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4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8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f9ed493c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f9ed493c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f9ed493c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f9ed493c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f9ed493c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f9ed493c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f9ed493c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f9ed493ce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8d63f033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8d63f033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f9ed493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f9ed493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f9ed493c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f9ed493c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f9ed493c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f9ed493c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f9ed493c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f9ed493c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f9ed493c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f9ed493c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f9ed493c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f9ed493c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f9ed493c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f9ed493c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unison-app.online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unison-career.com/engineer-media/602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://unison-app.online/api/search%E2%80%A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内部リンクコネクタ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/>
              <a:t>Internal link connector</a:t>
            </a:r>
            <a:endParaRPr sz="2600"/>
          </a:p>
        </p:txBody>
      </p:sp>
      <p:sp>
        <p:nvSpPr>
          <p:cNvPr id="88" name="Google Shape;88;p13"/>
          <p:cNvSpPr txBox="1"/>
          <p:nvPr/>
        </p:nvSpPr>
        <p:spPr>
          <a:xfrm>
            <a:off x="6781975" y="4493175"/>
            <a:ext cx="18495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渡辺功侑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263100" y="2571750"/>
            <a:ext cx="35727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AutoNum type="arabicPeriod"/>
            </a:pPr>
            <a:r>
              <a:rPr lang="ja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背景・目的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AutoNum type="arabicPeriod"/>
            </a:pPr>
            <a:r>
              <a:rPr lang="ja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仕様・設計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AutoNum type="arabicPeriod"/>
            </a:pPr>
            <a:r>
              <a:rPr lang="ja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概要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AutoNum type="arabicPeriod"/>
            </a:pPr>
            <a:r>
              <a:rPr lang="ja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使用例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727650" y="1333450"/>
            <a:ext cx="8042700" cy="62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400" b="1"/>
              <a:t>Case1 : 特定のURLの内部リンク状況を調べたい(</a:t>
            </a:r>
            <a:r>
              <a:rPr lang="ja" sz="1400"/>
              <a:t>最近検索数が落ちている</a:t>
            </a:r>
            <a:r>
              <a:rPr lang="ja" sz="1400" b="1"/>
              <a:t>➡不備があるのでは？)</a:t>
            </a:r>
            <a:br>
              <a:rPr lang="ja" sz="1400" b="1"/>
            </a:br>
            <a:r>
              <a:rPr lang="ja" sz="1400" b="1"/>
              <a:t>例: https://unison-career.com/engineer-media/6022/</a:t>
            </a:r>
            <a:endParaRPr sz="1400" b="1"/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10</a:t>
            </a:fld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4.　使用例 (1/4)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255775" y="1955650"/>
            <a:ext cx="116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Step1</a:t>
            </a:r>
            <a:endParaRPr sz="15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25" y="2481675"/>
            <a:ext cx="40100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727650" y="3110525"/>
            <a:ext cx="3844200" cy="20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①へ検索したいURL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ja" sz="1900" b="1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https://unison-career.com/engineer-media/6022/</a:t>
            </a:r>
            <a:r>
              <a:rPr lang="ja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)を入力➡Enter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※初回検索時のみ, 右のようなバーが表示されます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0372" y="3499975"/>
            <a:ext cx="2844450" cy="16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/>
          <p:nvPr/>
        </p:nvSpPr>
        <p:spPr>
          <a:xfrm>
            <a:off x="6581950" y="3289650"/>
            <a:ext cx="211800" cy="39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F1F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644700" y="2301038"/>
            <a:ext cx="40101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http://unison-app.online/</a:t>
            </a: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へアクセス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255775" y="2831025"/>
            <a:ext cx="116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Step2</a:t>
            </a:r>
            <a:endParaRPr sz="15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11</a:t>
            </a:fld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4.　使用例 (2/4)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229325" y="1258350"/>
            <a:ext cx="116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Step3</a:t>
            </a:r>
            <a:endParaRPr sz="15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608600" y="1599650"/>
            <a:ext cx="38409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ノードを確認</a:t>
            </a:r>
            <a:b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➡</a:t>
            </a:r>
            <a:r>
              <a:rPr lang="ja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3つ</a:t>
            </a: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エラーがあるURLを発見</a:t>
            </a:r>
            <a:b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　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500" y="454575"/>
            <a:ext cx="2050841" cy="1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229325" y="2438725"/>
            <a:ext cx="116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Step4</a:t>
            </a:r>
            <a:endParaRPr sz="15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608600" y="2871900"/>
            <a:ext cx="34008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ノードの詳細が知りたい</a:t>
            </a:r>
            <a:br>
              <a:rPr lang="ja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➡</a:t>
            </a:r>
            <a:r>
              <a:rPr lang="ja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0.5s以上 </a:t>
            </a: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知りたいノードに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カーソルを合わせる</a:t>
            </a:r>
            <a:b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404 NOT FOUND</a:t>
            </a: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　であると判明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501" y="2779300"/>
            <a:ext cx="2453835" cy="21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4067400" y="2318625"/>
            <a:ext cx="2240100" cy="738900"/>
          </a:xfrm>
          <a:prstGeom prst="rect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Step2の結果(上)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Step3の結果(下)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8459950" y="892550"/>
            <a:ext cx="7014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error</a:t>
            </a:r>
            <a:endParaRPr sz="15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3"/>
          <p:cNvSpPr/>
          <p:nvPr/>
        </p:nvSpPr>
        <p:spPr>
          <a:xfrm rot="8101716">
            <a:off x="5903361" y="3548155"/>
            <a:ext cx="424901" cy="11709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3"/>
          <p:cNvSpPr/>
          <p:nvPr/>
        </p:nvSpPr>
        <p:spPr>
          <a:xfrm rot="-2481689">
            <a:off x="7516908" y="1587490"/>
            <a:ext cx="1243479" cy="11731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7227825" y="2209625"/>
            <a:ext cx="396600" cy="211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907475" y="591700"/>
            <a:ext cx="194400" cy="211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6365500" y="3263050"/>
            <a:ext cx="701400" cy="15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6775325" y="4256825"/>
            <a:ext cx="926100" cy="15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4686525" y="3694650"/>
            <a:ext cx="13674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エラーの詳細</a:t>
            </a:r>
            <a:endParaRPr sz="15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3"/>
          <p:cNvSpPr/>
          <p:nvPr/>
        </p:nvSpPr>
        <p:spPr>
          <a:xfrm rot="1509225">
            <a:off x="8106617" y="800652"/>
            <a:ext cx="424892" cy="11729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3"/>
          <p:cNvSpPr/>
          <p:nvPr/>
        </p:nvSpPr>
        <p:spPr>
          <a:xfrm rot="-9994314">
            <a:off x="6061770" y="4107589"/>
            <a:ext cx="425019" cy="11722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>
            <a:spLocks noGrp="1"/>
          </p:cNvSpPr>
          <p:nvPr>
            <p:ph type="body" idx="1"/>
          </p:nvPr>
        </p:nvSpPr>
        <p:spPr>
          <a:xfrm>
            <a:off x="727650" y="1333450"/>
            <a:ext cx="8042700" cy="393600"/>
          </a:xfrm>
          <a:prstGeom prst="rect">
            <a:avLst/>
          </a:prstGeom>
          <a:ln w="9525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400" b="1"/>
              <a:t>Case2 : Case1のついでに表示されたノードの内部リンク状況も知りたい</a:t>
            </a:r>
            <a:endParaRPr sz="1400" b="1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12</a:t>
            </a:fld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4.　使用例 (3/4)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255775" y="2218100"/>
            <a:ext cx="116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Step1</a:t>
            </a:r>
            <a:endParaRPr sz="15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410150" y="2776350"/>
            <a:ext cx="44724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Case1で表示されたノードのうち調べたいノードを</a:t>
            </a:r>
            <a:r>
              <a:rPr lang="ja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1回クリック</a:t>
            </a:r>
            <a:br>
              <a:rPr lang="ja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ja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※1回目と同様, 最大15s程度待つ必要あり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24"/>
          <p:cNvPicPr preferRelativeResize="0"/>
          <p:nvPr/>
        </p:nvPicPr>
        <p:blipFill rotWithShape="1">
          <a:blip r:embed="rId3">
            <a:alphaModFix/>
          </a:blip>
          <a:srcRect l="54794" t="45584"/>
          <a:stretch/>
        </p:blipFill>
        <p:spPr>
          <a:xfrm>
            <a:off x="6056125" y="2046100"/>
            <a:ext cx="2174962" cy="25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/>
          <p:nvPr/>
        </p:nvSpPr>
        <p:spPr>
          <a:xfrm>
            <a:off x="6469950" y="2776350"/>
            <a:ext cx="275100" cy="23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7193975" y="3062075"/>
            <a:ext cx="8952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クリック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4"/>
          <p:cNvSpPr/>
          <p:nvPr/>
        </p:nvSpPr>
        <p:spPr>
          <a:xfrm rot="1509225">
            <a:off x="6764317" y="2980827"/>
            <a:ext cx="424892" cy="11729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7358950" y="3718275"/>
            <a:ext cx="19155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※ダブルクリックすると</a:t>
            </a:r>
            <a:r>
              <a:rPr lang="ja" sz="13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2回検索してしまう</a:t>
            </a: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ので注意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825" y="1271073"/>
            <a:ext cx="3964301" cy="376296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13</a:t>
            </a:fld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4.　使用例 (4/4)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231350" y="1607525"/>
            <a:ext cx="116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Step2</a:t>
            </a:r>
            <a:endParaRPr sz="15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397950" y="2818700"/>
            <a:ext cx="44724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6580425" y="3036163"/>
            <a:ext cx="275100" cy="23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7389350" y="3208600"/>
            <a:ext cx="16146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クリックしたURL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25"/>
          <p:cNvSpPr/>
          <p:nvPr/>
        </p:nvSpPr>
        <p:spPr>
          <a:xfrm rot="1509225">
            <a:off x="6879455" y="3224627"/>
            <a:ext cx="424892" cy="11729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397950" y="2366475"/>
            <a:ext cx="44724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Case1でクリックしたURLを中心に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内部リンクを検索できる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(今回は何もエラーがない)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以降, これを繰り返すことができる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Font typeface="MS Mincho"/>
              <a:buAutoNum type="arabicPeriod"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背景・目的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1044875" y="1603325"/>
            <a:ext cx="7688700" cy="11085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sz="1900"/>
              <a:t>特定のサイトの</a:t>
            </a:r>
            <a:r>
              <a:rPr lang="ja" sz="1900" b="1"/>
              <a:t>内部リンク</a:t>
            </a:r>
            <a:r>
              <a:rPr lang="ja" sz="1900"/>
              <a:t>を把握することは困難</a:t>
            </a:r>
            <a:endParaRPr sz="1900"/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sz="1900"/>
              <a:t>URLが正常なものか(200台)否か不明</a:t>
            </a:r>
            <a:br>
              <a:rPr lang="ja" sz="1900"/>
            </a:br>
            <a:r>
              <a:rPr lang="ja" sz="1900"/>
              <a:t>➡アクセス数に影響</a:t>
            </a:r>
            <a:endParaRPr sz="190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2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44875" y="3830825"/>
            <a:ext cx="7688700" cy="1074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sz="1900"/>
              <a:t>サイトの内部リンク数や繋がり, 正常か否か視覚化したい</a:t>
            </a:r>
            <a:endParaRPr sz="1900"/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sz="1900" b="1"/>
              <a:t>常時・誰でも</a:t>
            </a:r>
            <a:r>
              <a:rPr lang="ja" sz="1900"/>
              <a:t>検索可能なwebアプリケーションサービス化</a:t>
            </a:r>
            <a:endParaRPr sz="1900"/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sz="1900"/>
              <a:t>URLのなかで特定の番号(/engineer-media/</a:t>
            </a:r>
            <a:r>
              <a:rPr lang="ja" sz="1900" b="1">
                <a:solidFill>
                  <a:schemeClr val="accent3"/>
                </a:solidFill>
              </a:rPr>
              <a:t>6022</a:t>
            </a:r>
            <a:r>
              <a:rPr lang="ja" sz="1900"/>
              <a:t>/)を検索可能</a:t>
            </a:r>
            <a:endParaRPr sz="1900"/>
          </a:p>
        </p:txBody>
      </p:sp>
      <p:sp>
        <p:nvSpPr>
          <p:cNvPr id="99" name="Google Shape;99;p14"/>
          <p:cNvSpPr txBox="1"/>
          <p:nvPr/>
        </p:nvSpPr>
        <p:spPr>
          <a:xfrm>
            <a:off x="210300" y="1367050"/>
            <a:ext cx="752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背景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10300" y="3512225"/>
            <a:ext cx="752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目的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/>
          <p:nvPr/>
        </p:nvSpPr>
        <p:spPr>
          <a:xfrm rot="5400000">
            <a:off x="4718675" y="2712079"/>
            <a:ext cx="341100" cy="6996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/>
          <p:nvPr/>
        </p:nvSpPr>
        <p:spPr>
          <a:xfrm rot="5400000">
            <a:off x="4718675" y="3042354"/>
            <a:ext cx="341100" cy="6996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3</a:t>
            </a:fld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2.　仕様・設計 (1/2)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289688" y="4040000"/>
            <a:ext cx="1772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フロント(index.html)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234513" y="4357388"/>
            <a:ext cx="2076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http://unison-app.online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0" y="1724400"/>
            <a:ext cx="4176975" cy="22312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5"/>
          <p:cNvSpPr/>
          <p:nvPr/>
        </p:nvSpPr>
        <p:spPr>
          <a:xfrm>
            <a:off x="123475" y="1768300"/>
            <a:ext cx="1640400" cy="185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656850" y="1155100"/>
            <a:ext cx="424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URL検索➡</a:t>
            </a:r>
            <a:r>
              <a:rPr lang="ja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http://unison-app.online/</a:t>
            </a:r>
            <a:r>
              <a:rPr lang="ja" sz="1300" b="1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ja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/search…</a:t>
            </a: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へ転送(port: </a:t>
            </a:r>
            <a:r>
              <a:rPr lang="ja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5000</a:t>
            </a: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108150" y="1407000"/>
            <a:ext cx="548700" cy="233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152850" y="2329550"/>
            <a:ext cx="2906400" cy="73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カーソルを合わせる➡</a:t>
            </a:r>
            <a:r>
              <a:rPr lang="ja" sz="12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http://unison-app.online/</a:t>
            </a:r>
            <a:r>
              <a:rPr lang="ja" sz="12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screenshots</a:t>
            </a:r>
            <a:r>
              <a:rPr lang="ja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へ転送(port: </a:t>
            </a:r>
            <a:r>
              <a:rPr lang="ja" sz="12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r>
              <a:rPr lang="ja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139450" y="1362550"/>
            <a:ext cx="942300" cy="99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Nginx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4595400" y="1457950"/>
            <a:ext cx="1363500" cy="230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595400" y="2098850"/>
            <a:ext cx="1363500" cy="230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999075" y="1539300"/>
            <a:ext cx="1283400" cy="185100"/>
          </a:xfrm>
          <a:prstGeom prst="rightArrow">
            <a:avLst>
              <a:gd name="adj1" fmla="val 30017"/>
              <a:gd name="adj2" fmla="val 50000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5999075" y="2047975"/>
            <a:ext cx="1283400" cy="185100"/>
          </a:xfrm>
          <a:prstGeom prst="rightArrow">
            <a:avLst>
              <a:gd name="adj1" fmla="val 30017"/>
              <a:gd name="adj2" fmla="val 50000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958350" y="1569525"/>
            <a:ext cx="9423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port </a:t>
            </a:r>
            <a:r>
              <a:rPr lang="ja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5000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958350" y="1850400"/>
            <a:ext cx="9423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port </a:t>
            </a:r>
            <a:r>
              <a:rPr lang="ja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522125" y="747475"/>
            <a:ext cx="2076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nginx 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リバースプロキシサーバ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1875" y="1428750"/>
            <a:ext cx="842130" cy="9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7437388" y="747475"/>
            <a:ext cx="2076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リモートサーバー</a:t>
            </a:r>
            <a:b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(Linux)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262300" y="1428738"/>
            <a:ext cx="11844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url_check.py</a:t>
            </a:r>
            <a:endParaRPr sz="13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262300" y="1981022"/>
            <a:ext cx="11844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server.js</a:t>
            </a:r>
            <a:endParaRPr sz="13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35925" y="3607850"/>
            <a:ext cx="4512900" cy="11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ja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nginxをリバースプロキシサーバとして使用</a:t>
            </a:r>
            <a:br>
              <a:rPr lang="ja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➡ポート番号の衝突を抑制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ja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forever </a:t>
            </a:r>
            <a:r>
              <a:rPr lang="ja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をserver.jsに, </a:t>
            </a:r>
            <a:r>
              <a:rPr lang="ja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gunicorn</a:t>
            </a:r>
            <a:r>
              <a:rPr lang="ja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をurl_check.pyに使用　➡コードの永続化が可能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383000" y="3131063"/>
            <a:ext cx="1575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endParaRPr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4</a:t>
            </a:fld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2.　仕様・設計 (2/2)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-51002" y="1601025"/>
            <a:ext cx="1768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リモートサーバ</a:t>
            </a:r>
            <a:b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(Linux)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4" y="2197625"/>
            <a:ext cx="962150" cy="11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0" y="3397675"/>
            <a:ext cx="166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root権限</a:t>
            </a:r>
            <a:b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IP: </a:t>
            </a:r>
            <a:r>
              <a:rPr lang="ja" sz="1250" b="1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162.43.15.65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314325" y="2568950"/>
            <a:ext cx="6555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/var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270800" y="2568950"/>
            <a:ext cx="8373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/www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409075" y="2568950"/>
            <a:ext cx="19545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/screenshot-server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5653975" y="1061350"/>
            <a:ext cx="8373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/api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5675950" y="2568950"/>
            <a:ext cx="1429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/screenshots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5690500" y="4353850"/>
            <a:ext cx="16665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/node-modules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6611075" y="661300"/>
            <a:ext cx="1225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/templates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>
            <a:off x="2175025" y="25717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6"/>
          <p:cNvCxnSpPr/>
          <p:nvPr/>
        </p:nvCxnSpPr>
        <p:spPr>
          <a:xfrm rot="10800000" flipH="1">
            <a:off x="1864550" y="2765600"/>
            <a:ext cx="4533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6"/>
          <p:cNvCxnSpPr/>
          <p:nvPr/>
        </p:nvCxnSpPr>
        <p:spPr>
          <a:xfrm rot="10800000" flipH="1">
            <a:off x="3016475" y="2765600"/>
            <a:ext cx="4533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6"/>
          <p:cNvCxnSpPr/>
          <p:nvPr/>
        </p:nvCxnSpPr>
        <p:spPr>
          <a:xfrm rot="10800000" flipH="1">
            <a:off x="5211250" y="2765600"/>
            <a:ext cx="4533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5363575" y="1259350"/>
            <a:ext cx="29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5363575" y="4551850"/>
            <a:ext cx="29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5363575" y="1259350"/>
            <a:ext cx="14400" cy="329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6"/>
          <p:cNvSpPr txBox="1"/>
          <p:nvPr/>
        </p:nvSpPr>
        <p:spPr>
          <a:xfrm>
            <a:off x="7859800" y="661300"/>
            <a:ext cx="1225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611075" y="1609000"/>
            <a:ext cx="1324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url_check.py</a:t>
            </a:r>
            <a:endParaRPr sz="16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16"/>
          <p:cNvCxnSpPr/>
          <p:nvPr/>
        </p:nvCxnSpPr>
        <p:spPr>
          <a:xfrm>
            <a:off x="6320675" y="859300"/>
            <a:ext cx="29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6318550" y="1807000"/>
            <a:ext cx="29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flipH="1">
            <a:off x="6326200" y="859300"/>
            <a:ext cx="900" cy="94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6154150" y="1259350"/>
            <a:ext cx="164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6"/>
          <p:cNvCxnSpPr/>
          <p:nvPr/>
        </p:nvCxnSpPr>
        <p:spPr>
          <a:xfrm rot="10800000">
            <a:off x="7695400" y="859300"/>
            <a:ext cx="164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6"/>
          <p:cNvCxnSpPr/>
          <p:nvPr/>
        </p:nvCxnSpPr>
        <p:spPr>
          <a:xfrm rot="10800000">
            <a:off x="6988750" y="2766950"/>
            <a:ext cx="164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6"/>
          <p:cNvCxnSpPr/>
          <p:nvPr/>
        </p:nvCxnSpPr>
        <p:spPr>
          <a:xfrm flipH="1">
            <a:off x="7141750" y="2487100"/>
            <a:ext cx="12300" cy="131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6"/>
          <p:cNvCxnSpPr/>
          <p:nvPr/>
        </p:nvCxnSpPr>
        <p:spPr>
          <a:xfrm>
            <a:off x="7153150" y="2487100"/>
            <a:ext cx="29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6"/>
          <p:cNvSpPr txBox="1"/>
          <p:nvPr/>
        </p:nvSpPr>
        <p:spPr>
          <a:xfrm>
            <a:off x="7512400" y="2286725"/>
            <a:ext cx="10239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〇〇.png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16"/>
          <p:cNvCxnSpPr/>
          <p:nvPr/>
        </p:nvCxnSpPr>
        <p:spPr>
          <a:xfrm>
            <a:off x="7153150" y="2905600"/>
            <a:ext cx="29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7153150" y="3806200"/>
            <a:ext cx="29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7141750" y="3258550"/>
            <a:ext cx="29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6"/>
          <p:cNvSpPr txBox="1"/>
          <p:nvPr/>
        </p:nvSpPr>
        <p:spPr>
          <a:xfrm>
            <a:off x="7512400" y="2682725"/>
            <a:ext cx="112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〇〇.png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7695400" y="3043000"/>
            <a:ext cx="45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：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7512400" y="3608188"/>
            <a:ext cx="10239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server.js</a:t>
            </a:r>
            <a:endParaRPr sz="16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5</a:t>
            </a:fld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3.　概要 (1/5)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00" y="1228950"/>
            <a:ext cx="7020374" cy="37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/>
          <p:nvPr/>
        </p:nvSpPr>
        <p:spPr>
          <a:xfrm>
            <a:off x="1750025" y="1288900"/>
            <a:ext cx="2392500" cy="272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811700" y="1723000"/>
            <a:ext cx="2262900" cy="1198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1811700" y="3083800"/>
            <a:ext cx="2262900" cy="166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6773325" y="1288900"/>
            <a:ext cx="1973100" cy="65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1121275" y="1167400"/>
            <a:ext cx="42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①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1121275" y="1601500"/>
            <a:ext cx="42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②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1121275" y="2997938"/>
            <a:ext cx="42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③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4572000" y="1329400"/>
            <a:ext cx="42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④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343725" y="895300"/>
            <a:ext cx="42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⑤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130200" y="1435000"/>
            <a:ext cx="4354200" cy="264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130200" y="1622225"/>
            <a:ext cx="4354200" cy="1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2000"/>
              <a:t>① : </a:t>
            </a:r>
            <a:r>
              <a:rPr lang="ja" sz="2000" b="1"/>
              <a:t>URL検索欄</a:t>
            </a:r>
            <a:r>
              <a:rPr lang="ja" sz="2000"/>
              <a:t>　</a:t>
            </a:r>
            <a:br>
              <a:rPr lang="ja" sz="2000"/>
            </a:br>
            <a:r>
              <a:rPr lang="ja" sz="1900"/>
              <a:t>URLを入力後, クリック/Enter で入力したURLの内部リンクを検索できる</a:t>
            </a:r>
            <a:br>
              <a:rPr lang="ja" sz="1900"/>
            </a:br>
            <a:r>
              <a:rPr lang="ja" sz="1900"/>
              <a:t>※検索には</a:t>
            </a:r>
            <a:r>
              <a:rPr lang="ja" sz="1900" u="sng"/>
              <a:t>15s程度</a:t>
            </a:r>
            <a:r>
              <a:rPr lang="ja" sz="1900"/>
              <a:t>必要</a:t>
            </a:r>
            <a:endParaRPr sz="1900"/>
          </a:p>
        </p:txBody>
      </p:sp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6</a:t>
            </a:fld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3.　概要 (2/5)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09" y="3341275"/>
            <a:ext cx="4098791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/>
          <p:nvPr/>
        </p:nvSpPr>
        <p:spPr>
          <a:xfrm>
            <a:off x="4661650" y="1435000"/>
            <a:ext cx="4354200" cy="3315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18"/>
          <p:cNvPicPr preferRelativeResize="0"/>
          <p:nvPr/>
        </p:nvPicPr>
        <p:blipFill rotWithShape="1">
          <a:blip r:embed="rId4">
            <a:alphaModFix/>
          </a:blip>
          <a:srcRect r="20992"/>
          <a:stretch/>
        </p:blipFill>
        <p:spPr>
          <a:xfrm>
            <a:off x="5171602" y="3256250"/>
            <a:ext cx="3364700" cy="12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/>
        </p:nvSpPr>
        <p:spPr>
          <a:xfrm>
            <a:off x="4853225" y="1622225"/>
            <a:ext cx="4057500" cy="16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② : </a:t>
            </a:r>
            <a:r>
              <a:rPr lang="ja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リンクの詳細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マウスカーソルを合わせたノードの </a:t>
            </a:r>
            <a:r>
              <a:rPr lang="ja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URL</a:t>
            </a:r>
            <a:r>
              <a:rPr lang="ja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ja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内部リンク数 </a:t>
            </a:r>
            <a:r>
              <a:rPr lang="ja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 </a:t>
            </a:r>
            <a:r>
              <a:rPr lang="ja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エラーの有無</a:t>
            </a: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が表示される</a:t>
            </a:r>
            <a:b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※エラーの有無:</a:t>
            </a:r>
            <a:r>
              <a:rPr lang="ja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Yes</a:t>
            </a: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はエラーあり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308275" y="4338450"/>
            <a:ext cx="3603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※ノード : ④で表示される一つ一つの円(=URL)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130200" y="1417250"/>
            <a:ext cx="8529600" cy="3465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217800" y="1718350"/>
            <a:ext cx="4354200" cy="24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③ : </a:t>
            </a:r>
            <a:r>
              <a:rPr lang="ja" sz="2000" b="1"/>
              <a:t>スクリーンショット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000"/>
              <a:t>カーソルを合わせたノード(URL)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000"/>
              <a:t>の画面のスクリーンショットを表示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ja" sz="2000"/>
            </a:br>
            <a:r>
              <a:rPr lang="ja" sz="2000"/>
              <a:t>※取得には</a:t>
            </a:r>
            <a:r>
              <a:rPr lang="ja" sz="2000" b="1"/>
              <a:t>最大3s程度</a:t>
            </a:r>
            <a:r>
              <a:rPr lang="ja" sz="2000"/>
              <a:t>必要</a:t>
            </a:r>
            <a:endParaRPr sz="2000"/>
          </a:p>
        </p:txBody>
      </p:sp>
      <p:sp>
        <p:nvSpPr>
          <p:cNvPr id="205" name="Google Shape;205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7</a:t>
            </a:fld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3.　概要 (3/5)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46" y="1801175"/>
            <a:ext cx="3565925" cy="2697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130200" y="1458650"/>
            <a:ext cx="8529600" cy="3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217800" y="1665650"/>
            <a:ext cx="6123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 ④ : </a:t>
            </a:r>
            <a:r>
              <a:rPr lang="ja" sz="2000" b="1"/>
              <a:t>ノード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ノード: 内部リンク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ノードの大きさ: 内部リンク数の多さ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 b="1">
                <a:solidFill>
                  <a:srgbClr val="FF0000"/>
                </a:solidFill>
              </a:rPr>
              <a:t>0.5s</a:t>
            </a:r>
            <a:r>
              <a:rPr lang="ja" sz="2000"/>
              <a:t>以上</a:t>
            </a:r>
            <a:r>
              <a:rPr lang="ja" sz="2000" b="1" u="sng"/>
              <a:t>マウスカーソルを合わせる</a:t>
            </a:r>
            <a:br>
              <a:rPr lang="ja" sz="2000"/>
            </a:br>
            <a:r>
              <a:rPr lang="ja" sz="2000"/>
              <a:t>➡②が起動 (内部リンク数やスクリーンショットを取得)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ノードを</a:t>
            </a:r>
            <a:r>
              <a:rPr lang="ja" sz="2000" b="1" u="sng"/>
              <a:t>クリック</a:t>
            </a:r>
            <a:br>
              <a:rPr lang="ja" sz="2000"/>
            </a:br>
            <a:r>
              <a:rPr lang="ja" sz="2000"/>
              <a:t>➡そのノードに関する内部リンクを検索</a:t>
            </a:r>
            <a:br>
              <a:rPr lang="ja" sz="2000"/>
            </a:br>
            <a:r>
              <a:rPr lang="ja" sz="2000"/>
              <a:t>※</a:t>
            </a:r>
            <a:r>
              <a:rPr lang="ja" sz="2000" b="1"/>
              <a:t>再び</a:t>
            </a:r>
            <a:r>
              <a:rPr lang="ja" sz="2000" b="1" u="sng"/>
              <a:t>15s程度</a:t>
            </a:r>
            <a:r>
              <a:rPr lang="ja" sz="2000" b="1"/>
              <a:t>時間を要する</a:t>
            </a:r>
            <a:endParaRPr sz="2000" b="1"/>
          </a:p>
        </p:txBody>
      </p:sp>
      <p:sp>
        <p:nvSpPr>
          <p:cNvPr id="214" name="Google Shape;214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8</a:t>
            </a:fld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3.　概要 (4/5)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123" y="2704188"/>
            <a:ext cx="736450" cy="71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900" y="2710900"/>
            <a:ext cx="736450" cy="7013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8" name="Google Shape;218;p20"/>
          <p:cNvSpPr txBox="1"/>
          <p:nvPr/>
        </p:nvSpPr>
        <p:spPr>
          <a:xfrm>
            <a:off x="6438100" y="3677363"/>
            <a:ext cx="20982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ノード</a:t>
            </a:r>
            <a:b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ja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(左: 正常, 右: 異常)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>
            <a:off x="130200" y="1458650"/>
            <a:ext cx="8529600" cy="3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30200" y="1665650"/>
            <a:ext cx="43542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 ⑤ : </a:t>
            </a:r>
            <a:r>
              <a:rPr lang="ja" sz="2000" b="1"/>
              <a:t>内部リンク内検索</a:t>
            </a:r>
            <a:endParaRPr sz="20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ノードが多くて特定のノードを探せないリスクを軽減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URL(https://unison-career.com/engineer-media/</a:t>
            </a:r>
            <a:r>
              <a:rPr lang="ja" sz="1800" b="1"/>
              <a:t>〇〇</a:t>
            </a:r>
            <a:r>
              <a:rPr lang="ja" sz="1800"/>
              <a:t>/)に含まれる文字 を入力</a:t>
            </a:r>
            <a:br>
              <a:rPr lang="ja" sz="1800"/>
            </a:br>
            <a:r>
              <a:rPr lang="ja" sz="1800"/>
              <a:t>➡クリック/Enter で該当するノードが</a:t>
            </a:r>
            <a:r>
              <a:rPr lang="ja" sz="1800" b="1">
                <a:solidFill>
                  <a:srgbClr val="FFD966"/>
                </a:solidFill>
              </a:rPr>
              <a:t>オレンジ色</a:t>
            </a:r>
            <a:r>
              <a:rPr lang="ja" sz="1800"/>
              <a:t>に点滅</a:t>
            </a:r>
            <a:endParaRPr sz="1800"/>
          </a:p>
        </p:txBody>
      </p:sp>
      <p:sp>
        <p:nvSpPr>
          <p:cNvPr id="225" name="Google Shape;22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9</a:t>
            </a:fld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727650" y="591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Mincho"/>
                <a:ea typeface="MS Mincho"/>
                <a:cs typeface="MS Mincho"/>
                <a:sym typeface="MS Mincho"/>
              </a:rPr>
              <a:t>3.　概要 (5/5)</a:t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00" y="1537750"/>
            <a:ext cx="3773575" cy="33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/>
          <p:nvPr/>
        </p:nvSpPr>
        <p:spPr>
          <a:xfrm>
            <a:off x="6906775" y="1552900"/>
            <a:ext cx="1275000" cy="471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6352825" y="787600"/>
            <a:ext cx="2382900" cy="415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ja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ja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”が含まれるURLを検索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7431350" y="1203100"/>
            <a:ext cx="110400" cy="2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画面に合わせる (16:9)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Arial</vt:lpstr>
      <vt:lpstr>MS Mincho</vt:lpstr>
      <vt:lpstr>Lato</vt:lpstr>
      <vt:lpstr>Courier New</vt:lpstr>
      <vt:lpstr>Raleway</vt:lpstr>
      <vt:lpstr>Streamline</vt:lpstr>
      <vt:lpstr>内部リンクコネクタ</vt:lpstr>
      <vt:lpstr>背景・目的</vt:lpstr>
      <vt:lpstr>2.　仕様・設計 (1/2)</vt:lpstr>
      <vt:lpstr>2.　仕様・設計 (2/2)</vt:lpstr>
      <vt:lpstr>3.　概要 (1/5)</vt:lpstr>
      <vt:lpstr>3.　概要 (2/5)</vt:lpstr>
      <vt:lpstr>3.　概要 (3/5)</vt:lpstr>
      <vt:lpstr>3.　概要 (4/5)</vt:lpstr>
      <vt:lpstr>3.　概要 (5/5)</vt:lpstr>
      <vt:lpstr>4.　使用例 (1/4)</vt:lpstr>
      <vt:lpstr>4.　使用例 (2/4)</vt:lpstr>
      <vt:lpstr>4.　使用例 (3/4)</vt:lpstr>
      <vt:lpstr>4.　使用例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reds.w.k07152002@gmail.com</cp:lastModifiedBy>
  <cp:revision>1</cp:revision>
  <dcterms:modified xsi:type="dcterms:W3CDTF">2025-02-10T09:56:27Z</dcterms:modified>
</cp:coreProperties>
</file>