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89" r:id="rId4"/>
    <p:sldId id="260" r:id="rId5"/>
    <p:sldId id="319" r:id="rId6"/>
    <p:sldId id="292" r:id="rId7"/>
    <p:sldId id="291" r:id="rId8"/>
    <p:sldId id="316" r:id="rId9"/>
    <p:sldId id="261" r:id="rId10"/>
    <p:sldId id="284" r:id="rId11"/>
    <p:sldId id="314" r:id="rId12"/>
    <p:sldId id="285" r:id="rId13"/>
    <p:sldId id="275" r:id="rId14"/>
    <p:sldId id="274" r:id="rId15"/>
    <p:sldId id="277" r:id="rId16"/>
    <p:sldId id="266" r:id="rId17"/>
    <p:sldId id="267" r:id="rId18"/>
    <p:sldId id="268" r:id="rId19"/>
    <p:sldId id="321" r:id="rId20"/>
    <p:sldId id="327" r:id="rId21"/>
    <p:sldId id="326" r:id="rId22"/>
    <p:sldId id="270" r:id="rId23"/>
    <p:sldId id="317" r:id="rId24"/>
    <p:sldId id="271" r:id="rId25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192" autoAdjust="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988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82605-F8CD-4561-92A2-64F8EA66C026}" type="datetimeFigureOut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B6A6F-9C72-4B27-943D-45CE837E3B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543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B34F0-08F3-4CEF-BFA3-4B6AF4DCEF6D}" type="datetimeFigureOut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BC889-1DB7-48FC-9FBF-37187254E6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07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BC889-1DB7-48FC-9FBF-37187254E62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130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BC889-1DB7-48FC-9FBF-37187254E62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22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F06F-D0A3-4F9D-862F-219A6134204E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2342-AD2B-41BD-A545-B27233794DE4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953A-60CF-4445-A96B-B6AF029443CD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5FCF-57DE-4FC4-835A-E62D8D180D86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734B-41AB-4502-8FB6-F5078691EE06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E020-6113-4F8D-B158-0E28CF661C11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7518-EE8D-4EAE-A6BC-6FF032E4CC0A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EDA4-0EB7-498F-80F5-38654B418351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FED49-4EA2-4DC3-A36A-D9B1BB697661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E15C-DACD-400A-9FAD-D152C1295104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E1C02-2CEB-4C18-9F7E-27BF60164C0D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1B22234-9BC0-46E9-99D0-FEA5ECE8E6FF}" type="datetime1">
              <a:rPr kumimoji="1" lang="ja-JP" altLang="en-US" smtClean="0"/>
              <a:t>2013/1/29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572859"/>
            <a:ext cx="49073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fld id="{A1EC8918-FF3C-4282-A456-1CA451509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0" y="6597352"/>
            <a:ext cx="9144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" t="15535" r="5093" b="21132"/>
          <a:stretch/>
        </p:blipFill>
        <p:spPr bwMode="auto">
          <a:xfrm>
            <a:off x="16025" y="6217011"/>
            <a:ext cx="1891680" cy="6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メイリオ" pitchFamily="50" charset="-128"/>
        <a:buChar char="▶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メイリオ" pitchFamily="50" charset="-128"/>
        <a:buChar char="▶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メイリオ" pitchFamily="50" charset="-128"/>
        <a:buChar char="▶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メイリオ" pitchFamily="50" charset="-128"/>
        <a:buChar char="▶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メイリオ" pitchFamily="50" charset="-128"/>
        <a:buChar char="▶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image" Target="../media/image51.png"/><Relationship Id="rId10" Type="http://schemas.openxmlformats.org/officeDocument/2006/relationships/image" Target="../media/image45.wmf"/><Relationship Id="rId4" Type="http://schemas.openxmlformats.org/officeDocument/2006/relationships/image" Target="../media/image50.wmf"/><Relationship Id="rId9" Type="http://schemas.openxmlformats.org/officeDocument/2006/relationships/image" Target="../media/image4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microsoft.com/office/2007/relationships/hdphoto" Target="../media/hdphoto3.wdp"/><Relationship Id="rId18" Type="http://schemas.openxmlformats.org/officeDocument/2006/relationships/image" Target="../media/image45.wmf"/><Relationship Id="rId3" Type="http://schemas.openxmlformats.org/officeDocument/2006/relationships/image" Target="../media/image48.wmf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44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11" Type="http://schemas.openxmlformats.org/officeDocument/2006/relationships/image" Target="../media/image42.emf"/><Relationship Id="rId5" Type="http://schemas.openxmlformats.org/officeDocument/2006/relationships/image" Target="../media/image50.wmf"/><Relationship Id="rId15" Type="http://schemas.openxmlformats.org/officeDocument/2006/relationships/image" Target="../media/image53.wmf"/><Relationship Id="rId10" Type="http://schemas.microsoft.com/office/2007/relationships/hdphoto" Target="../media/hdphoto2.wdp"/><Relationship Id="rId4" Type="http://schemas.openxmlformats.org/officeDocument/2006/relationships/image" Target="../media/image49.wmf"/><Relationship Id="rId9" Type="http://schemas.openxmlformats.org/officeDocument/2006/relationships/image" Target="../media/image55.pn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60.png"/><Relationship Id="rId4" Type="http://schemas.openxmlformats.org/officeDocument/2006/relationships/image" Target="../media/image5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5" Type="http://schemas.openxmlformats.org/officeDocument/2006/relationships/image" Target="../media/image42.emf"/><Relationship Id="rId4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wmf"/><Relationship Id="rId18" Type="http://schemas.openxmlformats.org/officeDocument/2006/relationships/image" Target="../media/image22.wmf"/><Relationship Id="rId3" Type="http://schemas.openxmlformats.org/officeDocument/2006/relationships/image" Target="../media/image7.jpeg"/><Relationship Id="rId21" Type="http://schemas.openxmlformats.org/officeDocument/2006/relationships/image" Target="../media/image25.jpeg"/><Relationship Id="rId7" Type="http://schemas.openxmlformats.org/officeDocument/2006/relationships/image" Target="../media/image11.png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23" Type="http://schemas.openxmlformats.org/officeDocument/2006/relationships/image" Target="../media/image27.png"/><Relationship Id="rId10" Type="http://schemas.openxmlformats.org/officeDocument/2006/relationships/image" Target="../media/image14.wmf"/><Relationship Id="rId19" Type="http://schemas.openxmlformats.org/officeDocument/2006/relationships/image" Target="../media/image23.png"/><Relationship Id="rId4" Type="http://schemas.openxmlformats.org/officeDocument/2006/relationships/image" Target="../media/image8.jpeg"/><Relationship Id="rId9" Type="http://schemas.openxmlformats.org/officeDocument/2006/relationships/image" Target="../media/image13.wmf"/><Relationship Id="rId14" Type="http://schemas.openxmlformats.org/officeDocument/2006/relationships/image" Target="../media/image18.wmf"/><Relationship Id="rId22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wmf"/><Relationship Id="rId18" Type="http://schemas.openxmlformats.org/officeDocument/2006/relationships/image" Target="../media/image22.wmf"/><Relationship Id="rId3" Type="http://schemas.openxmlformats.org/officeDocument/2006/relationships/image" Target="../media/image7.jpeg"/><Relationship Id="rId21" Type="http://schemas.openxmlformats.org/officeDocument/2006/relationships/image" Target="../media/image25.jpeg"/><Relationship Id="rId7" Type="http://schemas.openxmlformats.org/officeDocument/2006/relationships/image" Target="../media/image11.png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23" Type="http://schemas.openxmlformats.org/officeDocument/2006/relationships/image" Target="../media/image27.png"/><Relationship Id="rId10" Type="http://schemas.openxmlformats.org/officeDocument/2006/relationships/image" Target="../media/image14.wmf"/><Relationship Id="rId19" Type="http://schemas.openxmlformats.org/officeDocument/2006/relationships/image" Target="../media/image23.png"/><Relationship Id="rId4" Type="http://schemas.openxmlformats.org/officeDocument/2006/relationships/image" Target="../media/image8.jpeg"/><Relationship Id="rId9" Type="http://schemas.openxmlformats.org/officeDocument/2006/relationships/image" Target="../media/image13.wmf"/><Relationship Id="rId14" Type="http://schemas.openxmlformats.org/officeDocument/2006/relationships/image" Target="../media/image18.wmf"/><Relationship Id="rId22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9.jpe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jpeg"/><Relationship Id="rId4" Type="http://schemas.openxmlformats.org/officeDocument/2006/relationships/image" Target="../media/image30.jpeg"/><Relationship Id="rId9" Type="http://schemas.openxmlformats.org/officeDocument/2006/relationships/image" Target="../media/image35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40.gif"/><Relationship Id="rId7" Type="http://schemas.openxmlformats.org/officeDocument/2006/relationships/image" Target="../media/image13.wmf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.emf"/><Relationship Id="rId4" Type="http://schemas.openxmlformats.org/officeDocument/2006/relationships/image" Target="../media/image41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340767"/>
            <a:ext cx="8062664" cy="1368153"/>
          </a:xfrm>
        </p:spPr>
        <p:txBody>
          <a:bodyPr/>
          <a:lstStyle/>
          <a:p>
            <a:r>
              <a:rPr lang="ja-JP" altLang="en-US" sz="3600" dirty="0"/>
              <a:t>スマートフォンとモバイルネットワーク環境を利用した</a:t>
            </a:r>
            <a:r>
              <a:rPr lang="en-US" altLang="ja-JP" sz="3600" dirty="0"/>
              <a:t>TLIFES</a:t>
            </a:r>
            <a:r>
              <a:rPr lang="ja-JP" altLang="en-US" sz="3600" dirty="0"/>
              <a:t>の提案と実装</a:t>
            </a:r>
            <a:endParaRPr kumimoji="1"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15604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chemeClr val="tx1"/>
                </a:solidFill>
              </a:rPr>
              <a:t>名城</a:t>
            </a:r>
            <a:r>
              <a:rPr lang="zh-TW" altLang="en-US" b="1" dirty="0" smtClean="0">
                <a:solidFill>
                  <a:schemeClr val="tx1"/>
                </a:solidFill>
              </a:rPr>
              <a:t>大学 大学院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 smtClean="0">
                <a:solidFill>
                  <a:schemeClr val="tx1"/>
                </a:solidFill>
              </a:rPr>
              <a:t>理工学研究科 </a:t>
            </a:r>
            <a:r>
              <a:rPr lang="ja-JP" altLang="en-US" b="1" dirty="0" smtClean="0">
                <a:solidFill>
                  <a:schemeClr val="tx1"/>
                </a:solidFill>
              </a:rPr>
              <a:t>情報工学専攻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en-US" altLang="ja-JP" b="1" dirty="0" smtClean="0">
                <a:solidFill>
                  <a:schemeClr val="tx1"/>
                </a:solidFill>
              </a:rPr>
              <a:t>113430006</a:t>
            </a:r>
          </a:p>
          <a:p>
            <a:r>
              <a:rPr lang="ja-JP" altLang="en-US" b="1" dirty="0">
                <a:solidFill>
                  <a:schemeClr val="tx1"/>
                </a:solidFill>
              </a:rPr>
              <a:t>渡邊</a:t>
            </a:r>
            <a:r>
              <a:rPr lang="ja-JP" altLang="en-US" b="1" dirty="0" smtClean="0">
                <a:solidFill>
                  <a:schemeClr val="tx1"/>
                </a:solidFill>
              </a:rPr>
              <a:t>研究室　</a:t>
            </a:r>
            <a:r>
              <a:rPr lang="zh-TW" altLang="en-US" b="1" dirty="0" smtClean="0">
                <a:solidFill>
                  <a:schemeClr val="tx1"/>
                </a:solidFill>
              </a:rPr>
              <a:t>大野 雄基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55576" y="2708920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tx2"/>
                </a:solidFill>
              </a:rPr>
              <a:t>Proposal of TLIFES Using SmartPhones and Mobile Network Environments and Its Implementation</a:t>
            </a:r>
            <a:endParaRPr lang="ja-JP" altLang="en-US" b="1" dirty="0">
              <a:solidFill>
                <a:schemeClr val="tx2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徘徊行動検出の概要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86240" y="2530619"/>
            <a:ext cx="7426120" cy="4289909"/>
          </a:xfrm>
          <a:custGeom>
            <a:avLst/>
            <a:gdLst>
              <a:gd name="connsiteX0" fmla="*/ 2031602 w 8467551"/>
              <a:gd name="connsiteY0" fmla="*/ 1141105 h 5214167"/>
              <a:gd name="connsiteX1" fmla="*/ 1470885 w 8467551"/>
              <a:gd name="connsiteY1" fmla="*/ 865060 h 5214167"/>
              <a:gd name="connsiteX2" fmla="*/ 944674 w 8467551"/>
              <a:gd name="connsiteY2" fmla="*/ 959950 h 5214167"/>
              <a:gd name="connsiteX3" fmla="*/ 461595 w 8467551"/>
              <a:gd name="connsiteY3" fmla="*/ 1382645 h 5214167"/>
              <a:gd name="connsiteX4" fmla="*/ 159670 w 8467551"/>
              <a:gd name="connsiteY4" fmla="*/ 1934735 h 5214167"/>
              <a:gd name="connsiteX5" fmla="*/ 56153 w 8467551"/>
              <a:gd name="connsiteY5" fmla="*/ 3220071 h 5214167"/>
              <a:gd name="connsiteX6" fmla="*/ 1048191 w 8467551"/>
              <a:gd name="connsiteY6" fmla="*/ 4005075 h 5214167"/>
              <a:gd name="connsiteX7" fmla="*/ 2005723 w 8467551"/>
              <a:gd name="connsiteY7" fmla="*/ 3884305 h 5214167"/>
              <a:gd name="connsiteX8" fmla="*/ 2678583 w 8467551"/>
              <a:gd name="connsiteY8" fmla="*/ 4056833 h 5214167"/>
              <a:gd name="connsiteX9" fmla="*/ 2971882 w 8467551"/>
              <a:gd name="connsiteY9" fmla="*/ 4910848 h 5214167"/>
              <a:gd name="connsiteX10" fmla="*/ 3273806 w 8467551"/>
              <a:gd name="connsiteY10" fmla="*/ 5126509 h 5214167"/>
              <a:gd name="connsiteX11" fmla="*/ 3834523 w 8467551"/>
              <a:gd name="connsiteY11" fmla="*/ 5212773 h 5214167"/>
              <a:gd name="connsiteX12" fmla="*/ 4964583 w 8467551"/>
              <a:gd name="connsiteY12" fmla="*/ 5066124 h 5214167"/>
              <a:gd name="connsiteX13" fmla="*/ 5301014 w 8467551"/>
              <a:gd name="connsiteY13" fmla="*/ 4479528 h 5214167"/>
              <a:gd name="connsiteX14" fmla="*/ 5456289 w 8467551"/>
              <a:gd name="connsiteY14" fmla="*/ 4151724 h 5214167"/>
              <a:gd name="connsiteX15" fmla="*/ 6051512 w 8467551"/>
              <a:gd name="connsiteY15" fmla="*/ 3918811 h 5214167"/>
              <a:gd name="connsiteX16" fmla="*/ 6871021 w 8467551"/>
              <a:gd name="connsiteY16" fmla="*/ 3867052 h 5214167"/>
              <a:gd name="connsiteX17" fmla="*/ 7362727 w 8467551"/>
              <a:gd name="connsiteY17" fmla="*/ 3521996 h 5214167"/>
              <a:gd name="connsiteX18" fmla="*/ 7595640 w 8467551"/>
              <a:gd name="connsiteY18" fmla="*/ 3082048 h 5214167"/>
              <a:gd name="connsiteX19" fmla="*/ 7638772 w 8467551"/>
              <a:gd name="connsiteY19" fmla="*/ 2900894 h 5214167"/>
              <a:gd name="connsiteX20" fmla="*/ 8139104 w 8467551"/>
              <a:gd name="connsiteY20" fmla="*/ 2435067 h 5214167"/>
              <a:gd name="connsiteX21" fmla="*/ 8285753 w 8467551"/>
              <a:gd name="connsiteY21" fmla="*/ 1882977 h 5214167"/>
              <a:gd name="connsiteX22" fmla="*/ 8441029 w 8467551"/>
              <a:gd name="connsiteY22" fmla="*/ 1425777 h 5214167"/>
              <a:gd name="connsiteX23" fmla="*/ 8449655 w 8467551"/>
              <a:gd name="connsiteY23" fmla="*/ 899565 h 5214167"/>
              <a:gd name="connsiteX24" fmla="*/ 8259874 w 8467551"/>
              <a:gd name="connsiteY24" fmla="*/ 442365 h 5214167"/>
              <a:gd name="connsiteX25" fmla="*/ 7707783 w 8467551"/>
              <a:gd name="connsiteY25" fmla="*/ 200826 h 5214167"/>
              <a:gd name="connsiteX26" fmla="*/ 6914153 w 8467551"/>
              <a:gd name="connsiteY26" fmla="*/ 19671 h 5214167"/>
              <a:gd name="connsiteX27" fmla="*/ 6034259 w 8467551"/>
              <a:gd name="connsiteY27" fmla="*/ 36924 h 5214167"/>
              <a:gd name="connsiteX28" fmla="*/ 5119859 w 8467551"/>
              <a:gd name="connsiteY28" fmla="*/ 304343 h 5214167"/>
              <a:gd name="connsiteX29" fmla="*/ 4886946 w 8467551"/>
              <a:gd name="connsiteY29" fmla="*/ 977203 h 5214167"/>
              <a:gd name="connsiteX30" fmla="*/ 4671285 w 8467551"/>
              <a:gd name="connsiteY30" fmla="*/ 1115226 h 5214167"/>
              <a:gd name="connsiteX31" fmla="*/ 3774138 w 8467551"/>
              <a:gd name="connsiteY31" fmla="*/ 882313 h 5214167"/>
              <a:gd name="connsiteX32" fmla="*/ 2868365 w 8467551"/>
              <a:gd name="connsiteY32" fmla="*/ 796048 h 5214167"/>
              <a:gd name="connsiteX33" fmla="*/ 2230010 w 8467551"/>
              <a:gd name="connsiteY33" fmla="*/ 1227369 h 5214167"/>
              <a:gd name="connsiteX34" fmla="*/ 2031602 w 8467551"/>
              <a:gd name="connsiteY34" fmla="*/ 1141105 h 5214167"/>
              <a:gd name="connsiteX0" fmla="*/ 2031602 w 8467551"/>
              <a:gd name="connsiteY0" fmla="*/ 1141105 h 5214167"/>
              <a:gd name="connsiteX1" fmla="*/ 1470885 w 8467551"/>
              <a:gd name="connsiteY1" fmla="*/ 865060 h 5214167"/>
              <a:gd name="connsiteX2" fmla="*/ 944674 w 8467551"/>
              <a:gd name="connsiteY2" fmla="*/ 959950 h 5214167"/>
              <a:gd name="connsiteX3" fmla="*/ 461595 w 8467551"/>
              <a:gd name="connsiteY3" fmla="*/ 1382645 h 5214167"/>
              <a:gd name="connsiteX4" fmla="*/ 159670 w 8467551"/>
              <a:gd name="connsiteY4" fmla="*/ 1934735 h 5214167"/>
              <a:gd name="connsiteX5" fmla="*/ 56153 w 8467551"/>
              <a:gd name="connsiteY5" fmla="*/ 3220071 h 5214167"/>
              <a:gd name="connsiteX6" fmla="*/ 1048191 w 8467551"/>
              <a:gd name="connsiteY6" fmla="*/ 4005075 h 5214167"/>
              <a:gd name="connsiteX7" fmla="*/ 2005723 w 8467551"/>
              <a:gd name="connsiteY7" fmla="*/ 3884305 h 5214167"/>
              <a:gd name="connsiteX8" fmla="*/ 2678583 w 8467551"/>
              <a:gd name="connsiteY8" fmla="*/ 4056833 h 5214167"/>
              <a:gd name="connsiteX9" fmla="*/ 2971882 w 8467551"/>
              <a:gd name="connsiteY9" fmla="*/ 4910848 h 5214167"/>
              <a:gd name="connsiteX10" fmla="*/ 3273806 w 8467551"/>
              <a:gd name="connsiteY10" fmla="*/ 5126509 h 5214167"/>
              <a:gd name="connsiteX11" fmla="*/ 3834523 w 8467551"/>
              <a:gd name="connsiteY11" fmla="*/ 5212773 h 5214167"/>
              <a:gd name="connsiteX12" fmla="*/ 4964583 w 8467551"/>
              <a:gd name="connsiteY12" fmla="*/ 5066124 h 5214167"/>
              <a:gd name="connsiteX13" fmla="*/ 5301014 w 8467551"/>
              <a:gd name="connsiteY13" fmla="*/ 4479528 h 5214167"/>
              <a:gd name="connsiteX14" fmla="*/ 5456289 w 8467551"/>
              <a:gd name="connsiteY14" fmla="*/ 4151724 h 5214167"/>
              <a:gd name="connsiteX15" fmla="*/ 6051512 w 8467551"/>
              <a:gd name="connsiteY15" fmla="*/ 3918811 h 5214167"/>
              <a:gd name="connsiteX16" fmla="*/ 6871021 w 8467551"/>
              <a:gd name="connsiteY16" fmla="*/ 3867052 h 5214167"/>
              <a:gd name="connsiteX17" fmla="*/ 7362727 w 8467551"/>
              <a:gd name="connsiteY17" fmla="*/ 3521996 h 5214167"/>
              <a:gd name="connsiteX18" fmla="*/ 7595640 w 8467551"/>
              <a:gd name="connsiteY18" fmla="*/ 3082048 h 5214167"/>
              <a:gd name="connsiteX19" fmla="*/ 7638772 w 8467551"/>
              <a:gd name="connsiteY19" fmla="*/ 2900894 h 5214167"/>
              <a:gd name="connsiteX20" fmla="*/ 8139104 w 8467551"/>
              <a:gd name="connsiteY20" fmla="*/ 2435067 h 5214167"/>
              <a:gd name="connsiteX21" fmla="*/ 8285753 w 8467551"/>
              <a:gd name="connsiteY21" fmla="*/ 1882977 h 5214167"/>
              <a:gd name="connsiteX22" fmla="*/ 8441029 w 8467551"/>
              <a:gd name="connsiteY22" fmla="*/ 1425777 h 5214167"/>
              <a:gd name="connsiteX23" fmla="*/ 8449655 w 8467551"/>
              <a:gd name="connsiteY23" fmla="*/ 899565 h 5214167"/>
              <a:gd name="connsiteX24" fmla="*/ 8259874 w 8467551"/>
              <a:gd name="connsiteY24" fmla="*/ 442365 h 5214167"/>
              <a:gd name="connsiteX25" fmla="*/ 7707783 w 8467551"/>
              <a:gd name="connsiteY25" fmla="*/ 200826 h 5214167"/>
              <a:gd name="connsiteX26" fmla="*/ 6914153 w 8467551"/>
              <a:gd name="connsiteY26" fmla="*/ 19671 h 5214167"/>
              <a:gd name="connsiteX27" fmla="*/ 6034259 w 8467551"/>
              <a:gd name="connsiteY27" fmla="*/ 36924 h 5214167"/>
              <a:gd name="connsiteX28" fmla="*/ 5119859 w 8467551"/>
              <a:gd name="connsiteY28" fmla="*/ 304343 h 5214167"/>
              <a:gd name="connsiteX29" fmla="*/ 4886946 w 8467551"/>
              <a:gd name="connsiteY29" fmla="*/ 977203 h 5214167"/>
              <a:gd name="connsiteX30" fmla="*/ 4671285 w 8467551"/>
              <a:gd name="connsiteY30" fmla="*/ 1115226 h 5214167"/>
              <a:gd name="connsiteX31" fmla="*/ 3774138 w 8467551"/>
              <a:gd name="connsiteY31" fmla="*/ 882313 h 5214167"/>
              <a:gd name="connsiteX32" fmla="*/ 2868365 w 8467551"/>
              <a:gd name="connsiteY32" fmla="*/ 796048 h 5214167"/>
              <a:gd name="connsiteX33" fmla="*/ 2031602 w 8467551"/>
              <a:gd name="connsiteY33" fmla="*/ 1141105 h 5214167"/>
              <a:gd name="connsiteX0" fmla="*/ 2169625 w 8467551"/>
              <a:gd name="connsiteY0" fmla="*/ 1201489 h 5214167"/>
              <a:gd name="connsiteX1" fmla="*/ 1470885 w 8467551"/>
              <a:gd name="connsiteY1" fmla="*/ 865060 h 5214167"/>
              <a:gd name="connsiteX2" fmla="*/ 944674 w 8467551"/>
              <a:gd name="connsiteY2" fmla="*/ 959950 h 5214167"/>
              <a:gd name="connsiteX3" fmla="*/ 461595 w 8467551"/>
              <a:gd name="connsiteY3" fmla="*/ 1382645 h 5214167"/>
              <a:gd name="connsiteX4" fmla="*/ 159670 w 8467551"/>
              <a:gd name="connsiteY4" fmla="*/ 1934735 h 5214167"/>
              <a:gd name="connsiteX5" fmla="*/ 56153 w 8467551"/>
              <a:gd name="connsiteY5" fmla="*/ 3220071 h 5214167"/>
              <a:gd name="connsiteX6" fmla="*/ 1048191 w 8467551"/>
              <a:gd name="connsiteY6" fmla="*/ 4005075 h 5214167"/>
              <a:gd name="connsiteX7" fmla="*/ 2005723 w 8467551"/>
              <a:gd name="connsiteY7" fmla="*/ 3884305 h 5214167"/>
              <a:gd name="connsiteX8" fmla="*/ 2678583 w 8467551"/>
              <a:gd name="connsiteY8" fmla="*/ 4056833 h 5214167"/>
              <a:gd name="connsiteX9" fmla="*/ 2971882 w 8467551"/>
              <a:gd name="connsiteY9" fmla="*/ 4910848 h 5214167"/>
              <a:gd name="connsiteX10" fmla="*/ 3273806 w 8467551"/>
              <a:gd name="connsiteY10" fmla="*/ 5126509 h 5214167"/>
              <a:gd name="connsiteX11" fmla="*/ 3834523 w 8467551"/>
              <a:gd name="connsiteY11" fmla="*/ 5212773 h 5214167"/>
              <a:gd name="connsiteX12" fmla="*/ 4964583 w 8467551"/>
              <a:gd name="connsiteY12" fmla="*/ 5066124 h 5214167"/>
              <a:gd name="connsiteX13" fmla="*/ 5301014 w 8467551"/>
              <a:gd name="connsiteY13" fmla="*/ 4479528 h 5214167"/>
              <a:gd name="connsiteX14" fmla="*/ 5456289 w 8467551"/>
              <a:gd name="connsiteY14" fmla="*/ 4151724 h 5214167"/>
              <a:gd name="connsiteX15" fmla="*/ 6051512 w 8467551"/>
              <a:gd name="connsiteY15" fmla="*/ 3918811 h 5214167"/>
              <a:gd name="connsiteX16" fmla="*/ 6871021 w 8467551"/>
              <a:gd name="connsiteY16" fmla="*/ 3867052 h 5214167"/>
              <a:gd name="connsiteX17" fmla="*/ 7362727 w 8467551"/>
              <a:gd name="connsiteY17" fmla="*/ 3521996 h 5214167"/>
              <a:gd name="connsiteX18" fmla="*/ 7595640 w 8467551"/>
              <a:gd name="connsiteY18" fmla="*/ 3082048 h 5214167"/>
              <a:gd name="connsiteX19" fmla="*/ 7638772 w 8467551"/>
              <a:gd name="connsiteY19" fmla="*/ 2900894 h 5214167"/>
              <a:gd name="connsiteX20" fmla="*/ 8139104 w 8467551"/>
              <a:gd name="connsiteY20" fmla="*/ 2435067 h 5214167"/>
              <a:gd name="connsiteX21" fmla="*/ 8285753 w 8467551"/>
              <a:gd name="connsiteY21" fmla="*/ 1882977 h 5214167"/>
              <a:gd name="connsiteX22" fmla="*/ 8441029 w 8467551"/>
              <a:gd name="connsiteY22" fmla="*/ 1425777 h 5214167"/>
              <a:gd name="connsiteX23" fmla="*/ 8449655 w 8467551"/>
              <a:gd name="connsiteY23" fmla="*/ 899565 h 5214167"/>
              <a:gd name="connsiteX24" fmla="*/ 8259874 w 8467551"/>
              <a:gd name="connsiteY24" fmla="*/ 442365 h 5214167"/>
              <a:gd name="connsiteX25" fmla="*/ 7707783 w 8467551"/>
              <a:gd name="connsiteY25" fmla="*/ 200826 h 5214167"/>
              <a:gd name="connsiteX26" fmla="*/ 6914153 w 8467551"/>
              <a:gd name="connsiteY26" fmla="*/ 19671 h 5214167"/>
              <a:gd name="connsiteX27" fmla="*/ 6034259 w 8467551"/>
              <a:gd name="connsiteY27" fmla="*/ 36924 h 5214167"/>
              <a:gd name="connsiteX28" fmla="*/ 5119859 w 8467551"/>
              <a:gd name="connsiteY28" fmla="*/ 304343 h 5214167"/>
              <a:gd name="connsiteX29" fmla="*/ 4886946 w 8467551"/>
              <a:gd name="connsiteY29" fmla="*/ 977203 h 5214167"/>
              <a:gd name="connsiteX30" fmla="*/ 4671285 w 8467551"/>
              <a:gd name="connsiteY30" fmla="*/ 1115226 h 5214167"/>
              <a:gd name="connsiteX31" fmla="*/ 3774138 w 8467551"/>
              <a:gd name="connsiteY31" fmla="*/ 882313 h 5214167"/>
              <a:gd name="connsiteX32" fmla="*/ 2868365 w 8467551"/>
              <a:gd name="connsiteY32" fmla="*/ 796048 h 5214167"/>
              <a:gd name="connsiteX33" fmla="*/ 2169625 w 8467551"/>
              <a:gd name="connsiteY33" fmla="*/ 1201489 h 5214167"/>
              <a:gd name="connsiteX0" fmla="*/ 2169625 w 8467551"/>
              <a:gd name="connsiteY0" fmla="*/ 1201489 h 5214167"/>
              <a:gd name="connsiteX1" fmla="*/ 1479511 w 8467551"/>
              <a:gd name="connsiteY1" fmla="*/ 934072 h 5214167"/>
              <a:gd name="connsiteX2" fmla="*/ 944674 w 8467551"/>
              <a:gd name="connsiteY2" fmla="*/ 959950 h 5214167"/>
              <a:gd name="connsiteX3" fmla="*/ 461595 w 8467551"/>
              <a:gd name="connsiteY3" fmla="*/ 1382645 h 5214167"/>
              <a:gd name="connsiteX4" fmla="*/ 159670 w 8467551"/>
              <a:gd name="connsiteY4" fmla="*/ 1934735 h 5214167"/>
              <a:gd name="connsiteX5" fmla="*/ 56153 w 8467551"/>
              <a:gd name="connsiteY5" fmla="*/ 3220071 h 5214167"/>
              <a:gd name="connsiteX6" fmla="*/ 1048191 w 8467551"/>
              <a:gd name="connsiteY6" fmla="*/ 4005075 h 5214167"/>
              <a:gd name="connsiteX7" fmla="*/ 2005723 w 8467551"/>
              <a:gd name="connsiteY7" fmla="*/ 3884305 h 5214167"/>
              <a:gd name="connsiteX8" fmla="*/ 2678583 w 8467551"/>
              <a:gd name="connsiteY8" fmla="*/ 4056833 h 5214167"/>
              <a:gd name="connsiteX9" fmla="*/ 2971882 w 8467551"/>
              <a:gd name="connsiteY9" fmla="*/ 4910848 h 5214167"/>
              <a:gd name="connsiteX10" fmla="*/ 3273806 w 8467551"/>
              <a:gd name="connsiteY10" fmla="*/ 5126509 h 5214167"/>
              <a:gd name="connsiteX11" fmla="*/ 3834523 w 8467551"/>
              <a:gd name="connsiteY11" fmla="*/ 5212773 h 5214167"/>
              <a:gd name="connsiteX12" fmla="*/ 4964583 w 8467551"/>
              <a:gd name="connsiteY12" fmla="*/ 5066124 h 5214167"/>
              <a:gd name="connsiteX13" fmla="*/ 5301014 w 8467551"/>
              <a:gd name="connsiteY13" fmla="*/ 4479528 h 5214167"/>
              <a:gd name="connsiteX14" fmla="*/ 5456289 w 8467551"/>
              <a:gd name="connsiteY14" fmla="*/ 4151724 h 5214167"/>
              <a:gd name="connsiteX15" fmla="*/ 6051512 w 8467551"/>
              <a:gd name="connsiteY15" fmla="*/ 3918811 h 5214167"/>
              <a:gd name="connsiteX16" fmla="*/ 6871021 w 8467551"/>
              <a:gd name="connsiteY16" fmla="*/ 3867052 h 5214167"/>
              <a:gd name="connsiteX17" fmla="*/ 7362727 w 8467551"/>
              <a:gd name="connsiteY17" fmla="*/ 3521996 h 5214167"/>
              <a:gd name="connsiteX18" fmla="*/ 7595640 w 8467551"/>
              <a:gd name="connsiteY18" fmla="*/ 3082048 h 5214167"/>
              <a:gd name="connsiteX19" fmla="*/ 7638772 w 8467551"/>
              <a:gd name="connsiteY19" fmla="*/ 2900894 h 5214167"/>
              <a:gd name="connsiteX20" fmla="*/ 8139104 w 8467551"/>
              <a:gd name="connsiteY20" fmla="*/ 2435067 h 5214167"/>
              <a:gd name="connsiteX21" fmla="*/ 8285753 w 8467551"/>
              <a:gd name="connsiteY21" fmla="*/ 1882977 h 5214167"/>
              <a:gd name="connsiteX22" fmla="*/ 8441029 w 8467551"/>
              <a:gd name="connsiteY22" fmla="*/ 1425777 h 5214167"/>
              <a:gd name="connsiteX23" fmla="*/ 8449655 w 8467551"/>
              <a:gd name="connsiteY23" fmla="*/ 899565 h 5214167"/>
              <a:gd name="connsiteX24" fmla="*/ 8259874 w 8467551"/>
              <a:gd name="connsiteY24" fmla="*/ 442365 h 5214167"/>
              <a:gd name="connsiteX25" fmla="*/ 7707783 w 8467551"/>
              <a:gd name="connsiteY25" fmla="*/ 200826 h 5214167"/>
              <a:gd name="connsiteX26" fmla="*/ 6914153 w 8467551"/>
              <a:gd name="connsiteY26" fmla="*/ 19671 h 5214167"/>
              <a:gd name="connsiteX27" fmla="*/ 6034259 w 8467551"/>
              <a:gd name="connsiteY27" fmla="*/ 36924 h 5214167"/>
              <a:gd name="connsiteX28" fmla="*/ 5119859 w 8467551"/>
              <a:gd name="connsiteY28" fmla="*/ 304343 h 5214167"/>
              <a:gd name="connsiteX29" fmla="*/ 4886946 w 8467551"/>
              <a:gd name="connsiteY29" fmla="*/ 977203 h 5214167"/>
              <a:gd name="connsiteX30" fmla="*/ 4671285 w 8467551"/>
              <a:gd name="connsiteY30" fmla="*/ 1115226 h 5214167"/>
              <a:gd name="connsiteX31" fmla="*/ 3774138 w 8467551"/>
              <a:gd name="connsiteY31" fmla="*/ 882313 h 5214167"/>
              <a:gd name="connsiteX32" fmla="*/ 2868365 w 8467551"/>
              <a:gd name="connsiteY32" fmla="*/ 796048 h 5214167"/>
              <a:gd name="connsiteX33" fmla="*/ 2169625 w 8467551"/>
              <a:gd name="connsiteY33" fmla="*/ 1201489 h 5214167"/>
              <a:gd name="connsiteX0" fmla="*/ 2170248 w 8468174"/>
              <a:gd name="connsiteY0" fmla="*/ 1201489 h 5214167"/>
              <a:gd name="connsiteX1" fmla="*/ 1480134 w 8468174"/>
              <a:gd name="connsiteY1" fmla="*/ 934072 h 5214167"/>
              <a:gd name="connsiteX2" fmla="*/ 945297 w 8468174"/>
              <a:gd name="connsiteY2" fmla="*/ 959950 h 5214167"/>
              <a:gd name="connsiteX3" fmla="*/ 462218 w 8468174"/>
              <a:gd name="connsiteY3" fmla="*/ 1382645 h 5214167"/>
              <a:gd name="connsiteX4" fmla="*/ 160293 w 8468174"/>
              <a:gd name="connsiteY4" fmla="*/ 1934735 h 5214167"/>
              <a:gd name="connsiteX5" fmla="*/ 56776 w 8468174"/>
              <a:gd name="connsiteY5" fmla="*/ 3220071 h 5214167"/>
              <a:gd name="connsiteX6" fmla="*/ 1057441 w 8468174"/>
              <a:gd name="connsiteY6" fmla="*/ 3910185 h 5214167"/>
              <a:gd name="connsiteX7" fmla="*/ 2006346 w 8468174"/>
              <a:gd name="connsiteY7" fmla="*/ 3884305 h 5214167"/>
              <a:gd name="connsiteX8" fmla="*/ 2679206 w 8468174"/>
              <a:gd name="connsiteY8" fmla="*/ 4056833 h 5214167"/>
              <a:gd name="connsiteX9" fmla="*/ 2972505 w 8468174"/>
              <a:gd name="connsiteY9" fmla="*/ 4910848 h 5214167"/>
              <a:gd name="connsiteX10" fmla="*/ 3274429 w 8468174"/>
              <a:gd name="connsiteY10" fmla="*/ 5126509 h 5214167"/>
              <a:gd name="connsiteX11" fmla="*/ 3835146 w 8468174"/>
              <a:gd name="connsiteY11" fmla="*/ 5212773 h 5214167"/>
              <a:gd name="connsiteX12" fmla="*/ 4965206 w 8468174"/>
              <a:gd name="connsiteY12" fmla="*/ 5066124 h 5214167"/>
              <a:gd name="connsiteX13" fmla="*/ 5301637 w 8468174"/>
              <a:gd name="connsiteY13" fmla="*/ 4479528 h 5214167"/>
              <a:gd name="connsiteX14" fmla="*/ 5456912 w 8468174"/>
              <a:gd name="connsiteY14" fmla="*/ 4151724 h 5214167"/>
              <a:gd name="connsiteX15" fmla="*/ 6052135 w 8468174"/>
              <a:gd name="connsiteY15" fmla="*/ 3918811 h 5214167"/>
              <a:gd name="connsiteX16" fmla="*/ 6871644 w 8468174"/>
              <a:gd name="connsiteY16" fmla="*/ 3867052 h 5214167"/>
              <a:gd name="connsiteX17" fmla="*/ 7363350 w 8468174"/>
              <a:gd name="connsiteY17" fmla="*/ 3521996 h 5214167"/>
              <a:gd name="connsiteX18" fmla="*/ 7596263 w 8468174"/>
              <a:gd name="connsiteY18" fmla="*/ 3082048 h 5214167"/>
              <a:gd name="connsiteX19" fmla="*/ 7639395 w 8468174"/>
              <a:gd name="connsiteY19" fmla="*/ 2900894 h 5214167"/>
              <a:gd name="connsiteX20" fmla="*/ 8139727 w 8468174"/>
              <a:gd name="connsiteY20" fmla="*/ 2435067 h 5214167"/>
              <a:gd name="connsiteX21" fmla="*/ 8286376 w 8468174"/>
              <a:gd name="connsiteY21" fmla="*/ 1882977 h 5214167"/>
              <a:gd name="connsiteX22" fmla="*/ 8441652 w 8468174"/>
              <a:gd name="connsiteY22" fmla="*/ 1425777 h 5214167"/>
              <a:gd name="connsiteX23" fmla="*/ 8450278 w 8468174"/>
              <a:gd name="connsiteY23" fmla="*/ 899565 h 5214167"/>
              <a:gd name="connsiteX24" fmla="*/ 8260497 w 8468174"/>
              <a:gd name="connsiteY24" fmla="*/ 442365 h 5214167"/>
              <a:gd name="connsiteX25" fmla="*/ 7708406 w 8468174"/>
              <a:gd name="connsiteY25" fmla="*/ 200826 h 5214167"/>
              <a:gd name="connsiteX26" fmla="*/ 6914776 w 8468174"/>
              <a:gd name="connsiteY26" fmla="*/ 19671 h 5214167"/>
              <a:gd name="connsiteX27" fmla="*/ 6034882 w 8468174"/>
              <a:gd name="connsiteY27" fmla="*/ 36924 h 5214167"/>
              <a:gd name="connsiteX28" fmla="*/ 5120482 w 8468174"/>
              <a:gd name="connsiteY28" fmla="*/ 304343 h 5214167"/>
              <a:gd name="connsiteX29" fmla="*/ 4887569 w 8468174"/>
              <a:gd name="connsiteY29" fmla="*/ 977203 h 5214167"/>
              <a:gd name="connsiteX30" fmla="*/ 4671908 w 8468174"/>
              <a:gd name="connsiteY30" fmla="*/ 1115226 h 5214167"/>
              <a:gd name="connsiteX31" fmla="*/ 3774761 w 8468174"/>
              <a:gd name="connsiteY31" fmla="*/ 882313 h 5214167"/>
              <a:gd name="connsiteX32" fmla="*/ 2868988 w 8468174"/>
              <a:gd name="connsiteY32" fmla="*/ 796048 h 5214167"/>
              <a:gd name="connsiteX33" fmla="*/ 2170248 w 8468174"/>
              <a:gd name="connsiteY33" fmla="*/ 1201489 h 5214167"/>
              <a:gd name="connsiteX0" fmla="*/ 2170248 w 8468174"/>
              <a:gd name="connsiteY0" fmla="*/ 1201489 h 5214167"/>
              <a:gd name="connsiteX1" fmla="*/ 1480134 w 8468174"/>
              <a:gd name="connsiteY1" fmla="*/ 934072 h 5214167"/>
              <a:gd name="connsiteX2" fmla="*/ 945297 w 8468174"/>
              <a:gd name="connsiteY2" fmla="*/ 959950 h 5214167"/>
              <a:gd name="connsiteX3" fmla="*/ 462218 w 8468174"/>
              <a:gd name="connsiteY3" fmla="*/ 1382645 h 5214167"/>
              <a:gd name="connsiteX4" fmla="*/ 160293 w 8468174"/>
              <a:gd name="connsiteY4" fmla="*/ 1934735 h 5214167"/>
              <a:gd name="connsiteX5" fmla="*/ 56776 w 8468174"/>
              <a:gd name="connsiteY5" fmla="*/ 3220071 h 5214167"/>
              <a:gd name="connsiteX6" fmla="*/ 1057441 w 8468174"/>
              <a:gd name="connsiteY6" fmla="*/ 3910185 h 5214167"/>
              <a:gd name="connsiteX7" fmla="*/ 2006346 w 8468174"/>
              <a:gd name="connsiteY7" fmla="*/ 3884305 h 5214167"/>
              <a:gd name="connsiteX8" fmla="*/ 2679206 w 8468174"/>
              <a:gd name="connsiteY8" fmla="*/ 4056833 h 5214167"/>
              <a:gd name="connsiteX9" fmla="*/ 2972505 w 8468174"/>
              <a:gd name="connsiteY9" fmla="*/ 4910848 h 5214167"/>
              <a:gd name="connsiteX10" fmla="*/ 3274429 w 8468174"/>
              <a:gd name="connsiteY10" fmla="*/ 5126509 h 5214167"/>
              <a:gd name="connsiteX11" fmla="*/ 3835146 w 8468174"/>
              <a:gd name="connsiteY11" fmla="*/ 5212773 h 5214167"/>
              <a:gd name="connsiteX12" fmla="*/ 4965206 w 8468174"/>
              <a:gd name="connsiteY12" fmla="*/ 5066124 h 5214167"/>
              <a:gd name="connsiteX13" fmla="*/ 5301637 w 8468174"/>
              <a:gd name="connsiteY13" fmla="*/ 4479528 h 5214167"/>
              <a:gd name="connsiteX14" fmla="*/ 5456912 w 8468174"/>
              <a:gd name="connsiteY14" fmla="*/ 4151724 h 5214167"/>
              <a:gd name="connsiteX15" fmla="*/ 6052135 w 8468174"/>
              <a:gd name="connsiteY15" fmla="*/ 3918811 h 5214167"/>
              <a:gd name="connsiteX16" fmla="*/ 6871644 w 8468174"/>
              <a:gd name="connsiteY16" fmla="*/ 3867052 h 5214167"/>
              <a:gd name="connsiteX17" fmla="*/ 7363350 w 8468174"/>
              <a:gd name="connsiteY17" fmla="*/ 3521996 h 5214167"/>
              <a:gd name="connsiteX18" fmla="*/ 7596263 w 8468174"/>
              <a:gd name="connsiteY18" fmla="*/ 3082048 h 5214167"/>
              <a:gd name="connsiteX19" fmla="*/ 7639395 w 8468174"/>
              <a:gd name="connsiteY19" fmla="*/ 2900894 h 5214167"/>
              <a:gd name="connsiteX20" fmla="*/ 8139727 w 8468174"/>
              <a:gd name="connsiteY20" fmla="*/ 2435067 h 5214167"/>
              <a:gd name="connsiteX21" fmla="*/ 8286376 w 8468174"/>
              <a:gd name="connsiteY21" fmla="*/ 1882977 h 5214167"/>
              <a:gd name="connsiteX22" fmla="*/ 8441652 w 8468174"/>
              <a:gd name="connsiteY22" fmla="*/ 1425777 h 5214167"/>
              <a:gd name="connsiteX23" fmla="*/ 8450278 w 8468174"/>
              <a:gd name="connsiteY23" fmla="*/ 899565 h 5214167"/>
              <a:gd name="connsiteX24" fmla="*/ 8260497 w 8468174"/>
              <a:gd name="connsiteY24" fmla="*/ 442365 h 5214167"/>
              <a:gd name="connsiteX25" fmla="*/ 7708406 w 8468174"/>
              <a:gd name="connsiteY25" fmla="*/ 200826 h 5214167"/>
              <a:gd name="connsiteX26" fmla="*/ 6914776 w 8468174"/>
              <a:gd name="connsiteY26" fmla="*/ 19671 h 5214167"/>
              <a:gd name="connsiteX27" fmla="*/ 6034882 w 8468174"/>
              <a:gd name="connsiteY27" fmla="*/ 36924 h 5214167"/>
              <a:gd name="connsiteX28" fmla="*/ 5120482 w 8468174"/>
              <a:gd name="connsiteY28" fmla="*/ 304343 h 5214167"/>
              <a:gd name="connsiteX29" fmla="*/ 4887569 w 8468174"/>
              <a:gd name="connsiteY29" fmla="*/ 977203 h 5214167"/>
              <a:gd name="connsiteX30" fmla="*/ 4671908 w 8468174"/>
              <a:gd name="connsiteY30" fmla="*/ 1115226 h 5214167"/>
              <a:gd name="connsiteX31" fmla="*/ 3774761 w 8468174"/>
              <a:gd name="connsiteY31" fmla="*/ 882313 h 5214167"/>
              <a:gd name="connsiteX32" fmla="*/ 2868988 w 8468174"/>
              <a:gd name="connsiteY32" fmla="*/ 796048 h 5214167"/>
              <a:gd name="connsiteX33" fmla="*/ 2170248 w 8468174"/>
              <a:gd name="connsiteY33" fmla="*/ 1201489 h 5214167"/>
              <a:gd name="connsiteX0" fmla="*/ 2170248 w 8468174"/>
              <a:gd name="connsiteY0" fmla="*/ 1201489 h 5214729"/>
              <a:gd name="connsiteX1" fmla="*/ 1480134 w 8468174"/>
              <a:gd name="connsiteY1" fmla="*/ 934072 h 5214729"/>
              <a:gd name="connsiteX2" fmla="*/ 945297 w 8468174"/>
              <a:gd name="connsiteY2" fmla="*/ 959950 h 5214729"/>
              <a:gd name="connsiteX3" fmla="*/ 462218 w 8468174"/>
              <a:gd name="connsiteY3" fmla="*/ 1382645 h 5214729"/>
              <a:gd name="connsiteX4" fmla="*/ 160293 w 8468174"/>
              <a:gd name="connsiteY4" fmla="*/ 1934735 h 5214729"/>
              <a:gd name="connsiteX5" fmla="*/ 56776 w 8468174"/>
              <a:gd name="connsiteY5" fmla="*/ 3220071 h 5214729"/>
              <a:gd name="connsiteX6" fmla="*/ 1057441 w 8468174"/>
              <a:gd name="connsiteY6" fmla="*/ 3910185 h 5214729"/>
              <a:gd name="connsiteX7" fmla="*/ 2006346 w 8468174"/>
              <a:gd name="connsiteY7" fmla="*/ 3884305 h 5214729"/>
              <a:gd name="connsiteX8" fmla="*/ 2679206 w 8468174"/>
              <a:gd name="connsiteY8" fmla="*/ 4056833 h 5214729"/>
              <a:gd name="connsiteX9" fmla="*/ 3084648 w 8468174"/>
              <a:gd name="connsiteY9" fmla="*/ 4807331 h 5214729"/>
              <a:gd name="connsiteX10" fmla="*/ 3274429 w 8468174"/>
              <a:gd name="connsiteY10" fmla="*/ 5126509 h 5214729"/>
              <a:gd name="connsiteX11" fmla="*/ 3835146 w 8468174"/>
              <a:gd name="connsiteY11" fmla="*/ 5212773 h 5214729"/>
              <a:gd name="connsiteX12" fmla="*/ 4965206 w 8468174"/>
              <a:gd name="connsiteY12" fmla="*/ 5066124 h 5214729"/>
              <a:gd name="connsiteX13" fmla="*/ 5301637 w 8468174"/>
              <a:gd name="connsiteY13" fmla="*/ 4479528 h 5214729"/>
              <a:gd name="connsiteX14" fmla="*/ 5456912 w 8468174"/>
              <a:gd name="connsiteY14" fmla="*/ 4151724 h 5214729"/>
              <a:gd name="connsiteX15" fmla="*/ 6052135 w 8468174"/>
              <a:gd name="connsiteY15" fmla="*/ 3918811 h 5214729"/>
              <a:gd name="connsiteX16" fmla="*/ 6871644 w 8468174"/>
              <a:gd name="connsiteY16" fmla="*/ 3867052 h 5214729"/>
              <a:gd name="connsiteX17" fmla="*/ 7363350 w 8468174"/>
              <a:gd name="connsiteY17" fmla="*/ 3521996 h 5214729"/>
              <a:gd name="connsiteX18" fmla="*/ 7596263 w 8468174"/>
              <a:gd name="connsiteY18" fmla="*/ 3082048 h 5214729"/>
              <a:gd name="connsiteX19" fmla="*/ 7639395 w 8468174"/>
              <a:gd name="connsiteY19" fmla="*/ 2900894 h 5214729"/>
              <a:gd name="connsiteX20" fmla="*/ 8139727 w 8468174"/>
              <a:gd name="connsiteY20" fmla="*/ 2435067 h 5214729"/>
              <a:gd name="connsiteX21" fmla="*/ 8286376 w 8468174"/>
              <a:gd name="connsiteY21" fmla="*/ 1882977 h 5214729"/>
              <a:gd name="connsiteX22" fmla="*/ 8441652 w 8468174"/>
              <a:gd name="connsiteY22" fmla="*/ 1425777 h 5214729"/>
              <a:gd name="connsiteX23" fmla="*/ 8450278 w 8468174"/>
              <a:gd name="connsiteY23" fmla="*/ 899565 h 5214729"/>
              <a:gd name="connsiteX24" fmla="*/ 8260497 w 8468174"/>
              <a:gd name="connsiteY24" fmla="*/ 442365 h 5214729"/>
              <a:gd name="connsiteX25" fmla="*/ 7708406 w 8468174"/>
              <a:gd name="connsiteY25" fmla="*/ 200826 h 5214729"/>
              <a:gd name="connsiteX26" fmla="*/ 6914776 w 8468174"/>
              <a:gd name="connsiteY26" fmla="*/ 19671 h 5214729"/>
              <a:gd name="connsiteX27" fmla="*/ 6034882 w 8468174"/>
              <a:gd name="connsiteY27" fmla="*/ 36924 h 5214729"/>
              <a:gd name="connsiteX28" fmla="*/ 5120482 w 8468174"/>
              <a:gd name="connsiteY28" fmla="*/ 304343 h 5214729"/>
              <a:gd name="connsiteX29" fmla="*/ 4887569 w 8468174"/>
              <a:gd name="connsiteY29" fmla="*/ 977203 h 5214729"/>
              <a:gd name="connsiteX30" fmla="*/ 4671908 w 8468174"/>
              <a:gd name="connsiteY30" fmla="*/ 1115226 h 5214729"/>
              <a:gd name="connsiteX31" fmla="*/ 3774761 w 8468174"/>
              <a:gd name="connsiteY31" fmla="*/ 882313 h 5214729"/>
              <a:gd name="connsiteX32" fmla="*/ 2868988 w 8468174"/>
              <a:gd name="connsiteY32" fmla="*/ 796048 h 5214729"/>
              <a:gd name="connsiteX33" fmla="*/ 2170248 w 8468174"/>
              <a:gd name="connsiteY33" fmla="*/ 1201489 h 5214729"/>
              <a:gd name="connsiteX0" fmla="*/ 2170248 w 8468174"/>
              <a:gd name="connsiteY0" fmla="*/ 1201489 h 5212971"/>
              <a:gd name="connsiteX1" fmla="*/ 1480134 w 8468174"/>
              <a:gd name="connsiteY1" fmla="*/ 934072 h 5212971"/>
              <a:gd name="connsiteX2" fmla="*/ 945297 w 8468174"/>
              <a:gd name="connsiteY2" fmla="*/ 959950 h 5212971"/>
              <a:gd name="connsiteX3" fmla="*/ 462218 w 8468174"/>
              <a:gd name="connsiteY3" fmla="*/ 1382645 h 5212971"/>
              <a:gd name="connsiteX4" fmla="*/ 160293 w 8468174"/>
              <a:gd name="connsiteY4" fmla="*/ 1934735 h 5212971"/>
              <a:gd name="connsiteX5" fmla="*/ 56776 w 8468174"/>
              <a:gd name="connsiteY5" fmla="*/ 3220071 h 5212971"/>
              <a:gd name="connsiteX6" fmla="*/ 1057441 w 8468174"/>
              <a:gd name="connsiteY6" fmla="*/ 3910185 h 5212971"/>
              <a:gd name="connsiteX7" fmla="*/ 2006346 w 8468174"/>
              <a:gd name="connsiteY7" fmla="*/ 3884305 h 5212971"/>
              <a:gd name="connsiteX8" fmla="*/ 2679206 w 8468174"/>
              <a:gd name="connsiteY8" fmla="*/ 4056833 h 5212971"/>
              <a:gd name="connsiteX9" fmla="*/ 3084648 w 8468174"/>
              <a:gd name="connsiteY9" fmla="*/ 4807331 h 5212971"/>
              <a:gd name="connsiteX10" fmla="*/ 3498716 w 8468174"/>
              <a:gd name="connsiteY10" fmla="*/ 5048871 h 5212971"/>
              <a:gd name="connsiteX11" fmla="*/ 3835146 w 8468174"/>
              <a:gd name="connsiteY11" fmla="*/ 5212773 h 5212971"/>
              <a:gd name="connsiteX12" fmla="*/ 4965206 w 8468174"/>
              <a:gd name="connsiteY12" fmla="*/ 5066124 h 5212971"/>
              <a:gd name="connsiteX13" fmla="*/ 5301637 w 8468174"/>
              <a:gd name="connsiteY13" fmla="*/ 4479528 h 5212971"/>
              <a:gd name="connsiteX14" fmla="*/ 5456912 w 8468174"/>
              <a:gd name="connsiteY14" fmla="*/ 4151724 h 5212971"/>
              <a:gd name="connsiteX15" fmla="*/ 6052135 w 8468174"/>
              <a:gd name="connsiteY15" fmla="*/ 3918811 h 5212971"/>
              <a:gd name="connsiteX16" fmla="*/ 6871644 w 8468174"/>
              <a:gd name="connsiteY16" fmla="*/ 3867052 h 5212971"/>
              <a:gd name="connsiteX17" fmla="*/ 7363350 w 8468174"/>
              <a:gd name="connsiteY17" fmla="*/ 3521996 h 5212971"/>
              <a:gd name="connsiteX18" fmla="*/ 7596263 w 8468174"/>
              <a:gd name="connsiteY18" fmla="*/ 3082048 h 5212971"/>
              <a:gd name="connsiteX19" fmla="*/ 7639395 w 8468174"/>
              <a:gd name="connsiteY19" fmla="*/ 2900894 h 5212971"/>
              <a:gd name="connsiteX20" fmla="*/ 8139727 w 8468174"/>
              <a:gd name="connsiteY20" fmla="*/ 2435067 h 5212971"/>
              <a:gd name="connsiteX21" fmla="*/ 8286376 w 8468174"/>
              <a:gd name="connsiteY21" fmla="*/ 1882977 h 5212971"/>
              <a:gd name="connsiteX22" fmla="*/ 8441652 w 8468174"/>
              <a:gd name="connsiteY22" fmla="*/ 1425777 h 5212971"/>
              <a:gd name="connsiteX23" fmla="*/ 8450278 w 8468174"/>
              <a:gd name="connsiteY23" fmla="*/ 899565 h 5212971"/>
              <a:gd name="connsiteX24" fmla="*/ 8260497 w 8468174"/>
              <a:gd name="connsiteY24" fmla="*/ 442365 h 5212971"/>
              <a:gd name="connsiteX25" fmla="*/ 7708406 w 8468174"/>
              <a:gd name="connsiteY25" fmla="*/ 200826 h 5212971"/>
              <a:gd name="connsiteX26" fmla="*/ 6914776 w 8468174"/>
              <a:gd name="connsiteY26" fmla="*/ 19671 h 5212971"/>
              <a:gd name="connsiteX27" fmla="*/ 6034882 w 8468174"/>
              <a:gd name="connsiteY27" fmla="*/ 36924 h 5212971"/>
              <a:gd name="connsiteX28" fmla="*/ 5120482 w 8468174"/>
              <a:gd name="connsiteY28" fmla="*/ 304343 h 5212971"/>
              <a:gd name="connsiteX29" fmla="*/ 4887569 w 8468174"/>
              <a:gd name="connsiteY29" fmla="*/ 977203 h 5212971"/>
              <a:gd name="connsiteX30" fmla="*/ 4671908 w 8468174"/>
              <a:gd name="connsiteY30" fmla="*/ 1115226 h 5212971"/>
              <a:gd name="connsiteX31" fmla="*/ 3774761 w 8468174"/>
              <a:gd name="connsiteY31" fmla="*/ 882313 h 5212971"/>
              <a:gd name="connsiteX32" fmla="*/ 2868988 w 8468174"/>
              <a:gd name="connsiteY32" fmla="*/ 796048 h 5212971"/>
              <a:gd name="connsiteX33" fmla="*/ 2170248 w 8468174"/>
              <a:gd name="connsiteY33" fmla="*/ 1201489 h 5212971"/>
              <a:gd name="connsiteX0" fmla="*/ 2170248 w 8468174"/>
              <a:gd name="connsiteY0" fmla="*/ 1201489 h 5128333"/>
              <a:gd name="connsiteX1" fmla="*/ 1480134 w 8468174"/>
              <a:gd name="connsiteY1" fmla="*/ 934072 h 5128333"/>
              <a:gd name="connsiteX2" fmla="*/ 945297 w 8468174"/>
              <a:gd name="connsiteY2" fmla="*/ 959950 h 5128333"/>
              <a:gd name="connsiteX3" fmla="*/ 462218 w 8468174"/>
              <a:gd name="connsiteY3" fmla="*/ 1382645 h 5128333"/>
              <a:gd name="connsiteX4" fmla="*/ 160293 w 8468174"/>
              <a:gd name="connsiteY4" fmla="*/ 1934735 h 5128333"/>
              <a:gd name="connsiteX5" fmla="*/ 56776 w 8468174"/>
              <a:gd name="connsiteY5" fmla="*/ 3220071 h 5128333"/>
              <a:gd name="connsiteX6" fmla="*/ 1057441 w 8468174"/>
              <a:gd name="connsiteY6" fmla="*/ 3910185 h 5128333"/>
              <a:gd name="connsiteX7" fmla="*/ 2006346 w 8468174"/>
              <a:gd name="connsiteY7" fmla="*/ 3884305 h 5128333"/>
              <a:gd name="connsiteX8" fmla="*/ 2679206 w 8468174"/>
              <a:gd name="connsiteY8" fmla="*/ 4056833 h 5128333"/>
              <a:gd name="connsiteX9" fmla="*/ 3084648 w 8468174"/>
              <a:gd name="connsiteY9" fmla="*/ 4807331 h 5128333"/>
              <a:gd name="connsiteX10" fmla="*/ 3498716 w 8468174"/>
              <a:gd name="connsiteY10" fmla="*/ 5048871 h 5128333"/>
              <a:gd name="connsiteX11" fmla="*/ 4093939 w 8468174"/>
              <a:gd name="connsiteY11" fmla="*/ 5109256 h 5128333"/>
              <a:gd name="connsiteX12" fmla="*/ 4965206 w 8468174"/>
              <a:gd name="connsiteY12" fmla="*/ 5066124 h 5128333"/>
              <a:gd name="connsiteX13" fmla="*/ 5301637 w 8468174"/>
              <a:gd name="connsiteY13" fmla="*/ 4479528 h 5128333"/>
              <a:gd name="connsiteX14" fmla="*/ 5456912 w 8468174"/>
              <a:gd name="connsiteY14" fmla="*/ 4151724 h 5128333"/>
              <a:gd name="connsiteX15" fmla="*/ 6052135 w 8468174"/>
              <a:gd name="connsiteY15" fmla="*/ 3918811 h 5128333"/>
              <a:gd name="connsiteX16" fmla="*/ 6871644 w 8468174"/>
              <a:gd name="connsiteY16" fmla="*/ 3867052 h 5128333"/>
              <a:gd name="connsiteX17" fmla="*/ 7363350 w 8468174"/>
              <a:gd name="connsiteY17" fmla="*/ 3521996 h 5128333"/>
              <a:gd name="connsiteX18" fmla="*/ 7596263 w 8468174"/>
              <a:gd name="connsiteY18" fmla="*/ 3082048 h 5128333"/>
              <a:gd name="connsiteX19" fmla="*/ 7639395 w 8468174"/>
              <a:gd name="connsiteY19" fmla="*/ 2900894 h 5128333"/>
              <a:gd name="connsiteX20" fmla="*/ 8139727 w 8468174"/>
              <a:gd name="connsiteY20" fmla="*/ 2435067 h 5128333"/>
              <a:gd name="connsiteX21" fmla="*/ 8286376 w 8468174"/>
              <a:gd name="connsiteY21" fmla="*/ 1882977 h 5128333"/>
              <a:gd name="connsiteX22" fmla="*/ 8441652 w 8468174"/>
              <a:gd name="connsiteY22" fmla="*/ 1425777 h 5128333"/>
              <a:gd name="connsiteX23" fmla="*/ 8450278 w 8468174"/>
              <a:gd name="connsiteY23" fmla="*/ 899565 h 5128333"/>
              <a:gd name="connsiteX24" fmla="*/ 8260497 w 8468174"/>
              <a:gd name="connsiteY24" fmla="*/ 442365 h 5128333"/>
              <a:gd name="connsiteX25" fmla="*/ 7708406 w 8468174"/>
              <a:gd name="connsiteY25" fmla="*/ 200826 h 5128333"/>
              <a:gd name="connsiteX26" fmla="*/ 6914776 w 8468174"/>
              <a:gd name="connsiteY26" fmla="*/ 19671 h 5128333"/>
              <a:gd name="connsiteX27" fmla="*/ 6034882 w 8468174"/>
              <a:gd name="connsiteY27" fmla="*/ 36924 h 5128333"/>
              <a:gd name="connsiteX28" fmla="*/ 5120482 w 8468174"/>
              <a:gd name="connsiteY28" fmla="*/ 304343 h 5128333"/>
              <a:gd name="connsiteX29" fmla="*/ 4887569 w 8468174"/>
              <a:gd name="connsiteY29" fmla="*/ 977203 h 5128333"/>
              <a:gd name="connsiteX30" fmla="*/ 4671908 w 8468174"/>
              <a:gd name="connsiteY30" fmla="*/ 1115226 h 5128333"/>
              <a:gd name="connsiteX31" fmla="*/ 3774761 w 8468174"/>
              <a:gd name="connsiteY31" fmla="*/ 882313 h 5128333"/>
              <a:gd name="connsiteX32" fmla="*/ 2868988 w 8468174"/>
              <a:gd name="connsiteY32" fmla="*/ 796048 h 5128333"/>
              <a:gd name="connsiteX33" fmla="*/ 2170248 w 8468174"/>
              <a:gd name="connsiteY33" fmla="*/ 1201489 h 5128333"/>
              <a:gd name="connsiteX0" fmla="*/ 2170248 w 8468174"/>
              <a:gd name="connsiteY0" fmla="*/ 1201489 h 5128333"/>
              <a:gd name="connsiteX1" fmla="*/ 1480134 w 8468174"/>
              <a:gd name="connsiteY1" fmla="*/ 934072 h 5128333"/>
              <a:gd name="connsiteX2" fmla="*/ 945297 w 8468174"/>
              <a:gd name="connsiteY2" fmla="*/ 959950 h 5128333"/>
              <a:gd name="connsiteX3" fmla="*/ 462218 w 8468174"/>
              <a:gd name="connsiteY3" fmla="*/ 1382645 h 5128333"/>
              <a:gd name="connsiteX4" fmla="*/ 160293 w 8468174"/>
              <a:gd name="connsiteY4" fmla="*/ 1934735 h 5128333"/>
              <a:gd name="connsiteX5" fmla="*/ 56776 w 8468174"/>
              <a:gd name="connsiteY5" fmla="*/ 3220071 h 5128333"/>
              <a:gd name="connsiteX6" fmla="*/ 1057441 w 8468174"/>
              <a:gd name="connsiteY6" fmla="*/ 3910185 h 5128333"/>
              <a:gd name="connsiteX7" fmla="*/ 2006346 w 8468174"/>
              <a:gd name="connsiteY7" fmla="*/ 3884305 h 5128333"/>
              <a:gd name="connsiteX8" fmla="*/ 2679206 w 8468174"/>
              <a:gd name="connsiteY8" fmla="*/ 4056833 h 5128333"/>
              <a:gd name="connsiteX9" fmla="*/ 3076022 w 8468174"/>
              <a:gd name="connsiteY9" fmla="*/ 4729693 h 5128333"/>
              <a:gd name="connsiteX10" fmla="*/ 3498716 w 8468174"/>
              <a:gd name="connsiteY10" fmla="*/ 5048871 h 5128333"/>
              <a:gd name="connsiteX11" fmla="*/ 4093939 w 8468174"/>
              <a:gd name="connsiteY11" fmla="*/ 5109256 h 5128333"/>
              <a:gd name="connsiteX12" fmla="*/ 4965206 w 8468174"/>
              <a:gd name="connsiteY12" fmla="*/ 5066124 h 5128333"/>
              <a:gd name="connsiteX13" fmla="*/ 5301637 w 8468174"/>
              <a:gd name="connsiteY13" fmla="*/ 4479528 h 5128333"/>
              <a:gd name="connsiteX14" fmla="*/ 5456912 w 8468174"/>
              <a:gd name="connsiteY14" fmla="*/ 4151724 h 5128333"/>
              <a:gd name="connsiteX15" fmla="*/ 6052135 w 8468174"/>
              <a:gd name="connsiteY15" fmla="*/ 3918811 h 5128333"/>
              <a:gd name="connsiteX16" fmla="*/ 6871644 w 8468174"/>
              <a:gd name="connsiteY16" fmla="*/ 3867052 h 5128333"/>
              <a:gd name="connsiteX17" fmla="*/ 7363350 w 8468174"/>
              <a:gd name="connsiteY17" fmla="*/ 3521996 h 5128333"/>
              <a:gd name="connsiteX18" fmla="*/ 7596263 w 8468174"/>
              <a:gd name="connsiteY18" fmla="*/ 3082048 h 5128333"/>
              <a:gd name="connsiteX19" fmla="*/ 7639395 w 8468174"/>
              <a:gd name="connsiteY19" fmla="*/ 2900894 h 5128333"/>
              <a:gd name="connsiteX20" fmla="*/ 8139727 w 8468174"/>
              <a:gd name="connsiteY20" fmla="*/ 2435067 h 5128333"/>
              <a:gd name="connsiteX21" fmla="*/ 8286376 w 8468174"/>
              <a:gd name="connsiteY21" fmla="*/ 1882977 h 5128333"/>
              <a:gd name="connsiteX22" fmla="*/ 8441652 w 8468174"/>
              <a:gd name="connsiteY22" fmla="*/ 1425777 h 5128333"/>
              <a:gd name="connsiteX23" fmla="*/ 8450278 w 8468174"/>
              <a:gd name="connsiteY23" fmla="*/ 899565 h 5128333"/>
              <a:gd name="connsiteX24" fmla="*/ 8260497 w 8468174"/>
              <a:gd name="connsiteY24" fmla="*/ 442365 h 5128333"/>
              <a:gd name="connsiteX25" fmla="*/ 7708406 w 8468174"/>
              <a:gd name="connsiteY25" fmla="*/ 200826 h 5128333"/>
              <a:gd name="connsiteX26" fmla="*/ 6914776 w 8468174"/>
              <a:gd name="connsiteY26" fmla="*/ 19671 h 5128333"/>
              <a:gd name="connsiteX27" fmla="*/ 6034882 w 8468174"/>
              <a:gd name="connsiteY27" fmla="*/ 36924 h 5128333"/>
              <a:gd name="connsiteX28" fmla="*/ 5120482 w 8468174"/>
              <a:gd name="connsiteY28" fmla="*/ 304343 h 5128333"/>
              <a:gd name="connsiteX29" fmla="*/ 4887569 w 8468174"/>
              <a:gd name="connsiteY29" fmla="*/ 977203 h 5128333"/>
              <a:gd name="connsiteX30" fmla="*/ 4671908 w 8468174"/>
              <a:gd name="connsiteY30" fmla="*/ 1115226 h 5128333"/>
              <a:gd name="connsiteX31" fmla="*/ 3774761 w 8468174"/>
              <a:gd name="connsiteY31" fmla="*/ 882313 h 5128333"/>
              <a:gd name="connsiteX32" fmla="*/ 2868988 w 8468174"/>
              <a:gd name="connsiteY32" fmla="*/ 796048 h 5128333"/>
              <a:gd name="connsiteX33" fmla="*/ 2170248 w 8468174"/>
              <a:gd name="connsiteY33" fmla="*/ 1201489 h 5128333"/>
              <a:gd name="connsiteX0" fmla="*/ 2170248 w 8468174"/>
              <a:gd name="connsiteY0" fmla="*/ 1201489 h 5116610"/>
              <a:gd name="connsiteX1" fmla="*/ 1480134 w 8468174"/>
              <a:gd name="connsiteY1" fmla="*/ 934072 h 5116610"/>
              <a:gd name="connsiteX2" fmla="*/ 945297 w 8468174"/>
              <a:gd name="connsiteY2" fmla="*/ 959950 h 5116610"/>
              <a:gd name="connsiteX3" fmla="*/ 462218 w 8468174"/>
              <a:gd name="connsiteY3" fmla="*/ 1382645 h 5116610"/>
              <a:gd name="connsiteX4" fmla="*/ 160293 w 8468174"/>
              <a:gd name="connsiteY4" fmla="*/ 1934735 h 5116610"/>
              <a:gd name="connsiteX5" fmla="*/ 56776 w 8468174"/>
              <a:gd name="connsiteY5" fmla="*/ 3220071 h 5116610"/>
              <a:gd name="connsiteX6" fmla="*/ 1057441 w 8468174"/>
              <a:gd name="connsiteY6" fmla="*/ 3910185 h 5116610"/>
              <a:gd name="connsiteX7" fmla="*/ 2006346 w 8468174"/>
              <a:gd name="connsiteY7" fmla="*/ 3884305 h 5116610"/>
              <a:gd name="connsiteX8" fmla="*/ 2679206 w 8468174"/>
              <a:gd name="connsiteY8" fmla="*/ 4056833 h 5116610"/>
              <a:gd name="connsiteX9" fmla="*/ 3076022 w 8468174"/>
              <a:gd name="connsiteY9" fmla="*/ 4729693 h 5116610"/>
              <a:gd name="connsiteX10" fmla="*/ 3498716 w 8468174"/>
              <a:gd name="connsiteY10" fmla="*/ 5048871 h 5116610"/>
              <a:gd name="connsiteX11" fmla="*/ 4093939 w 8468174"/>
              <a:gd name="connsiteY11" fmla="*/ 5109256 h 5116610"/>
              <a:gd name="connsiteX12" fmla="*/ 4904821 w 8468174"/>
              <a:gd name="connsiteY12" fmla="*/ 4936728 h 5116610"/>
              <a:gd name="connsiteX13" fmla="*/ 5301637 w 8468174"/>
              <a:gd name="connsiteY13" fmla="*/ 4479528 h 5116610"/>
              <a:gd name="connsiteX14" fmla="*/ 5456912 w 8468174"/>
              <a:gd name="connsiteY14" fmla="*/ 4151724 h 5116610"/>
              <a:gd name="connsiteX15" fmla="*/ 6052135 w 8468174"/>
              <a:gd name="connsiteY15" fmla="*/ 3918811 h 5116610"/>
              <a:gd name="connsiteX16" fmla="*/ 6871644 w 8468174"/>
              <a:gd name="connsiteY16" fmla="*/ 3867052 h 5116610"/>
              <a:gd name="connsiteX17" fmla="*/ 7363350 w 8468174"/>
              <a:gd name="connsiteY17" fmla="*/ 3521996 h 5116610"/>
              <a:gd name="connsiteX18" fmla="*/ 7596263 w 8468174"/>
              <a:gd name="connsiteY18" fmla="*/ 3082048 h 5116610"/>
              <a:gd name="connsiteX19" fmla="*/ 7639395 w 8468174"/>
              <a:gd name="connsiteY19" fmla="*/ 2900894 h 5116610"/>
              <a:gd name="connsiteX20" fmla="*/ 8139727 w 8468174"/>
              <a:gd name="connsiteY20" fmla="*/ 2435067 h 5116610"/>
              <a:gd name="connsiteX21" fmla="*/ 8286376 w 8468174"/>
              <a:gd name="connsiteY21" fmla="*/ 1882977 h 5116610"/>
              <a:gd name="connsiteX22" fmla="*/ 8441652 w 8468174"/>
              <a:gd name="connsiteY22" fmla="*/ 1425777 h 5116610"/>
              <a:gd name="connsiteX23" fmla="*/ 8450278 w 8468174"/>
              <a:gd name="connsiteY23" fmla="*/ 899565 h 5116610"/>
              <a:gd name="connsiteX24" fmla="*/ 8260497 w 8468174"/>
              <a:gd name="connsiteY24" fmla="*/ 442365 h 5116610"/>
              <a:gd name="connsiteX25" fmla="*/ 7708406 w 8468174"/>
              <a:gd name="connsiteY25" fmla="*/ 200826 h 5116610"/>
              <a:gd name="connsiteX26" fmla="*/ 6914776 w 8468174"/>
              <a:gd name="connsiteY26" fmla="*/ 19671 h 5116610"/>
              <a:gd name="connsiteX27" fmla="*/ 6034882 w 8468174"/>
              <a:gd name="connsiteY27" fmla="*/ 36924 h 5116610"/>
              <a:gd name="connsiteX28" fmla="*/ 5120482 w 8468174"/>
              <a:gd name="connsiteY28" fmla="*/ 304343 h 5116610"/>
              <a:gd name="connsiteX29" fmla="*/ 4887569 w 8468174"/>
              <a:gd name="connsiteY29" fmla="*/ 977203 h 5116610"/>
              <a:gd name="connsiteX30" fmla="*/ 4671908 w 8468174"/>
              <a:gd name="connsiteY30" fmla="*/ 1115226 h 5116610"/>
              <a:gd name="connsiteX31" fmla="*/ 3774761 w 8468174"/>
              <a:gd name="connsiteY31" fmla="*/ 882313 h 5116610"/>
              <a:gd name="connsiteX32" fmla="*/ 2868988 w 8468174"/>
              <a:gd name="connsiteY32" fmla="*/ 796048 h 5116610"/>
              <a:gd name="connsiteX33" fmla="*/ 2170248 w 8468174"/>
              <a:gd name="connsiteY33" fmla="*/ 1201489 h 5116610"/>
              <a:gd name="connsiteX0" fmla="*/ 2170248 w 8468174"/>
              <a:gd name="connsiteY0" fmla="*/ 1201489 h 5116610"/>
              <a:gd name="connsiteX1" fmla="*/ 1480134 w 8468174"/>
              <a:gd name="connsiteY1" fmla="*/ 934072 h 5116610"/>
              <a:gd name="connsiteX2" fmla="*/ 945297 w 8468174"/>
              <a:gd name="connsiteY2" fmla="*/ 959950 h 5116610"/>
              <a:gd name="connsiteX3" fmla="*/ 462218 w 8468174"/>
              <a:gd name="connsiteY3" fmla="*/ 1382645 h 5116610"/>
              <a:gd name="connsiteX4" fmla="*/ 160293 w 8468174"/>
              <a:gd name="connsiteY4" fmla="*/ 1934735 h 5116610"/>
              <a:gd name="connsiteX5" fmla="*/ 56776 w 8468174"/>
              <a:gd name="connsiteY5" fmla="*/ 3220071 h 5116610"/>
              <a:gd name="connsiteX6" fmla="*/ 1057441 w 8468174"/>
              <a:gd name="connsiteY6" fmla="*/ 3910185 h 5116610"/>
              <a:gd name="connsiteX7" fmla="*/ 2006346 w 8468174"/>
              <a:gd name="connsiteY7" fmla="*/ 3884305 h 5116610"/>
              <a:gd name="connsiteX8" fmla="*/ 2679206 w 8468174"/>
              <a:gd name="connsiteY8" fmla="*/ 4056833 h 5116610"/>
              <a:gd name="connsiteX9" fmla="*/ 3076022 w 8468174"/>
              <a:gd name="connsiteY9" fmla="*/ 4729693 h 5116610"/>
              <a:gd name="connsiteX10" fmla="*/ 3498716 w 8468174"/>
              <a:gd name="connsiteY10" fmla="*/ 5048871 h 5116610"/>
              <a:gd name="connsiteX11" fmla="*/ 4093939 w 8468174"/>
              <a:gd name="connsiteY11" fmla="*/ 5109256 h 5116610"/>
              <a:gd name="connsiteX12" fmla="*/ 4904821 w 8468174"/>
              <a:gd name="connsiteY12" fmla="*/ 4936728 h 5116610"/>
              <a:gd name="connsiteX13" fmla="*/ 5301637 w 8468174"/>
              <a:gd name="connsiteY13" fmla="*/ 4479528 h 5116610"/>
              <a:gd name="connsiteX14" fmla="*/ 5456912 w 8468174"/>
              <a:gd name="connsiteY14" fmla="*/ 4151724 h 5116610"/>
              <a:gd name="connsiteX15" fmla="*/ 5879607 w 8468174"/>
              <a:gd name="connsiteY15" fmla="*/ 3927437 h 5116610"/>
              <a:gd name="connsiteX16" fmla="*/ 6871644 w 8468174"/>
              <a:gd name="connsiteY16" fmla="*/ 3867052 h 5116610"/>
              <a:gd name="connsiteX17" fmla="*/ 7363350 w 8468174"/>
              <a:gd name="connsiteY17" fmla="*/ 3521996 h 5116610"/>
              <a:gd name="connsiteX18" fmla="*/ 7596263 w 8468174"/>
              <a:gd name="connsiteY18" fmla="*/ 3082048 h 5116610"/>
              <a:gd name="connsiteX19" fmla="*/ 7639395 w 8468174"/>
              <a:gd name="connsiteY19" fmla="*/ 2900894 h 5116610"/>
              <a:gd name="connsiteX20" fmla="*/ 8139727 w 8468174"/>
              <a:gd name="connsiteY20" fmla="*/ 2435067 h 5116610"/>
              <a:gd name="connsiteX21" fmla="*/ 8286376 w 8468174"/>
              <a:gd name="connsiteY21" fmla="*/ 1882977 h 5116610"/>
              <a:gd name="connsiteX22" fmla="*/ 8441652 w 8468174"/>
              <a:gd name="connsiteY22" fmla="*/ 1425777 h 5116610"/>
              <a:gd name="connsiteX23" fmla="*/ 8450278 w 8468174"/>
              <a:gd name="connsiteY23" fmla="*/ 899565 h 5116610"/>
              <a:gd name="connsiteX24" fmla="*/ 8260497 w 8468174"/>
              <a:gd name="connsiteY24" fmla="*/ 442365 h 5116610"/>
              <a:gd name="connsiteX25" fmla="*/ 7708406 w 8468174"/>
              <a:gd name="connsiteY25" fmla="*/ 200826 h 5116610"/>
              <a:gd name="connsiteX26" fmla="*/ 6914776 w 8468174"/>
              <a:gd name="connsiteY26" fmla="*/ 19671 h 5116610"/>
              <a:gd name="connsiteX27" fmla="*/ 6034882 w 8468174"/>
              <a:gd name="connsiteY27" fmla="*/ 36924 h 5116610"/>
              <a:gd name="connsiteX28" fmla="*/ 5120482 w 8468174"/>
              <a:gd name="connsiteY28" fmla="*/ 304343 h 5116610"/>
              <a:gd name="connsiteX29" fmla="*/ 4887569 w 8468174"/>
              <a:gd name="connsiteY29" fmla="*/ 977203 h 5116610"/>
              <a:gd name="connsiteX30" fmla="*/ 4671908 w 8468174"/>
              <a:gd name="connsiteY30" fmla="*/ 1115226 h 5116610"/>
              <a:gd name="connsiteX31" fmla="*/ 3774761 w 8468174"/>
              <a:gd name="connsiteY31" fmla="*/ 882313 h 5116610"/>
              <a:gd name="connsiteX32" fmla="*/ 2868988 w 8468174"/>
              <a:gd name="connsiteY32" fmla="*/ 796048 h 5116610"/>
              <a:gd name="connsiteX33" fmla="*/ 2170248 w 8468174"/>
              <a:gd name="connsiteY33" fmla="*/ 1201489 h 5116610"/>
              <a:gd name="connsiteX0" fmla="*/ 2170248 w 8468174"/>
              <a:gd name="connsiteY0" fmla="*/ 1201489 h 5116610"/>
              <a:gd name="connsiteX1" fmla="*/ 1480134 w 8468174"/>
              <a:gd name="connsiteY1" fmla="*/ 934072 h 5116610"/>
              <a:gd name="connsiteX2" fmla="*/ 945297 w 8468174"/>
              <a:gd name="connsiteY2" fmla="*/ 959950 h 5116610"/>
              <a:gd name="connsiteX3" fmla="*/ 462218 w 8468174"/>
              <a:gd name="connsiteY3" fmla="*/ 1382645 h 5116610"/>
              <a:gd name="connsiteX4" fmla="*/ 160293 w 8468174"/>
              <a:gd name="connsiteY4" fmla="*/ 1934735 h 5116610"/>
              <a:gd name="connsiteX5" fmla="*/ 56776 w 8468174"/>
              <a:gd name="connsiteY5" fmla="*/ 3220071 h 5116610"/>
              <a:gd name="connsiteX6" fmla="*/ 1057441 w 8468174"/>
              <a:gd name="connsiteY6" fmla="*/ 3910185 h 5116610"/>
              <a:gd name="connsiteX7" fmla="*/ 2006346 w 8468174"/>
              <a:gd name="connsiteY7" fmla="*/ 3884305 h 5116610"/>
              <a:gd name="connsiteX8" fmla="*/ 2679206 w 8468174"/>
              <a:gd name="connsiteY8" fmla="*/ 4056833 h 5116610"/>
              <a:gd name="connsiteX9" fmla="*/ 3076022 w 8468174"/>
              <a:gd name="connsiteY9" fmla="*/ 4729693 h 5116610"/>
              <a:gd name="connsiteX10" fmla="*/ 3498716 w 8468174"/>
              <a:gd name="connsiteY10" fmla="*/ 5048871 h 5116610"/>
              <a:gd name="connsiteX11" fmla="*/ 4093939 w 8468174"/>
              <a:gd name="connsiteY11" fmla="*/ 5109256 h 5116610"/>
              <a:gd name="connsiteX12" fmla="*/ 4904821 w 8468174"/>
              <a:gd name="connsiteY12" fmla="*/ 4936728 h 5116610"/>
              <a:gd name="connsiteX13" fmla="*/ 5301637 w 8468174"/>
              <a:gd name="connsiteY13" fmla="*/ 4479528 h 5116610"/>
              <a:gd name="connsiteX14" fmla="*/ 5456912 w 8468174"/>
              <a:gd name="connsiteY14" fmla="*/ 4151724 h 5116610"/>
              <a:gd name="connsiteX15" fmla="*/ 5879607 w 8468174"/>
              <a:gd name="connsiteY15" fmla="*/ 3927437 h 5116610"/>
              <a:gd name="connsiteX16" fmla="*/ 6742248 w 8468174"/>
              <a:gd name="connsiteY16" fmla="*/ 3815294 h 5116610"/>
              <a:gd name="connsiteX17" fmla="*/ 7363350 w 8468174"/>
              <a:gd name="connsiteY17" fmla="*/ 3521996 h 5116610"/>
              <a:gd name="connsiteX18" fmla="*/ 7596263 w 8468174"/>
              <a:gd name="connsiteY18" fmla="*/ 3082048 h 5116610"/>
              <a:gd name="connsiteX19" fmla="*/ 7639395 w 8468174"/>
              <a:gd name="connsiteY19" fmla="*/ 2900894 h 5116610"/>
              <a:gd name="connsiteX20" fmla="*/ 8139727 w 8468174"/>
              <a:gd name="connsiteY20" fmla="*/ 2435067 h 5116610"/>
              <a:gd name="connsiteX21" fmla="*/ 8286376 w 8468174"/>
              <a:gd name="connsiteY21" fmla="*/ 1882977 h 5116610"/>
              <a:gd name="connsiteX22" fmla="*/ 8441652 w 8468174"/>
              <a:gd name="connsiteY22" fmla="*/ 1425777 h 5116610"/>
              <a:gd name="connsiteX23" fmla="*/ 8450278 w 8468174"/>
              <a:gd name="connsiteY23" fmla="*/ 899565 h 5116610"/>
              <a:gd name="connsiteX24" fmla="*/ 8260497 w 8468174"/>
              <a:gd name="connsiteY24" fmla="*/ 442365 h 5116610"/>
              <a:gd name="connsiteX25" fmla="*/ 7708406 w 8468174"/>
              <a:gd name="connsiteY25" fmla="*/ 200826 h 5116610"/>
              <a:gd name="connsiteX26" fmla="*/ 6914776 w 8468174"/>
              <a:gd name="connsiteY26" fmla="*/ 19671 h 5116610"/>
              <a:gd name="connsiteX27" fmla="*/ 6034882 w 8468174"/>
              <a:gd name="connsiteY27" fmla="*/ 36924 h 5116610"/>
              <a:gd name="connsiteX28" fmla="*/ 5120482 w 8468174"/>
              <a:gd name="connsiteY28" fmla="*/ 304343 h 5116610"/>
              <a:gd name="connsiteX29" fmla="*/ 4887569 w 8468174"/>
              <a:gd name="connsiteY29" fmla="*/ 977203 h 5116610"/>
              <a:gd name="connsiteX30" fmla="*/ 4671908 w 8468174"/>
              <a:gd name="connsiteY30" fmla="*/ 1115226 h 5116610"/>
              <a:gd name="connsiteX31" fmla="*/ 3774761 w 8468174"/>
              <a:gd name="connsiteY31" fmla="*/ 882313 h 5116610"/>
              <a:gd name="connsiteX32" fmla="*/ 2868988 w 8468174"/>
              <a:gd name="connsiteY32" fmla="*/ 796048 h 5116610"/>
              <a:gd name="connsiteX33" fmla="*/ 2170248 w 8468174"/>
              <a:gd name="connsiteY33" fmla="*/ 1201489 h 5116610"/>
              <a:gd name="connsiteX0" fmla="*/ 2170248 w 8468174"/>
              <a:gd name="connsiteY0" fmla="*/ 1201489 h 5116610"/>
              <a:gd name="connsiteX1" fmla="*/ 1480134 w 8468174"/>
              <a:gd name="connsiteY1" fmla="*/ 934072 h 5116610"/>
              <a:gd name="connsiteX2" fmla="*/ 945297 w 8468174"/>
              <a:gd name="connsiteY2" fmla="*/ 959950 h 5116610"/>
              <a:gd name="connsiteX3" fmla="*/ 462218 w 8468174"/>
              <a:gd name="connsiteY3" fmla="*/ 1382645 h 5116610"/>
              <a:gd name="connsiteX4" fmla="*/ 160293 w 8468174"/>
              <a:gd name="connsiteY4" fmla="*/ 1934735 h 5116610"/>
              <a:gd name="connsiteX5" fmla="*/ 56776 w 8468174"/>
              <a:gd name="connsiteY5" fmla="*/ 3220071 h 5116610"/>
              <a:gd name="connsiteX6" fmla="*/ 1057441 w 8468174"/>
              <a:gd name="connsiteY6" fmla="*/ 3910185 h 5116610"/>
              <a:gd name="connsiteX7" fmla="*/ 2006346 w 8468174"/>
              <a:gd name="connsiteY7" fmla="*/ 3884305 h 5116610"/>
              <a:gd name="connsiteX8" fmla="*/ 2679206 w 8468174"/>
              <a:gd name="connsiteY8" fmla="*/ 4056833 h 5116610"/>
              <a:gd name="connsiteX9" fmla="*/ 3076022 w 8468174"/>
              <a:gd name="connsiteY9" fmla="*/ 4729693 h 5116610"/>
              <a:gd name="connsiteX10" fmla="*/ 3498716 w 8468174"/>
              <a:gd name="connsiteY10" fmla="*/ 5048871 h 5116610"/>
              <a:gd name="connsiteX11" fmla="*/ 4093939 w 8468174"/>
              <a:gd name="connsiteY11" fmla="*/ 5109256 h 5116610"/>
              <a:gd name="connsiteX12" fmla="*/ 4904821 w 8468174"/>
              <a:gd name="connsiteY12" fmla="*/ 4936728 h 5116610"/>
              <a:gd name="connsiteX13" fmla="*/ 5301637 w 8468174"/>
              <a:gd name="connsiteY13" fmla="*/ 4479528 h 5116610"/>
              <a:gd name="connsiteX14" fmla="*/ 5456912 w 8468174"/>
              <a:gd name="connsiteY14" fmla="*/ 4151724 h 5116610"/>
              <a:gd name="connsiteX15" fmla="*/ 5879607 w 8468174"/>
              <a:gd name="connsiteY15" fmla="*/ 3927437 h 5116610"/>
              <a:gd name="connsiteX16" fmla="*/ 6742248 w 8468174"/>
              <a:gd name="connsiteY16" fmla="*/ 3815294 h 5116610"/>
              <a:gd name="connsiteX17" fmla="*/ 7363350 w 8468174"/>
              <a:gd name="connsiteY17" fmla="*/ 3521996 h 5116610"/>
              <a:gd name="connsiteX18" fmla="*/ 7630769 w 8468174"/>
              <a:gd name="connsiteY18" fmla="*/ 3142433 h 5116610"/>
              <a:gd name="connsiteX19" fmla="*/ 7639395 w 8468174"/>
              <a:gd name="connsiteY19" fmla="*/ 2900894 h 5116610"/>
              <a:gd name="connsiteX20" fmla="*/ 8139727 w 8468174"/>
              <a:gd name="connsiteY20" fmla="*/ 2435067 h 5116610"/>
              <a:gd name="connsiteX21" fmla="*/ 8286376 w 8468174"/>
              <a:gd name="connsiteY21" fmla="*/ 1882977 h 5116610"/>
              <a:gd name="connsiteX22" fmla="*/ 8441652 w 8468174"/>
              <a:gd name="connsiteY22" fmla="*/ 1425777 h 5116610"/>
              <a:gd name="connsiteX23" fmla="*/ 8450278 w 8468174"/>
              <a:gd name="connsiteY23" fmla="*/ 899565 h 5116610"/>
              <a:gd name="connsiteX24" fmla="*/ 8260497 w 8468174"/>
              <a:gd name="connsiteY24" fmla="*/ 442365 h 5116610"/>
              <a:gd name="connsiteX25" fmla="*/ 7708406 w 8468174"/>
              <a:gd name="connsiteY25" fmla="*/ 200826 h 5116610"/>
              <a:gd name="connsiteX26" fmla="*/ 6914776 w 8468174"/>
              <a:gd name="connsiteY26" fmla="*/ 19671 h 5116610"/>
              <a:gd name="connsiteX27" fmla="*/ 6034882 w 8468174"/>
              <a:gd name="connsiteY27" fmla="*/ 36924 h 5116610"/>
              <a:gd name="connsiteX28" fmla="*/ 5120482 w 8468174"/>
              <a:gd name="connsiteY28" fmla="*/ 304343 h 5116610"/>
              <a:gd name="connsiteX29" fmla="*/ 4887569 w 8468174"/>
              <a:gd name="connsiteY29" fmla="*/ 977203 h 5116610"/>
              <a:gd name="connsiteX30" fmla="*/ 4671908 w 8468174"/>
              <a:gd name="connsiteY30" fmla="*/ 1115226 h 5116610"/>
              <a:gd name="connsiteX31" fmla="*/ 3774761 w 8468174"/>
              <a:gd name="connsiteY31" fmla="*/ 882313 h 5116610"/>
              <a:gd name="connsiteX32" fmla="*/ 2868988 w 8468174"/>
              <a:gd name="connsiteY32" fmla="*/ 796048 h 5116610"/>
              <a:gd name="connsiteX33" fmla="*/ 2170248 w 8468174"/>
              <a:gd name="connsiteY33" fmla="*/ 1201489 h 5116610"/>
              <a:gd name="connsiteX0" fmla="*/ 2170248 w 8468174"/>
              <a:gd name="connsiteY0" fmla="*/ 1201489 h 5116610"/>
              <a:gd name="connsiteX1" fmla="*/ 1480134 w 8468174"/>
              <a:gd name="connsiteY1" fmla="*/ 934072 h 5116610"/>
              <a:gd name="connsiteX2" fmla="*/ 945297 w 8468174"/>
              <a:gd name="connsiteY2" fmla="*/ 959950 h 5116610"/>
              <a:gd name="connsiteX3" fmla="*/ 462218 w 8468174"/>
              <a:gd name="connsiteY3" fmla="*/ 1382645 h 5116610"/>
              <a:gd name="connsiteX4" fmla="*/ 160293 w 8468174"/>
              <a:gd name="connsiteY4" fmla="*/ 1934735 h 5116610"/>
              <a:gd name="connsiteX5" fmla="*/ 56776 w 8468174"/>
              <a:gd name="connsiteY5" fmla="*/ 3220071 h 5116610"/>
              <a:gd name="connsiteX6" fmla="*/ 1057441 w 8468174"/>
              <a:gd name="connsiteY6" fmla="*/ 3910185 h 5116610"/>
              <a:gd name="connsiteX7" fmla="*/ 2006346 w 8468174"/>
              <a:gd name="connsiteY7" fmla="*/ 3884305 h 5116610"/>
              <a:gd name="connsiteX8" fmla="*/ 2679206 w 8468174"/>
              <a:gd name="connsiteY8" fmla="*/ 4056833 h 5116610"/>
              <a:gd name="connsiteX9" fmla="*/ 3076022 w 8468174"/>
              <a:gd name="connsiteY9" fmla="*/ 4729693 h 5116610"/>
              <a:gd name="connsiteX10" fmla="*/ 3498716 w 8468174"/>
              <a:gd name="connsiteY10" fmla="*/ 5048871 h 5116610"/>
              <a:gd name="connsiteX11" fmla="*/ 4093939 w 8468174"/>
              <a:gd name="connsiteY11" fmla="*/ 5109256 h 5116610"/>
              <a:gd name="connsiteX12" fmla="*/ 4904821 w 8468174"/>
              <a:gd name="connsiteY12" fmla="*/ 4936728 h 5116610"/>
              <a:gd name="connsiteX13" fmla="*/ 5301637 w 8468174"/>
              <a:gd name="connsiteY13" fmla="*/ 4479528 h 5116610"/>
              <a:gd name="connsiteX14" fmla="*/ 5456912 w 8468174"/>
              <a:gd name="connsiteY14" fmla="*/ 4151724 h 5116610"/>
              <a:gd name="connsiteX15" fmla="*/ 5879607 w 8468174"/>
              <a:gd name="connsiteY15" fmla="*/ 3927437 h 5116610"/>
              <a:gd name="connsiteX16" fmla="*/ 6742248 w 8468174"/>
              <a:gd name="connsiteY16" fmla="*/ 3815294 h 5116610"/>
              <a:gd name="connsiteX17" fmla="*/ 7363350 w 8468174"/>
              <a:gd name="connsiteY17" fmla="*/ 3521996 h 5116610"/>
              <a:gd name="connsiteX18" fmla="*/ 7630769 w 8468174"/>
              <a:gd name="connsiteY18" fmla="*/ 3142433 h 5116610"/>
              <a:gd name="connsiteX19" fmla="*/ 7768791 w 8468174"/>
              <a:gd name="connsiteY19" fmla="*/ 2823256 h 5116610"/>
              <a:gd name="connsiteX20" fmla="*/ 8139727 w 8468174"/>
              <a:gd name="connsiteY20" fmla="*/ 2435067 h 5116610"/>
              <a:gd name="connsiteX21" fmla="*/ 8286376 w 8468174"/>
              <a:gd name="connsiteY21" fmla="*/ 1882977 h 5116610"/>
              <a:gd name="connsiteX22" fmla="*/ 8441652 w 8468174"/>
              <a:gd name="connsiteY22" fmla="*/ 1425777 h 5116610"/>
              <a:gd name="connsiteX23" fmla="*/ 8450278 w 8468174"/>
              <a:gd name="connsiteY23" fmla="*/ 899565 h 5116610"/>
              <a:gd name="connsiteX24" fmla="*/ 8260497 w 8468174"/>
              <a:gd name="connsiteY24" fmla="*/ 442365 h 5116610"/>
              <a:gd name="connsiteX25" fmla="*/ 7708406 w 8468174"/>
              <a:gd name="connsiteY25" fmla="*/ 200826 h 5116610"/>
              <a:gd name="connsiteX26" fmla="*/ 6914776 w 8468174"/>
              <a:gd name="connsiteY26" fmla="*/ 19671 h 5116610"/>
              <a:gd name="connsiteX27" fmla="*/ 6034882 w 8468174"/>
              <a:gd name="connsiteY27" fmla="*/ 36924 h 5116610"/>
              <a:gd name="connsiteX28" fmla="*/ 5120482 w 8468174"/>
              <a:gd name="connsiteY28" fmla="*/ 304343 h 5116610"/>
              <a:gd name="connsiteX29" fmla="*/ 4887569 w 8468174"/>
              <a:gd name="connsiteY29" fmla="*/ 977203 h 5116610"/>
              <a:gd name="connsiteX30" fmla="*/ 4671908 w 8468174"/>
              <a:gd name="connsiteY30" fmla="*/ 1115226 h 5116610"/>
              <a:gd name="connsiteX31" fmla="*/ 3774761 w 8468174"/>
              <a:gd name="connsiteY31" fmla="*/ 882313 h 5116610"/>
              <a:gd name="connsiteX32" fmla="*/ 2868988 w 8468174"/>
              <a:gd name="connsiteY32" fmla="*/ 796048 h 5116610"/>
              <a:gd name="connsiteX33" fmla="*/ 2170248 w 8468174"/>
              <a:gd name="connsiteY33" fmla="*/ 1201489 h 5116610"/>
              <a:gd name="connsiteX0" fmla="*/ 2170248 w 8480989"/>
              <a:gd name="connsiteY0" fmla="*/ 1201489 h 5116610"/>
              <a:gd name="connsiteX1" fmla="*/ 1480134 w 8480989"/>
              <a:gd name="connsiteY1" fmla="*/ 934072 h 5116610"/>
              <a:gd name="connsiteX2" fmla="*/ 945297 w 8480989"/>
              <a:gd name="connsiteY2" fmla="*/ 959950 h 5116610"/>
              <a:gd name="connsiteX3" fmla="*/ 462218 w 8480989"/>
              <a:gd name="connsiteY3" fmla="*/ 1382645 h 5116610"/>
              <a:gd name="connsiteX4" fmla="*/ 160293 w 8480989"/>
              <a:gd name="connsiteY4" fmla="*/ 1934735 h 5116610"/>
              <a:gd name="connsiteX5" fmla="*/ 56776 w 8480989"/>
              <a:gd name="connsiteY5" fmla="*/ 3220071 h 5116610"/>
              <a:gd name="connsiteX6" fmla="*/ 1057441 w 8480989"/>
              <a:gd name="connsiteY6" fmla="*/ 3910185 h 5116610"/>
              <a:gd name="connsiteX7" fmla="*/ 2006346 w 8480989"/>
              <a:gd name="connsiteY7" fmla="*/ 3884305 h 5116610"/>
              <a:gd name="connsiteX8" fmla="*/ 2679206 w 8480989"/>
              <a:gd name="connsiteY8" fmla="*/ 4056833 h 5116610"/>
              <a:gd name="connsiteX9" fmla="*/ 3076022 w 8480989"/>
              <a:gd name="connsiteY9" fmla="*/ 4729693 h 5116610"/>
              <a:gd name="connsiteX10" fmla="*/ 3498716 w 8480989"/>
              <a:gd name="connsiteY10" fmla="*/ 5048871 h 5116610"/>
              <a:gd name="connsiteX11" fmla="*/ 4093939 w 8480989"/>
              <a:gd name="connsiteY11" fmla="*/ 5109256 h 5116610"/>
              <a:gd name="connsiteX12" fmla="*/ 4904821 w 8480989"/>
              <a:gd name="connsiteY12" fmla="*/ 4936728 h 5116610"/>
              <a:gd name="connsiteX13" fmla="*/ 5301637 w 8480989"/>
              <a:gd name="connsiteY13" fmla="*/ 4479528 h 5116610"/>
              <a:gd name="connsiteX14" fmla="*/ 5456912 w 8480989"/>
              <a:gd name="connsiteY14" fmla="*/ 4151724 h 5116610"/>
              <a:gd name="connsiteX15" fmla="*/ 5879607 w 8480989"/>
              <a:gd name="connsiteY15" fmla="*/ 3927437 h 5116610"/>
              <a:gd name="connsiteX16" fmla="*/ 6742248 w 8480989"/>
              <a:gd name="connsiteY16" fmla="*/ 3815294 h 5116610"/>
              <a:gd name="connsiteX17" fmla="*/ 7363350 w 8480989"/>
              <a:gd name="connsiteY17" fmla="*/ 3521996 h 5116610"/>
              <a:gd name="connsiteX18" fmla="*/ 7630769 w 8480989"/>
              <a:gd name="connsiteY18" fmla="*/ 3142433 h 5116610"/>
              <a:gd name="connsiteX19" fmla="*/ 7768791 w 8480989"/>
              <a:gd name="connsiteY19" fmla="*/ 2823256 h 5116610"/>
              <a:gd name="connsiteX20" fmla="*/ 8139727 w 8480989"/>
              <a:gd name="connsiteY20" fmla="*/ 2435067 h 5116610"/>
              <a:gd name="connsiteX21" fmla="*/ 8286376 w 8480989"/>
              <a:gd name="connsiteY21" fmla="*/ 1882977 h 5116610"/>
              <a:gd name="connsiteX22" fmla="*/ 8441652 w 8480989"/>
              <a:gd name="connsiteY22" fmla="*/ 1425777 h 5116610"/>
              <a:gd name="connsiteX23" fmla="*/ 8467531 w 8480989"/>
              <a:gd name="connsiteY23" fmla="*/ 890939 h 5116610"/>
              <a:gd name="connsiteX24" fmla="*/ 8260497 w 8480989"/>
              <a:gd name="connsiteY24" fmla="*/ 442365 h 5116610"/>
              <a:gd name="connsiteX25" fmla="*/ 7708406 w 8480989"/>
              <a:gd name="connsiteY25" fmla="*/ 200826 h 5116610"/>
              <a:gd name="connsiteX26" fmla="*/ 6914776 w 8480989"/>
              <a:gd name="connsiteY26" fmla="*/ 19671 h 5116610"/>
              <a:gd name="connsiteX27" fmla="*/ 6034882 w 8480989"/>
              <a:gd name="connsiteY27" fmla="*/ 36924 h 5116610"/>
              <a:gd name="connsiteX28" fmla="*/ 5120482 w 8480989"/>
              <a:gd name="connsiteY28" fmla="*/ 304343 h 5116610"/>
              <a:gd name="connsiteX29" fmla="*/ 4887569 w 8480989"/>
              <a:gd name="connsiteY29" fmla="*/ 977203 h 5116610"/>
              <a:gd name="connsiteX30" fmla="*/ 4671908 w 8480989"/>
              <a:gd name="connsiteY30" fmla="*/ 1115226 h 5116610"/>
              <a:gd name="connsiteX31" fmla="*/ 3774761 w 8480989"/>
              <a:gd name="connsiteY31" fmla="*/ 882313 h 5116610"/>
              <a:gd name="connsiteX32" fmla="*/ 2868988 w 8480989"/>
              <a:gd name="connsiteY32" fmla="*/ 796048 h 5116610"/>
              <a:gd name="connsiteX33" fmla="*/ 2170248 w 8480989"/>
              <a:gd name="connsiteY33" fmla="*/ 1201489 h 5116610"/>
              <a:gd name="connsiteX0" fmla="*/ 2170248 w 8480989"/>
              <a:gd name="connsiteY0" fmla="*/ 1196927 h 5112048"/>
              <a:gd name="connsiteX1" fmla="*/ 1480134 w 8480989"/>
              <a:gd name="connsiteY1" fmla="*/ 929510 h 5112048"/>
              <a:gd name="connsiteX2" fmla="*/ 945297 w 8480989"/>
              <a:gd name="connsiteY2" fmla="*/ 955388 h 5112048"/>
              <a:gd name="connsiteX3" fmla="*/ 462218 w 8480989"/>
              <a:gd name="connsiteY3" fmla="*/ 1378083 h 5112048"/>
              <a:gd name="connsiteX4" fmla="*/ 160293 w 8480989"/>
              <a:gd name="connsiteY4" fmla="*/ 1930173 h 5112048"/>
              <a:gd name="connsiteX5" fmla="*/ 56776 w 8480989"/>
              <a:gd name="connsiteY5" fmla="*/ 3215509 h 5112048"/>
              <a:gd name="connsiteX6" fmla="*/ 1057441 w 8480989"/>
              <a:gd name="connsiteY6" fmla="*/ 3905623 h 5112048"/>
              <a:gd name="connsiteX7" fmla="*/ 2006346 w 8480989"/>
              <a:gd name="connsiteY7" fmla="*/ 3879743 h 5112048"/>
              <a:gd name="connsiteX8" fmla="*/ 2679206 w 8480989"/>
              <a:gd name="connsiteY8" fmla="*/ 4052271 h 5112048"/>
              <a:gd name="connsiteX9" fmla="*/ 3076022 w 8480989"/>
              <a:gd name="connsiteY9" fmla="*/ 4725131 h 5112048"/>
              <a:gd name="connsiteX10" fmla="*/ 3498716 w 8480989"/>
              <a:gd name="connsiteY10" fmla="*/ 5044309 h 5112048"/>
              <a:gd name="connsiteX11" fmla="*/ 4093939 w 8480989"/>
              <a:gd name="connsiteY11" fmla="*/ 5104694 h 5112048"/>
              <a:gd name="connsiteX12" fmla="*/ 4904821 w 8480989"/>
              <a:gd name="connsiteY12" fmla="*/ 4932166 h 5112048"/>
              <a:gd name="connsiteX13" fmla="*/ 5301637 w 8480989"/>
              <a:gd name="connsiteY13" fmla="*/ 4474966 h 5112048"/>
              <a:gd name="connsiteX14" fmla="*/ 5456912 w 8480989"/>
              <a:gd name="connsiteY14" fmla="*/ 4147162 h 5112048"/>
              <a:gd name="connsiteX15" fmla="*/ 5879607 w 8480989"/>
              <a:gd name="connsiteY15" fmla="*/ 3922875 h 5112048"/>
              <a:gd name="connsiteX16" fmla="*/ 6742248 w 8480989"/>
              <a:gd name="connsiteY16" fmla="*/ 3810732 h 5112048"/>
              <a:gd name="connsiteX17" fmla="*/ 7363350 w 8480989"/>
              <a:gd name="connsiteY17" fmla="*/ 3517434 h 5112048"/>
              <a:gd name="connsiteX18" fmla="*/ 7630769 w 8480989"/>
              <a:gd name="connsiteY18" fmla="*/ 3137871 h 5112048"/>
              <a:gd name="connsiteX19" fmla="*/ 7768791 w 8480989"/>
              <a:gd name="connsiteY19" fmla="*/ 2818694 h 5112048"/>
              <a:gd name="connsiteX20" fmla="*/ 8139727 w 8480989"/>
              <a:gd name="connsiteY20" fmla="*/ 2430505 h 5112048"/>
              <a:gd name="connsiteX21" fmla="*/ 8286376 w 8480989"/>
              <a:gd name="connsiteY21" fmla="*/ 1878415 h 5112048"/>
              <a:gd name="connsiteX22" fmla="*/ 8441652 w 8480989"/>
              <a:gd name="connsiteY22" fmla="*/ 1421215 h 5112048"/>
              <a:gd name="connsiteX23" fmla="*/ 8467531 w 8480989"/>
              <a:gd name="connsiteY23" fmla="*/ 886377 h 5112048"/>
              <a:gd name="connsiteX24" fmla="*/ 8260497 w 8480989"/>
              <a:gd name="connsiteY24" fmla="*/ 437803 h 5112048"/>
              <a:gd name="connsiteX25" fmla="*/ 7742912 w 8480989"/>
              <a:gd name="connsiteY25" fmla="*/ 127253 h 5112048"/>
              <a:gd name="connsiteX26" fmla="*/ 6914776 w 8480989"/>
              <a:gd name="connsiteY26" fmla="*/ 15109 h 5112048"/>
              <a:gd name="connsiteX27" fmla="*/ 6034882 w 8480989"/>
              <a:gd name="connsiteY27" fmla="*/ 32362 h 5112048"/>
              <a:gd name="connsiteX28" fmla="*/ 5120482 w 8480989"/>
              <a:gd name="connsiteY28" fmla="*/ 299781 h 5112048"/>
              <a:gd name="connsiteX29" fmla="*/ 4887569 w 8480989"/>
              <a:gd name="connsiteY29" fmla="*/ 972641 h 5112048"/>
              <a:gd name="connsiteX30" fmla="*/ 4671908 w 8480989"/>
              <a:gd name="connsiteY30" fmla="*/ 1110664 h 5112048"/>
              <a:gd name="connsiteX31" fmla="*/ 3774761 w 8480989"/>
              <a:gd name="connsiteY31" fmla="*/ 877751 h 5112048"/>
              <a:gd name="connsiteX32" fmla="*/ 2868988 w 8480989"/>
              <a:gd name="connsiteY32" fmla="*/ 791486 h 5112048"/>
              <a:gd name="connsiteX33" fmla="*/ 2170248 w 8480989"/>
              <a:gd name="connsiteY33" fmla="*/ 1196927 h 5112048"/>
              <a:gd name="connsiteX0" fmla="*/ 2170248 w 8480989"/>
              <a:gd name="connsiteY0" fmla="*/ 1245942 h 5161063"/>
              <a:gd name="connsiteX1" fmla="*/ 1480134 w 8480989"/>
              <a:gd name="connsiteY1" fmla="*/ 978525 h 5161063"/>
              <a:gd name="connsiteX2" fmla="*/ 945297 w 8480989"/>
              <a:gd name="connsiteY2" fmla="*/ 1004403 h 5161063"/>
              <a:gd name="connsiteX3" fmla="*/ 462218 w 8480989"/>
              <a:gd name="connsiteY3" fmla="*/ 1427098 h 5161063"/>
              <a:gd name="connsiteX4" fmla="*/ 160293 w 8480989"/>
              <a:gd name="connsiteY4" fmla="*/ 1979188 h 5161063"/>
              <a:gd name="connsiteX5" fmla="*/ 56776 w 8480989"/>
              <a:gd name="connsiteY5" fmla="*/ 3264524 h 5161063"/>
              <a:gd name="connsiteX6" fmla="*/ 1057441 w 8480989"/>
              <a:gd name="connsiteY6" fmla="*/ 3954638 h 5161063"/>
              <a:gd name="connsiteX7" fmla="*/ 2006346 w 8480989"/>
              <a:gd name="connsiteY7" fmla="*/ 3928758 h 5161063"/>
              <a:gd name="connsiteX8" fmla="*/ 2679206 w 8480989"/>
              <a:gd name="connsiteY8" fmla="*/ 4101286 h 5161063"/>
              <a:gd name="connsiteX9" fmla="*/ 3076022 w 8480989"/>
              <a:gd name="connsiteY9" fmla="*/ 4774146 h 5161063"/>
              <a:gd name="connsiteX10" fmla="*/ 3498716 w 8480989"/>
              <a:gd name="connsiteY10" fmla="*/ 5093324 h 5161063"/>
              <a:gd name="connsiteX11" fmla="*/ 4093939 w 8480989"/>
              <a:gd name="connsiteY11" fmla="*/ 5153709 h 5161063"/>
              <a:gd name="connsiteX12" fmla="*/ 4904821 w 8480989"/>
              <a:gd name="connsiteY12" fmla="*/ 4981181 h 5161063"/>
              <a:gd name="connsiteX13" fmla="*/ 5301637 w 8480989"/>
              <a:gd name="connsiteY13" fmla="*/ 4523981 h 5161063"/>
              <a:gd name="connsiteX14" fmla="*/ 5456912 w 8480989"/>
              <a:gd name="connsiteY14" fmla="*/ 4196177 h 5161063"/>
              <a:gd name="connsiteX15" fmla="*/ 5879607 w 8480989"/>
              <a:gd name="connsiteY15" fmla="*/ 3971890 h 5161063"/>
              <a:gd name="connsiteX16" fmla="*/ 6742248 w 8480989"/>
              <a:gd name="connsiteY16" fmla="*/ 3859747 h 5161063"/>
              <a:gd name="connsiteX17" fmla="*/ 7363350 w 8480989"/>
              <a:gd name="connsiteY17" fmla="*/ 3566449 h 5161063"/>
              <a:gd name="connsiteX18" fmla="*/ 7630769 w 8480989"/>
              <a:gd name="connsiteY18" fmla="*/ 3186886 h 5161063"/>
              <a:gd name="connsiteX19" fmla="*/ 7768791 w 8480989"/>
              <a:gd name="connsiteY19" fmla="*/ 2867709 h 5161063"/>
              <a:gd name="connsiteX20" fmla="*/ 8139727 w 8480989"/>
              <a:gd name="connsiteY20" fmla="*/ 2479520 h 5161063"/>
              <a:gd name="connsiteX21" fmla="*/ 8286376 w 8480989"/>
              <a:gd name="connsiteY21" fmla="*/ 1927430 h 5161063"/>
              <a:gd name="connsiteX22" fmla="*/ 8441652 w 8480989"/>
              <a:gd name="connsiteY22" fmla="*/ 1470230 h 5161063"/>
              <a:gd name="connsiteX23" fmla="*/ 8467531 w 8480989"/>
              <a:gd name="connsiteY23" fmla="*/ 935392 h 5161063"/>
              <a:gd name="connsiteX24" fmla="*/ 8260497 w 8480989"/>
              <a:gd name="connsiteY24" fmla="*/ 486818 h 5161063"/>
              <a:gd name="connsiteX25" fmla="*/ 7742912 w 8480989"/>
              <a:gd name="connsiteY25" fmla="*/ 176268 h 5161063"/>
              <a:gd name="connsiteX26" fmla="*/ 6854391 w 8480989"/>
              <a:gd name="connsiteY26" fmla="*/ 3739 h 5161063"/>
              <a:gd name="connsiteX27" fmla="*/ 6034882 w 8480989"/>
              <a:gd name="connsiteY27" fmla="*/ 81377 h 5161063"/>
              <a:gd name="connsiteX28" fmla="*/ 5120482 w 8480989"/>
              <a:gd name="connsiteY28" fmla="*/ 348796 h 5161063"/>
              <a:gd name="connsiteX29" fmla="*/ 4887569 w 8480989"/>
              <a:gd name="connsiteY29" fmla="*/ 1021656 h 5161063"/>
              <a:gd name="connsiteX30" fmla="*/ 4671908 w 8480989"/>
              <a:gd name="connsiteY30" fmla="*/ 1159679 h 5161063"/>
              <a:gd name="connsiteX31" fmla="*/ 3774761 w 8480989"/>
              <a:gd name="connsiteY31" fmla="*/ 926766 h 5161063"/>
              <a:gd name="connsiteX32" fmla="*/ 2868988 w 8480989"/>
              <a:gd name="connsiteY32" fmla="*/ 840501 h 5161063"/>
              <a:gd name="connsiteX33" fmla="*/ 2170248 w 8480989"/>
              <a:gd name="connsiteY33" fmla="*/ 1245942 h 5161063"/>
              <a:gd name="connsiteX0" fmla="*/ 2170248 w 8480989"/>
              <a:gd name="connsiteY0" fmla="*/ 1260403 h 5175524"/>
              <a:gd name="connsiteX1" fmla="*/ 1480134 w 8480989"/>
              <a:gd name="connsiteY1" fmla="*/ 992986 h 5175524"/>
              <a:gd name="connsiteX2" fmla="*/ 945297 w 8480989"/>
              <a:gd name="connsiteY2" fmla="*/ 1018864 h 5175524"/>
              <a:gd name="connsiteX3" fmla="*/ 462218 w 8480989"/>
              <a:gd name="connsiteY3" fmla="*/ 1441559 h 5175524"/>
              <a:gd name="connsiteX4" fmla="*/ 160293 w 8480989"/>
              <a:gd name="connsiteY4" fmla="*/ 1993649 h 5175524"/>
              <a:gd name="connsiteX5" fmla="*/ 56776 w 8480989"/>
              <a:gd name="connsiteY5" fmla="*/ 3278985 h 5175524"/>
              <a:gd name="connsiteX6" fmla="*/ 1057441 w 8480989"/>
              <a:gd name="connsiteY6" fmla="*/ 3969099 h 5175524"/>
              <a:gd name="connsiteX7" fmla="*/ 2006346 w 8480989"/>
              <a:gd name="connsiteY7" fmla="*/ 3943219 h 5175524"/>
              <a:gd name="connsiteX8" fmla="*/ 2679206 w 8480989"/>
              <a:gd name="connsiteY8" fmla="*/ 4115747 h 5175524"/>
              <a:gd name="connsiteX9" fmla="*/ 3076022 w 8480989"/>
              <a:gd name="connsiteY9" fmla="*/ 4788607 h 5175524"/>
              <a:gd name="connsiteX10" fmla="*/ 3498716 w 8480989"/>
              <a:gd name="connsiteY10" fmla="*/ 5107785 h 5175524"/>
              <a:gd name="connsiteX11" fmla="*/ 4093939 w 8480989"/>
              <a:gd name="connsiteY11" fmla="*/ 5168170 h 5175524"/>
              <a:gd name="connsiteX12" fmla="*/ 4904821 w 8480989"/>
              <a:gd name="connsiteY12" fmla="*/ 4995642 h 5175524"/>
              <a:gd name="connsiteX13" fmla="*/ 5301637 w 8480989"/>
              <a:gd name="connsiteY13" fmla="*/ 4538442 h 5175524"/>
              <a:gd name="connsiteX14" fmla="*/ 5456912 w 8480989"/>
              <a:gd name="connsiteY14" fmla="*/ 4210638 h 5175524"/>
              <a:gd name="connsiteX15" fmla="*/ 5879607 w 8480989"/>
              <a:gd name="connsiteY15" fmla="*/ 3986351 h 5175524"/>
              <a:gd name="connsiteX16" fmla="*/ 6742248 w 8480989"/>
              <a:gd name="connsiteY16" fmla="*/ 3874208 h 5175524"/>
              <a:gd name="connsiteX17" fmla="*/ 7363350 w 8480989"/>
              <a:gd name="connsiteY17" fmla="*/ 3580910 h 5175524"/>
              <a:gd name="connsiteX18" fmla="*/ 7630769 w 8480989"/>
              <a:gd name="connsiteY18" fmla="*/ 3201347 h 5175524"/>
              <a:gd name="connsiteX19" fmla="*/ 7768791 w 8480989"/>
              <a:gd name="connsiteY19" fmla="*/ 2882170 h 5175524"/>
              <a:gd name="connsiteX20" fmla="*/ 8139727 w 8480989"/>
              <a:gd name="connsiteY20" fmla="*/ 2493981 h 5175524"/>
              <a:gd name="connsiteX21" fmla="*/ 8286376 w 8480989"/>
              <a:gd name="connsiteY21" fmla="*/ 1941891 h 5175524"/>
              <a:gd name="connsiteX22" fmla="*/ 8441652 w 8480989"/>
              <a:gd name="connsiteY22" fmla="*/ 1484691 h 5175524"/>
              <a:gd name="connsiteX23" fmla="*/ 8467531 w 8480989"/>
              <a:gd name="connsiteY23" fmla="*/ 949853 h 5175524"/>
              <a:gd name="connsiteX24" fmla="*/ 8260497 w 8480989"/>
              <a:gd name="connsiteY24" fmla="*/ 501279 h 5175524"/>
              <a:gd name="connsiteX25" fmla="*/ 7742912 w 8480989"/>
              <a:gd name="connsiteY25" fmla="*/ 190729 h 5175524"/>
              <a:gd name="connsiteX26" fmla="*/ 6854391 w 8480989"/>
              <a:gd name="connsiteY26" fmla="*/ 18200 h 5175524"/>
              <a:gd name="connsiteX27" fmla="*/ 6026255 w 8480989"/>
              <a:gd name="connsiteY27" fmla="*/ 44080 h 5175524"/>
              <a:gd name="connsiteX28" fmla="*/ 5120482 w 8480989"/>
              <a:gd name="connsiteY28" fmla="*/ 363257 h 5175524"/>
              <a:gd name="connsiteX29" fmla="*/ 4887569 w 8480989"/>
              <a:gd name="connsiteY29" fmla="*/ 1036117 h 5175524"/>
              <a:gd name="connsiteX30" fmla="*/ 4671908 w 8480989"/>
              <a:gd name="connsiteY30" fmla="*/ 1174140 h 5175524"/>
              <a:gd name="connsiteX31" fmla="*/ 3774761 w 8480989"/>
              <a:gd name="connsiteY31" fmla="*/ 941227 h 5175524"/>
              <a:gd name="connsiteX32" fmla="*/ 2868988 w 8480989"/>
              <a:gd name="connsiteY32" fmla="*/ 854962 h 5175524"/>
              <a:gd name="connsiteX33" fmla="*/ 2170248 w 8480989"/>
              <a:gd name="connsiteY33" fmla="*/ 1260403 h 5175524"/>
              <a:gd name="connsiteX0" fmla="*/ 2170248 w 8480989"/>
              <a:gd name="connsiteY0" fmla="*/ 1260403 h 5175524"/>
              <a:gd name="connsiteX1" fmla="*/ 1480134 w 8480989"/>
              <a:gd name="connsiteY1" fmla="*/ 992986 h 5175524"/>
              <a:gd name="connsiteX2" fmla="*/ 945297 w 8480989"/>
              <a:gd name="connsiteY2" fmla="*/ 1018864 h 5175524"/>
              <a:gd name="connsiteX3" fmla="*/ 462218 w 8480989"/>
              <a:gd name="connsiteY3" fmla="*/ 1441559 h 5175524"/>
              <a:gd name="connsiteX4" fmla="*/ 160293 w 8480989"/>
              <a:gd name="connsiteY4" fmla="*/ 1993649 h 5175524"/>
              <a:gd name="connsiteX5" fmla="*/ 56776 w 8480989"/>
              <a:gd name="connsiteY5" fmla="*/ 3278985 h 5175524"/>
              <a:gd name="connsiteX6" fmla="*/ 1057441 w 8480989"/>
              <a:gd name="connsiteY6" fmla="*/ 3969099 h 5175524"/>
              <a:gd name="connsiteX7" fmla="*/ 2006346 w 8480989"/>
              <a:gd name="connsiteY7" fmla="*/ 3943219 h 5175524"/>
              <a:gd name="connsiteX8" fmla="*/ 2679206 w 8480989"/>
              <a:gd name="connsiteY8" fmla="*/ 4115747 h 5175524"/>
              <a:gd name="connsiteX9" fmla="*/ 3076022 w 8480989"/>
              <a:gd name="connsiteY9" fmla="*/ 4788607 h 5175524"/>
              <a:gd name="connsiteX10" fmla="*/ 3498716 w 8480989"/>
              <a:gd name="connsiteY10" fmla="*/ 5107785 h 5175524"/>
              <a:gd name="connsiteX11" fmla="*/ 4093939 w 8480989"/>
              <a:gd name="connsiteY11" fmla="*/ 5168170 h 5175524"/>
              <a:gd name="connsiteX12" fmla="*/ 4904821 w 8480989"/>
              <a:gd name="connsiteY12" fmla="*/ 4995642 h 5175524"/>
              <a:gd name="connsiteX13" fmla="*/ 5301637 w 8480989"/>
              <a:gd name="connsiteY13" fmla="*/ 4538442 h 5175524"/>
              <a:gd name="connsiteX14" fmla="*/ 5456912 w 8480989"/>
              <a:gd name="connsiteY14" fmla="*/ 4210638 h 5175524"/>
              <a:gd name="connsiteX15" fmla="*/ 5879607 w 8480989"/>
              <a:gd name="connsiteY15" fmla="*/ 3986351 h 5175524"/>
              <a:gd name="connsiteX16" fmla="*/ 6742248 w 8480989"/>
              <a:gd name="connsiteY16" fmla="*/ 3874208 h 5175524"/>
              <a:gd name="connsiteX17" fmla="*/ 7363350 w 8480989"/>
              <a:gd name="connsiteY17" fmla="*/ 3580910 h 5175524"/>
              <a:gd name="connsiteX18" fmla="*/ 7630769 w 8480989"/>
              <a:gd name="connsiteY18" fmla="*/ 3201347 h 5175524"/>
              <a:gd name="connsiteX19" fmla="*/ 7768791 w 8480989"/>
              <a:gd name="connsiteY19" fmla="*/ 2882170 h 5175524"/>
              <a:gd name="connsiteX20" fmla="*/ 8139727 w 8480989"/>
              <a:gd name="connsiteY20" fmla="*/ 2493981 h 5175524"/>
              <a:gd name="connsiteX21" fmla="*/ 8286376 w 8480989"/>
              <a:gd name="connsiteY21" fmla="*/ 1941891 h 5175524"/>
              <a:gd name="connsiteX22" fmla="*/ 8441652 w 8480989"/>
              <a:gd name="connsiteY22" fmla="*/ 1484691 h 5175524"/>
              <a:gd name="connsiteX23" fmla="*/ 8467531 w 8480989"/>
              <a:gd name="connsiteY23" fmla="*/ 949853 h 5175524"/>
              <a:gd name="connsiteX24" fmla="*/ 8260497 w 8480989"/>
              <a:gd name="connsiteY24" fmla="*/ 501279 h 5175524"/>
              <a:gd name="connsiteX25" fmla="*/ 7742912 w 8480989"/>
              <a:gd name="connsiteY25" fmla="*/ 190729 h 5175524"/>
              <a:gd name="connsiteX26" fmla="*/ 6854391 w 8480989"/>
              <a:gd name="connsiteY26" fmla="*/ 18200 h 5175524"/>
              <a:gd name="connsiteX27" fmla="*/ 6026255 w 8480989"/>
              <a:gd name="connsiteY27" fmla="*/ 44080 h 5175524"/>
              <a:gd name="connsiteX28" fmla="*/ 5120482 w 8480989"/>
              <a:gd name="connsiteY28" fmla="*/ 363257 h 5175524"/>
              <a:gd name="connsiteX29" fmla="*/ 4887569 w 8480989"/>
              <a:gd name="connsiteY29" fmla="*/ 1036117 h 5175524"/>
              <a:gd name="connsiteX30" fmla="*/ 4559765 w 8480989"/>
              <a:gd name="connsiteY30" fmla="*/ 1096503 h 5175524"/>
              <a:gd name="connsiteX31" fmla="*/ 3774761 w 8480989"/>
              <a:gd name="connsiteY31" fmla="*/ 941227 h 5175524"/>
              <a:gd name="connsiteX32" fmla="*/ 2868988 w 8480989"/>
              <a:gd name="connsiteY32" fmla="*/ 854962 h 5175524"/>
              <a:gd name="connsiteX33" fmla="*/ 2170248 w 8480989"/>
              <a:gd name="connsiteY33" fmla="*/ 1260403 h 51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480989" h="5175524">
                <a:moveTo>
                  <a:pt x="2170248" y="1260403"/>
                </a:moveTo>
                <a:cubicBezTo>
                  <a:pt x="1938772" y="1283407"/>
                  <a:pt x="1684292" y="1033242"/>
                  <a:pt x="1480134" y="992986"/>
                </a:cubicBezTo>
                <a:cubicBezTo>
                  <a:pt x="1275976" y="952730"/>
                  <a:pt x="1114950" y="944102"/>
                  <a:pt x="945297" y="1018864"/>
                </a:cubicBezTo>
                <a:cubicBezTo>
                  <a:pt x="775644" y="1093626"/>
                  <a:pt x="593052" y="1279095"/>
                  <a:pt x="462218" y="1441559"/>
                </a:cubicBezTo>
                <a:cubicBezTo>
                  <a:pt x="331384" y="1604023"/>
                  <a:pt x="227867" y="1687411"/>
                  <a:pt x="160293" y="1993649"/>
                </a:cubicBezTo>
                <a:cubicBezTo>
                  <a:pt x="92719" y="2299887"/>
                  <a:pt x="-92749" y="2949743"/>
                  <a:pt x="56776" y="3278985"/>
                </a:cubicBezTo>
                <a:cubicBezTo>
                  <a:pt x="206301" y="3608227"/>
                  <a:pt x="680755" y="3901525"/>
                  <a:pt x="1057441" y="3969099"/>
                </a:cubicBezTo>
                <a:cubicBezTo>
                  <a:pt x="1434127" y="4036673"/>
                  <a:pt x="1736052" y="3918778"/>
                  <a:pt x="2006346" y="3943219"/>
                </a:cubicBezTo>
                <a:cubicBezTo>
                  <a:pt x="2276640" y="3967660"/>
                  <a:pt x="2500927" y="3974849"/>
                  <a:pt x="2679206" y="4115747"/>
                </a:cubicBezTo>
                <a:cubicBezTo>
                  <a:pt x="2857485" y="4256645"/>
                  <a:pt x="2939437" y="4623267"/>
                  <a:pt x="3076022" y="4788607"/>
                </a:cubicBezTo>
                <a:cubicBezTo>
                  <a:pt x="3212607" y="4953947"/>
                  <a:pt x="3329063" y="5044525"/>
                  <a:pt x="3498716" y="5107785"/>
                </a:cubicBezTo>
                <a:cubicBezTo>
                  <a:pt x="3668369" y="5171046"/>
                  <a:pt x="3859588" y="5186861"/>
                  <a:pt x="4093939" y="5168170"/>
                </a:cubicBezTo>
                <a:cubicBezTo>
                  <a:pt x="4328290" y="5149479"/>
                  <a:pt x="4703538" y="5100597"/>
                  <a:pt x="4904821" y="4995642"/>
                </a:cubicBezTo>
                <a:cubicBezTo>
                  <a:pt x="5106104" y="4890687"/>
                  <a:pt x="5209622" y="4669276"/>
                  <a:pt x="5301637" y="4538442"/>
                </a:cubicBezTo>
                <a:cubicBezTo>
                  <a:pt x="5393652" y="4407608"/>
                  <a:pt x="5360584" y="4302653"/>
                  <a:pt x="5456912" y="4210638"/>
                </a:cubicBezTo>
                <a:cubicBezTo>
                  <a:pt x="5553240" y="4118623"/>
                  <a:pt x="5665384" y="4042423"/>
                  <a:pt x="5879607" y="3986351"/>
                </a:cubicBezTo>
                <a:cubicBezTo>
                  <a:pt x="6093830" y="3930279"/>
                  <a:pt x="6494957" y="3941782"/>
                  <a:pt x="6742248" y="3874208"/>
                </a:cubicBezTo>
                <a:cubicBezTo>
                  <a:pt x="6989539" y="3806634"/>
                  <a:pt x="7215263" y="3693053"/>
                  <a:pt x="7363350" y="3580910"/>
                </a:cubicBezTo>
                <a:cubicBezTo>
                  <a:pt x="7511437" y="3468767"/>
                  <a:pt x="7563196" y="3317804"/>
                  <a:pt x="7630769" y="3201347"/>
                </a:cubicBezTo>
                <a:cubicBezTo>
                  <a:pt x="7698342" y="3084890"/>
                  <a:pt x="7683965" y="3000064"/>
                  <a:pt x="7768791" y="2882170"/>
                </a:cubicBezTo>
                <a:cubicBezTo>
                  <a:pt x="7853617" y="2764276"/>
                  <a:pt x="8053463" y="2650694"/>
                  <a:pt x="8139727" y="2493981"/>
                </a:cubicBezTo>
                <a:cubicBezTo>
                  <a:pt x="8225991" y="2337268"/>
                  <a:pt x="8236055" y="2110106"/>
                  <a:pt x="8286376" y="1941891"/>
                </a:cubicBezTo>
                <a:cubicBezTo>
                  <a:pt x="8336697" y="1773676"/>
                  <a:pt x="8411460" y="1650031"/>
                  <a:pt x="8441652" y="1484691"/>
                </a:cubicBezTo>
                <a:cubicBezTo>
                  <a:pt x="8471844" y="1319351"/>
                  <a:pt x="8497723" y="1113755"/>
                  <a:pt x="8467531" y="949853"/>
                </a:cubicBezTo>
                <a:cubicBezTo>
                  <a:pt x="8437339" y="785951"/>
                  <a:pt x="8381267" y="627800"/>
                  <a:pt x="8260497" y="501279"/>
                </a:cubicBezTo>
                <a:cubicBezTo>
                  <a:pt x="8139727" y="374758"/>
                  <a:pt x="7977263" y="271242"/>
                  <a:pt x="7742912" y="190729"/>
                </a:cubicBezTo>
                <a:cubicBezTo>
                  <a:pt x="7508561" y="110216"/>
                  <a:pt x="7140500" y="42641"/>
                  <a:pt x="6854391" y="18200"/>
                </a:cubicBezTo>
                <a:cubicBezTo>
                  <a:pt x="6568282" y="-6241"/>
                  <a:pt x="6315240" y="-13429"/>
                  <a:pt x="6026255" y="44080"/>
                </a:cubicBezTo>
                <a:cubicBezTo>
                  <a:pt x="5737270" y="101589"/>
                  <a:pt x="5310263" y="197918"/>
                  <a:pt x="5120482" y="363257"/>
                </a:cubicBezTo>
                <a:cubicBezTo>
                  <a:pt x="4930701" y="528596"/>
                  <a:pt x="4981022" y="913909"/>
                  <a:pt x="4887569" y="1036117"/>
                </a:cubicBezTo>
                <a:cubicBezTo>
                  <a:pt x="4794116" y="1158325"/>
                  <a:pt x="4745233" y="1112318"/>
                  <a:pt x="4559765" y="1096503"/>
                </a:cubicBezTo>
                <a:cubicBezTo>
                  <a:pt x="4374297" y="1080688"/>
                  <a:pt x="4056557" y="981484"/>
                  <a:pt x="3774761" y="941227"/>
                </a:cubicBezTo>
                <a:cubicBezTo>
                  <a:pt x="3492965" y="900970"/>
                  <a:pt x="3126343" y="797453"/>
                  <a:pt x="2868988" y="854962"/>
                </a:cubicBezTo>
                <a:cubicBezTo>
                  <a:pt x="2578565" y="898094"/>
                  <a:pt x="2401724" y="1237399"/>
                  <a:pt x="2170248" y="126040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687494" y="2761850"/>
            <a:ext cx="6861100" cy="3835348"/>
          </a:xfrm>
          <a:custGeom>
            <a:avLst/>
            <a:gdLst>
              <a:gd name="connsiteX0" fmla="*/ 3704602 w 7857679"/>
              <a:gd name="connsiteY0" fmla="*/ 970520 h 4524553"/>
              <a:gd name="connsiteX1" fmla="*/ 3651262 w 7857679"/>
              <a:gd name="connsiteY1" fmla="*/ 970520 h 4524553"/>
              <a:gd name="connsiteX2" fmla="*/ 2622562 w 7857679"/>
              <a:gd name="connsiteY2" fmla="*/ 802880 h 4524553"/>
              <a:gd name="connsiteX3" fmla="*/ 2043442 w 7857679"/>
              <a:gd name="connsiteY3" fmla="*/ 1161020 h 4524553"/>
              <a:gd name="connsiteX4" fmla="*/ 1525282 w 7857679"/>
              <a:gd name="connsiteY4" fmla="*/ 1145780 h 4524553"/>
              <a:gd name="connsiteX5" fmla="*/ 900442 w 7857679"/>
              <a:gd name="connsiteY5" fmla="*/ 886700 h 4524553"/>
              <a:gd name="connsiteX6" fmla="*/ 275602 w 7857679"/>
              <a:gd name="connsiteY6" fmla="*/ 1351520 h 4524553"/>
              <a:gd name="connsiteX7" fmla="*/ 47002 w 7857679"/>
              <a:gd name="connsiteY7" fmla="*/ 2113520 h 4524553"/>
              <a:gd name="connsiteX8" fmla="*/ 39382 w 7857679"/>
              <a:gd name="connsiteY8" fmla="*/ 2989820 h 4524553"/>
              <a:gd name="connsiteX9" fmla="*/ 473722 w 7857679"/>
              <a:gd name="connsiteY9" fmla="*/ 3370820 h 4524553"/>
              <a:gd name="connsiteX10" fmla="*/ 1365262 w 7857679"/>
              <a:gd name="connsiteY10" fmla="*/ 3401300 h 4524553"/>
              <a:gd name="connsiteX11" fmla="*/ 2188222 w 7857679"/>
              <a:gd name="connsiteY11" fmla="*/ 3401300 h 4524553"/>
              <a:gd name="connsiteX12" fmla="*/ 2660662 w 7857679"/>
              <a:gd name="connsiteY12" fmla="*/ 3698480 h 4524553"/>
              <a:gd name="connsiteX13" fmla="*/ 2813062 w 7857679"/>
              <a:gd name="connsiteY13" fmla="*/ 4285220 h 4524553"/>
              <a:gd name="connsiteX14" fmla="*/ 3087382 w 7857679"/>
              <a:gd name="connsiteY14" fmla="*/ 4490960 h 4524553"/>
              <a:gd name="connsiteX15" fmla="*/ 3696982 w 7857679"/>
              <a:gd name="connsiteY15" fmla="*/ 4521440 h 4524553"/>
              <a:gd name="connsiteX16" fmla="*/ 4382782 w 7857679"/>
              <a:gd name="connsiteY16" fmla="*/ 4460480 h 4524553"/>
              <a:gd name="connsiteX17" fmla="*/ 4786642 w 7857679"/>
              <a:gd name="connsiteY17" fmla="*/ 4056620 h 4524553"/>
              <a:gd name="connsiteX18" fmla="*/ 4916182 w 7857679"/>
              <a:gd name="connsiteY18" fmla="*/ 3546080 h 4524553"/>
              <a:gd name="connsiteX19" fmla="*/ 5571502 w 7857679"/>
              <a:gd name="connsiteY19" fmla="*/ 3325100 h 4524553"/>
              <a:gd name="connsiteX20" fmla="*/ 6531622 w 7857679"/>
              <a:gd name="connsiteY20" fmla="*/ 3332720 h 4524553"/>
              <a:gd name="connsiteX21" fmla="*/ 6882142 w 7857679"/>
              <a:gd name="connsiteY21" fmla="*/ 2966960 h 4524553"/>
              <a:gd name="connsiteX22" fmla="*/ 6965962 w 7857679"/>
              <a:gd name="connsiteY22" fmla="*/ 2570720 h 4524553"/>
              <a:gd name="connsiteX23" fmla="*/ 7453642 w 7857679"/>
              <a:gd name="connsiteY23" fmla="*/ 2265920 h 4524553"/>
              <a:gd name="connsiteX24" fmla="*/ 7689862 w 7857679"/>
              <a:gd name="connsiteY24" fmla="*/ 1618220 h 4524553"/>
              <a:gd name="connsiteX25" fmla="*/ 7857502 w 7857679"/>
              <a:gd name="connsiteY25" fmla="*/ 947660 h 4524553"/>
              <a:gd name="connsiteX26" fmla="*/ 7659382 w 7857679"/>
              <a:gd name="connsiteY26" fmla="*/ 338060 h 4524553"/>
              <a:gd name="connsiteX27" fmla="*/ 7026922 w 7857679"/>
              <a:gd name="connsiteY27" fmla="*/ 56120 h 4524553"/>
              <a:gd name="connsiteX28" fmla="*/ 6318262 w 7857679"/>
              <a:gd name="connsiteY28" fmla="*/ 2780 h 4524553"/>
              <a:gd name="connsiteX29" fmla="*/ 5670562 w 7857679"/>
              <a:gd name="connsiteY29" fmla="*/ 101840 h 4524553"/>
              <a:gd name="connsiteX30" fmla="*/ 5053342 w 7857679"/>
              <a:gd name="connsiteY30" fmla="*/ 322820 h 4524553"/>
              <a:gd name="connsiteX31" fmla="*/ 4756162 w 7857679"/>
              <a:gd name="connsiteY31" fmla="*/ 932420 h 4524553"/>
              <a:gd name="connsiteX32" fmla="*/ 4420882 w 7857679"/>
              <a:gd name="connsiteY32" fmla="*/ 1092440 h 4524553"/>
              <a:gd name="connsiteX33" fmla="*/ 3704602 w 7857679"/>
              <a:gd name="connsiteY33" fmla="*/ 970520 h 4524553"/>
              <a:gd name="connsiteX0" fmla="*/ 3705697 w 7858774"/>
              <a:gd name="connsiteY0" fmla="*/ 970520 h 4524553"/>
              <a:gd name="connsiteX1" fmla="*/ 3652357 w 7858774"/>
              <a:gd name="connsiteY1" fmla="*/ 970520 h 4524553"/>
              <a:gd name="connsiteX2" fmla="*/ 2623657 w 7858774"/>
              <a:gd name="connsiteY2" fmla="*/ 802880 h 4524553"/>
              <a:gd name="connsiteX3" fmla="*/ 2044537 w 7858774"/>
              <a:gd name="connsiteY3" fmla="*/ 1161020 h 4524553"/>
              <a:gd name="connsiteX4" fmla="*/ 1526377 w 7858774"/>
              <a:gd name="connsiteY4" fmla="*/ 1145780 h 4524553"/>
              <a:gd name="connsiteX5" fmla="*/ 901537 w 7858774"/>
              <a:gd name="connsiteY5" fmla="*/ 886700 h 4524553"/>
              <a:gd name="connsiteX6" fmla="*/ 276697 w 7858774"/>
              <a:gd name="connsiteY6" fmla="*/ 1351520 h 4524553"/>
              <a:gd name="connsiteX7" fmla="*/ 48097 w 7858774"/>
              <a:gd name="connsiteY7" fmla="*/ 2113520 h 4524553"/>
              <a:gd name="connsiteX8" fmla="*/ 40477 w 7858774"/>
              <a:gd name="connsiteY8" fmla="*/ 2989820 h 4524553"/>
              <a:gd name="connsiteX9" fmla="*/ 490057 w 7858774"/>
              <a:gd name="connsiteY9" fmla="*/ 3271760 h 4524553"/>
              <a:gd name="connsiteX10" fmla="*/ 1366357 w 7858774"/>
              <a:gd name="connsiteY10" fmla="*/ 3401300 h 4524553"/>
              <a:gd name="connsiteX11" fmla="*/ 2189317 w 7858774"/>
              <a:gd name="connsiteY11" fmla="*/ 3401300 h 4524553"/>
              <a:gd name="connsiteX12" fmla="*/ 2661757 w 7858774"/>
              <a:gd name="connsiteY12" fmla="*/ 3698480 h 4524553"/>
              <a:gd name="connsiteX13" fmla="*/ 2814157 w 7858774"/>
              <a:gd name="connsiteY13" fmla="*/ 4285220 h 4524553"/>
              <a:gd name="connsiteX14" fmla="*/ 3088477 w 7858774"/>
              <a:gd name="connsiteY14" fmla="*/ 4490960 h 4524553"/>
              <a:gd name="connsiteX15" fmla="*/ 3698077 w 7858774"/>
              <a:gd name="connsiteY15" fmla="*/ 4521440 h 4524553"/>
              <a:gd name="connsiteX16" fmla="*/ 4383877 w 7858774"/>
              <a:gd name="connsiteY16" fmla="*/ 4460480 h 4524553"/>
              <a:gd name="connsiteX17" fmla="*/ 4787737 w 7858774"/>
              <a:gd name="connsiteY17" fmla="*/ 4056620 h 4524553"/>
              <a:gd name="connsiteX18" fmla="*/ 4917277 w 7858774"/>
              <a:gd name="connsiteY18" fmla="*/ 3546080 h 4524553"/>
              <a:gd name="connsiteX19" fmla="*/ 5572597 w 7858774"/>
              <a:gd name="connsiteY19" fmla="*/ 3325100 h 4524553"/>
              <a:gd name="connsiteX20" fmla="*/ 6532717 w 7858774"/>
              <a:gd name="connsiteY20" fmla="*/ 3332720 h 4524553"/>
              <a:gd name="connsiteX21" fmla="*/ 6883237 w 7858774"/>
              <a:gd name="connsiteY21" fmla="*/ 2966960 h 4524553"/>
              <a:gd name="connsiteX22" fmla="*/ 6967057 w 7858774"/>
              <a:gd name="connsiteY22" fmla="*/ 2570720 h 4524553"/>
              <a:gd name="connsiteX23" fmla="*/ 7454737 w 7858774"/>
              <a:gd name="connsiteY23" fmla="*/ 2265920 h 4524553"/>
              <a:gd name="connsiteX24" fmla="*/ 7690957 w 7858774"/>
              <a:gd name="connsiteY24" fmla="*/ 1618220 h 4524553"/>
              <a:gd name="connsiteX25" fmla="*/ 7858597 w 7858774"/>
              <a:gd name="connsiteY25" fmla="*/ 947660 h 4524553"/>
              <a:gd name="connsiteX26" fmla="*/ 7660477 w 7858774"/>
              <a:gd name="connsiteY26" fmla="*/ 338060 h 4524553"/>
              <a:gd name="connsiteX27" fmla="*/ 7028017 w 7858774"/>
              <a:gd name="connsiteY27" fmla="*/ 56120 h 4524553"/>
              <a:gd name="connsiteX28" fmla="*/ 6319357 w 7858774"/>
              <a:gd name="connsiteY28" fmla="*/ 2780 h 4524553"/>
              <a:gd name="connsiteX29" fmla="*/ 5671657 w 7858774"/>
              <a:gd name="connsiteY29" fmla="*/ 101840 h 4524553"/>
              <a:gd name="connsiteX30" fmla="*/ 5054437 w 7858774"/>
              <a:gd name="connsiteY30" fmla="*/ 322820 h 4524553"/>
              <a:gd name="connsiteX31" fmla="*/ 4757257 w 7858774"/>
              <a:gd name="connsiteY31" fmla="*/ 932420 h 4524553"/>
              <a:gd name="connsiteX32" fmla="*/ 4421977 w 7858774"/>
              <a:gd name="connsiteY32" fmla="*/ 1092440 h 4524553"/>
              <a:gd name="connsiteX33" fmla="*/ 3705697 w 7858774"/>
              <a:gd name="connsiteY33" fmla="*/ 970520 h 4524553"/>
              <a:gd name="connsiteX0" fmla="*/ 3682735 w 7835812"/>
              <a:gd name="connsiteY0" fmla="*/ 970520 h 4524553"/>
              <a:gd name="connsiteX1" fmla="*/ 3629395 w 7835812"/>
              <a:gd name="connsiteY1" fmla="*/ 970520 h 4524553"/>
              <a:gd name="connsiteX2" fmla="*/ 2600695 w 7835812"/>
              <a:gd name="connsiteY2" fmla="*/ 802880 h 4524553"/>
              <a:gd name="connsiteX3" fmla="*/ 2021575 w 7835812"/>
              <a:gd name="connsiteY3" fmla="*/ 1161020 h 4524553"/>
              <a:gd name="connsiteX4" fmla="*/ 1503415 w 7835812"/>
              <a:gd name="connsiteY4" fmla="*/ 1145780 h 4524553"/>
              <a:gd name="connsiteX5" fmla="*/ 878575 w 7835812"/>
              <a:gd name="connsiteY5" fmla="*/ 886700 h 4524553"/>
              <a:gd name="connsiteX6" fmla="*/ 253735 w 7835812"/>
              <a:gd name="connsiteY6" fmla="*/ 1351520 h 4524553"/>
              <a:gd name="connsiteX7" fmla="*/ 25135 w 7835812"/>
              <a:gd name="connsiteY7" fmla="*/ 2113520 h 4524553"/>
              <a:gd name="connsiteX8" fmla="*/ 55615 w 7835812"/>
              <a:gd name="connsiteY8" fmla="*/ 2860280 h 4524553"/>
              <a:gd name="connsiteX9" fmla="*/ 467095 w 7835812"/>
              <a:gd name="connsiteY9" fmla="*/ 3271760 h 4524553"/>
              <a:gd name="connsiteX10" fmla="*/ 1343395 w 7835812"/>
              <a:gd name="connsiteY10" fmla="*/ 3401300 h 4524553"/>
              <a:gd name="connsiteX11" fmla="*/ 2166355 w 7835812"/>
              <a:gd name="connsiteY11" fmla="*/ 3401300 h 4524553"/>
              <a:gd name="connsiteX12" fmla="*/ 2638795 w 7835812"/>
              <a:gd name="connsiteY12" fmla="*/ 3698480 h 4524553"/>
              <a:gd name="connsiteX13" fmla="*/ 2791195 w 7835812"/>
              <a:gd name="connsiteY13" fmla="*/ 4285220 h 4524553"/>
              <a:gd name="connsiteX14" fmla="*/ 3065515 w 7835812"/>
              <a:gd name="connsiteY14" fmla="*/ 4490960 h 4524553"/>
              <a:gd name="connsiteX15" fmla="*/ 3675115 w 7835812"/>
              <a:gd name="connsiteY15" fmla="*/ 4521440 h 4524553"/>
              <a:gd name="connsiteX16" fmla="*/ 4360915 w 7835812"/>
              <a:gd name="connsiteY16" fmla="*/ 4460480 h 4524553"/>
              <a:gd name="connsiteX17" fmla="*/ 4764775 w 7835812"/>
              <a:gd name="connsiteY17" fmla="*/ 4056620 h 4524553"/>
              <a:gd name="connsiteX18" fmla="*/ 4894315 w 7835812"/>
              <a:gd name="connsiteY18" fmla="*/ 3546080 h 4524553"/>
              <a:gd name="connsiteX19" fmla="*/ 5549635 w 7835812"/>
              <a:gd name="connsiteY19" fmla="*/ 3325100 h 4524553"/>
              <a:gd name="connsiteX20" fmla="*/ 6509755 w 7835812"/>
              <a:gd name="connsiteY20" fmla="*/ 3332720 h 4524553"/>
              <a:gd name="connsiteX21" fmla="*/ 6860275 w 7835812"/>
              <a:gd name="connsiteY21" fmla="*/ 2966960 h 4524553"/>
              <a:gd name="connsiteX22" fmla="*/ 6944095 w 7835812"/>
              <a:gd name="connsiteY22" fmla="*/ 2570720 h 4524553"/>
              <a:gd name="connsiteX23" fmla="*/ 7431775 w 7835812"/>
              <a:gd name="connsiteY23" fmla="*/ 2265920 h 4524553"/>
              <a:gd name="connsiteX24" fmla="*/ 7667995 w 7835812"/>
              <a:gd name="connsiteY24" fmla="*/ 1618220 h 4524553"/>
              <a:gd name="connsiteX25" fmla="*/ 7835635 w 7835812"/>
              <a:gd name="connsiteY25" fmla="*/ 947660 h 4524553"/>
              <a:gd name="connsiteX26" fmla="*/ 7637515 w 7835812"/>
              <a:gd name="connsiteY26" fmla="*/ 338060 h 4524553"/>
              <a:gd name="connsiteX27" fmla="*/ 7005055 w 7835812"/>
              <a:gd name="connsiteY27" fmla="*/ 56120 h 4524553"/>
              <a:gd name="connsiteX28" fmla="*/ 6296395 w 7835812"/>
              <a:gd name="connsiteY28" fmla="*/ 2780 h 4524553"/>
              <a:gd name="connsiteX29" fmla="*/ 5648695 w 7835812"/>
              <a:gd name="connsiteY29" fmla="*/ 101840 h 4524553"/>
              <a:gd name="connsiteX30" fmla="*/ 5031475 w 7835812"/>
              <a:gd name="connsiteY30" fmla="*/ 322820 h 4524553"/>
              <a:gd name="connsiteX31" fmla="*/ 4734295 w 7835812"/>
              <a:gd name="connsiteY31" fmla="*/ 932420 h 4524553"/>
              <a:gd name="connsiteX32" fmla="*/ 4399015 w 7835812"/>
              <a:gd name="connsiteY32" fmla="*/ 1092440 h 4524553"/>
              <a:gd name="connsiteX33" fmla="*/ 3682735 w 7835812"/>
              <a:gd name="connsiteY33" fmla="*/ 970520 h 4524553"/>
              <a:gd name="connsiteX0" fmla="*/ 3682735 w 7835812"/>
              <a:gd name="connsiteY0" fmla="*/ 970520 h 4524553"/>
              <a:gd name="connsiteX1" fmla="*/ 3629395 w 7835812"/>
              <a:gd name="connsiteY1" fmla="*/ 970520 h 4524553"/>
              <a:gd name="connsiteX2" fmla="*/ 2600695 w 7835812"/>
              <a:gd name="connsiteY2" fmla="*/ 802880 h 4524553"/>
              <a:gd name="connsiteX3" fmla="*/ 2021575 w 7835812"/>
              <a:gd name="connsiteY3" fmla="*/ 1161020 h 4524553"/>
              <a:gd name="connsiteX4" fmla="*/ 1503415 w 7835812"/>
              <a:gd name="connsiteY4" fmla="*/ 1145780 h 4524553"/>
              <a:gd name="connsiteX5" fmla="*/ 878575 w 7835812"/>
              <a:gd name="connsiteY5" fmla="*/ 886700 h 4524553"/>
              <a:gd name="connsiteX6" fmla="*/ 253735 w 7835812"/>
              <a:gd name="connsiteY6" fmla="*/ 1351520 h 4524553"/>
              <a:gd name="connsiteX7" fmla="*/ 25135 w 7835812"/>
              <a:gd name="connsiteY7" fmla="*/ 2113520 h 4524553"/>
              <a:gd name="connsiteX8" fmla="*/ 55615 w 7835812"/>
              <a:gd name="connsiteY8" fmla="*/ 2860280 h 4524553"/>
              <a:gd name="connsiteX9" fmla="*/ 467095 w 7835812"/>
              <a:gd name="connsiteY9" fmla="*/ 3271760 h 4524553"/>
              <a:gd name="connsiteX10" fmla="*/ 1343395 w 7835812"/>
              <a:gd name="connsiteY10" fmla="*/ 3325100 h 4524553"/>
              <a:gd name="connsiteX11" fmla="*/ 2166355 w 7835812"/>
              <a:gd name="connsiteY11" fmla="*/ 3401300 h 4524553"/>
              <a:gd name="connsiteX12" fmla="*/ 2638795 w 7835812"/>
              <a:gd name="connsiteY12" fmla="*/ 3698480 h 4524553"/>
              <a:gd name="connsiteX13" fmla="*/ 2791195 w 7835812"/>
              <a:gd name="connsiteY13" fmla="*/ 4285220 h 4524553"/>
              <a:gd name="connsiteX14" fmla="*/ 3065515 w 7835812"/>
              <a:gd name="connsiteY14" fmla="*/ 4490960 h 4524553"/>
              <a:gd name="connsiteX15" fmla="*/ 3675115 w 7835812"/>
              <a:gd name="connsiteY15" fmla="*/ 4521440 h 4524553"/>
              <a:gd name="connsiteX16" fmla="*/ 4360915 w 7835812"/>
              <a:gd name="connsiteY16" fmla="*/ 4460480 h 4524553"/>
              <a:gd name="connsiteX17" fmla="*/ 4764775 w 7835812"/>
              <a:gd name="connsiteY17" fmla="*/ 4056620 h 4524553"/>
              <a:gd name="connsiteX18" fmla="*/ 4894315 w 7835812"/>
              <a:gd name="connsiteY18" fmla="*/ 3546080 h 4524553"/>
              <a:gd name="connsiteX19" fmla="*/ 5549635 w 7835812"/>
              <a:gd name="connsiteY19" fmla="*/ 3325100 h 4524553"/>
              <a:gd name="connsiteX20" fmla="*/ 6509755 w 7835812"/>
              <a:gd name="connsiteY20" fmla="*/ 3332720 h 4524553"/>
              <a:gd name="connsiteX21" fmla="*/ 6860275 w 7835812"/>
              <a:gd name="connsiteY21" fmla="*/ 2966960 h 4524553"/>
              <a:gd name="connsiteX22" fmla="*/ 6944095 w 7835812"/>
              <a:gd name="connsiteY22" fmla="*/ 2570720 h 4524553"/>
              <a:gd name="connsiteX23" fmla="*/ 7431775 w 7835812"/>
              <a:gd name="connsiteY23" fmla="*/ 2265920 h 4524553"/>
              <a:gd name="connsiteX24" fmla="*/ 7667995 w 7835812"/>
              <a:gd name="connsiteY24" fmla="*/ 1618220 h 4524553"/>
              <a:gd name="connsiteX25" fmla="*/ 7835635 w 7835812"/>
              <a:gd name="connsiteY25" fmla="*/ 947660 h 4524553"/>
              <a:gd name="connsiteX26" fmla="*/ 7637515 w 7835812"/>
              <a:gd name="connsiteY26" fmla="*/ 338060 h 4524553"/>
              <a:gd name="connsiteX27" fmla="*/ 7005055 w 7835812"/>
              <a:gd name="connsiteY27" fmla="*/ 56120 h 4524553"/>
              <a:gd name="connsiteX28" fmla="*/ 6296395 w 7835812"/>
              <a:gd name="connsiteY28" fmla="*/ 2780 h 4524553"/>
              <a:gd name="connsiteX29" fmla="*/ 5648695 w 7835812"/>
              <a:gd name="connsiteY29" fmla="*/ 101840 h 4524553"/>
              <a:gd name="connsiteX30" fmla="*/ 5031475 w 7835812"/>
              <a:gd name="connsiteY30" fmla="*/ 322820 h 4524553"/>
              <a:gd name="connsiteX31" fmla="*/ 4734295 w 7835812"/>
              <a:gd name="connsiteY31" fmla="*/ 932420 h 4524553"/>
              <a:gd name="connsiteX32" fmla="*/ 4399015 w 7835812"/>
              <a:gd name="connsiteY32" fmla="*/ 1092440 h 4524553"/>
              <a:gd name="connsiteX33" fmla="*/ 3682735 w 7835812"/>
              <a:gd name="connsiteY33" fmla="*/ 970520 h 4524553"/>
              <a:gd name="connsiteX0" fmla="*/ 3682735 w 7835812"/>
              <a:gd name="connsiteY0" fmla="*/ 970520 h 4528381"/>
              <a:gd name="connsiteX1" fmla="*/ 3629395 w 7835812"/>
              <a:gd name="connsiteY1" fmla="*/ 970520 h 4528381"/>
              <a:gd name="connsiteX2" fmla="*/ 2600695 w 7835812"/>
              <a:gd name="connsiteY2" fmla="*/ 802880 h 4528381"/>
              <a:gd name="connsiteX3" fmla="*/ 2021575 w 7835812"/>
              <a:gd name="connsiteY3" fmla="*/ 1161020 h 4528381"/>
              <a:gd name="connsiteX4" fmla="*/ 1503415 w 7835812"/>
              <a:gd name="connsiteY4" fmla="*/ 1145780 h 4528381"/>
              <a:gd name="connsiteX5" fmla="*/ 878575 w 7835812"/>
              <a:gd name="connsiteY5" fmla="*/ 886700 h 4528381"/>
              <a:gd name="connsiteX6" fmla="*/ 253735 w 7835812"/>
              <a:gd name="connsiteY6" fmla="*/ 1351520 h 4528381"/>
              <a:gd name="connsiteX7" fmla="*/ 25135 w 7835812"/>
              <a:gd name="connsiteY7" fmla="*/ 2113520 h 4528381"/>
              <a:gd name="connsiteX8" fmla="*/ 55615 w 7835812"/>
              <a:gd name="connsiteY8" fmla="*/ 2860280 h 4528381"/>
              <a:gd name="connsiteX9" fmla="*/ 467095 w 7835812"/>
              <a:gd name="connsiteY9" fmla="*/ 3271760 h 4528381"/>
              <a:gd name="connsiteX10" fmla="*/ 1343395 w 7835812"/>
              <a:gd name="connsiteY10" fmla="*/ 3325100 h 4528381"/>
              <a:gd name="connsiteX11" fmla="*/ 2166355 w 7835812"/>
              <a:gd name="connsiteY11" fmla="*/ 3401300 h 4528381"/>
              <a:gd name="connsiteX12" fmla="*/ 2638795 w 7835812"/>
              <a:gd name="connsiteY12" fmla="*/ 3698480 h 4528381"/>
              <a:gd name="connsiteX13" fmla="*/ 2836915 w 7835812"/>
              <a:gd name="connsiteY13" fmla="*/ 4201400 h 4528381"/>
              <a:gd name="connsiteX14" fmla="*/ 3065515 w 7835812"/>
              <a:gd name="connsiteY14" fmla="*/ 4490960 h 4528381"/>
              <a:gd name="connsiteX15" fmla="*/ 3675115 w 7835812"/>
              <a:gd name="connsiteY15" fmla="*/ 4521440 h 4528381"/>
              <a:gd name="connsiteX16" fmla="*/ 4360915 w 7835812"/>
              <a:gd name="connsiteY16" fmla="*/ 4460480 h 4528381"/>
              <a:gd name="connsiteX17" fmla="*/ 4764775 w 7835812"/>
              <a:gd name="connsiteY17" fmla="*/ 4056620 h 4528381"/>
              <a:gd name="connsiteX18" fmla="*/ 4894315 w 7835812"/>
              <a:gd name="connsiteY18" fmla="*/ 3546080 h 4528381"/>
              <a:gd name="connsiteX19" fmla="*/ 5549635 w 7835812"/>
              <a:gd name="connsiteY19" fmla="*/ 3325100 h 4528381"/>
              <a:gd name="connsiteX20" fmla="*/ 6509755 w 7835812"/>
              <a:gd name="connsiteY20" fmla="*/ 3332720 h 4528381"/>
              <a:gd name="connsiteX21" fmla="*/ 6860275 w 7835812"/>
              <a:gd name="connsiteY21" fmla="*/ 2966960 h 4528381"/>
              <a:gd name="connsiteX22" fmla="*/ 6944095 w 7835812"/>
              <a:gd name="connsiteY22" fmla="*/ 2570720 h 4528381"/>
              <a:gd name="connsiteX23" fmla="*/ 7431775 w 7835812"/>
              <a:gd name="connsiteY23" fmla="*/ 2265920 h 4528381"/>
              <a:gd name="connsiteX24" fmla="*/ 7667995 w 7835812"/>
              <a:gd name="connsiteY24" fmla="*/ 1618220 h 4528381"/>
              <a:gd name="connsiteX25" fmla="*/ 7835635 w 7835812"/>
              <a:gd name="connsiteY25" fmla="*/ 947660 h 4528381"/>
              <a:gd name="connsiteX26" fmla="*/ 7637515 w 7835812"/>
              <a:gd name="connsiteY26" fmla="*/ 338060 h 4528381"/>
              <a:gd name="connsiteX27" fmla="*/ 7005055 w 7835812"/>
              <a:gd name="connsiteY27" fmla="*/ 56120 h 4528381"/>
              <a:gd name="connsiteX28" fmla="*/ 6296395 w 7835812"/>
              <a:gd name="connsiteY28" fmla="*/ 2780 h 4528381"/>
              <a:gd name="connsiteX29" fmla="*/ 5648695 w 7835812"/>
              <a:gd name="connsiteY29" fmla="*/ 101840 h 4528381"/>
              <a:gd name="connsiteX30" fmla="*/ 5031475 w 7835812"/>
              <a:gd name="connsiteY30" fmla="*/ 322820 h 4528381"/>
              <a:gd name="connsiteX31" fmla="*/ 4734295 w 7835812"/>
              <a:gd name="connsiteY31" fmla="*/ 932420 h 4528381"/>
              <a:gd name="connsiteX32" fmla="*/ 4399015 w 7835812"/>
              <a:gd name="connsiteY32" fmla="*/ 1092440 h 4528381"/>
              <a:gd name="connsiteX33" fmla="*/ 3682735 w 7835812"/>
              <a:gd name="connsiteY33" fmla="*/ 970520 h 4528381"/>
              <a:gd name="connsiteX0" fmla="*/ 3682735 w 7835812"/>
              <a:gd name="connsiteY0" fmla="*/ 970520 h 4526844"/>
              <a:gd name="connsiteX1" fmla="*/ 3629395 w 7835812"/>
              <a:gd name="connsiteY1" fmla="*/ 970520 h 4526844"/>
              <a:gd name="connsiteX2" fmla="*/ 2600695 w 7835812"/>
              <a:gd name="connsiteY2" fmla="*/ 802880 h 4526844"/>
              <a:gd name="connsiteX3" fmla="*/ 2021575 w 7835812"/>
              <a:gd name="connsiteY3" fmla="*/ 1161020 h 4526844"/>
              <a:gd name="connsiteX4" fmla="*/ 1503415 w 7835812"/>
              <a:gd name="connsiteY4" fmla="*/ 1145780 h 4526844"/>
              <a:gd name="connsiteX5" fmla="*/ 878575 w 7835812"/>
              <a:gd name="connsiteY5" fmla="*/ 886700 h 4526844"/>
              <a:gd name="connsiteX6" fmla="*/ 253735 w 7835812"/>
              <a:gd name="connsiteY6" fmla="*/ 1351520 h 4526844"/>
              <a:gd name="connsiteX7" fmla="*/ 25135 w 7835812"/>
              <a:gd name="connsiteY7" fmla="*/ 2113520 h 4526844"/>
              <a:gd name="connsiteX8" fmla="*/ 55615 w 7835812"/>
              <a:gd name="connsiteY8" fmla="*/ 2860280 h 4526844"/>
              <a:gd name="connsiteX9" fmla="*/ 467095 w 7835812"/>
              <a:gd name="connsiteY9" fmla="*/ 3271760 h 4526844"/>
              <a:gd name="connsiteX10" fmla="*/ 1343395 w 7835812"/>
              <a:gd name="connsiteY10" fmla="*/ 3325100 h 4526844"/>
              <a:gd name="connsiteX11" fmla="*/ 2166355 w 7835812"/>
              <a:gd name="connsiteY11" fmla="*/ 3401300 h 4526844"/>
              <a:gd name="connsiteX12" fmla="*/ 2638795 w 7835812"/>
              <a:gd name="connsiteY12" fmla="*/ 3698480 h 4526844"/>
              <a:gd name="connsiteX13" fmla="*/ 2836915 w 7835812"/>
              <a:gd name="connsiteY13" fmla="*/ 4201400 h 4526844"/>
              <a:gd name="connsiteX14" fmla="*/ 3103615 w 7835812"/>
              <a:gd name="connsiteY14" fmla="*/ 4407140 h 4526844"/>
              <a:gd name="connsiteX15" fmla="*/ 3675115 w 7835812"/>
              <a:gd name="connsiteY15" fmla="*/ 4521440 h 4526844"/>
              <a:gd name="connsiteX16" fmla="*/ 4360915 w 7835812"/>
              <a:gd name="connsiteY16" fmla="*/ 4460480 h 4526844"/>
              <a:gd name="connsiteX17" fmla="*/ 4764775 w 7835812"/>
              <a:gd name="connsiteY17" fmla="*/ 4056620 h 4526844"/>
              <a:gd name="connsiteX18" fmla="*/ 4894315 w 7835812"/>
              <a:gd name="connsiteY18" fmla="*/ 3546080 h 4526844"/>
              <a:gd name="connsiteX19" fmla="*/ 5549635 w 7835812"/>
              <a:gd name="connsiteY19" fmla="*/ 3325100 h 4526844"/>
              <a:gd name="connsiteX20" fmla="*/ 6509755 w 7835812"/>
              <a:gd name="connsiteY20" fmla="*/ 3332720 h 4526844"/>
              <a:gd name="connsiteX21" fmla="*/ 6860275 w 7835812"/>
              <a:gd name="connsiteY21" fmla="*/ 2966960 h 4526844"/>
              <a:gd name="connsiteX22" fmla="*/ 6944095 w 7835812"/>
              <a:gd name="connsiteY22" fmla="*/ 2570720 h 4526844"/>
              <a:gd name="connsiteX23" fmla="*/ 7431775 w 7835812"/>
              <a:gd name="connsiteY23" fmla="*/ 2265920 h 4526844"/>
              <a:gd name="connsiteX24" fmla="*/ 7667995 w 7835812"/>
              <a:gd name="connsiteY24" fmla="*/ 1618220 h 4526844"/>
              <a:gd name="connsiteX25" fmla="*/ 7835635 w 7835812"/>
              <a:gd name="connsiteY25" fmla="*/ 947660 h 4526844"/>
              <a:gd name="connsiteX26" fmla="*/ 7637515 w 7835812"/>
              <a:gd name="connsiteY26" fmla="*/ 338060 h 4526844"/>
              <a:gd name="connsiteX27" fmla="*/ 7005055 w 7835812"/>
              <a:gd name="connsiteY27" fmla="*/ 56120 h 4526844"/>
              <a:gd name="connsiteX28" fmla="*/ 6296395 w 7835812"/>
              <a:gd name="connsiteY28" fmla="*/ 2780 h 4526844"/>
              <a:gd name="connsiteX29" fmla="*/ 5648695 w 7835812"/>
              <a:gd name="connsiteY29" fmla="*/ 101840 h 4526844"/>
              <a:gd name="connsiteX30" fmla="*/ 5031475 w 7835812"/>
              <a:gd name="connsiteY30" fmla="*/ 322820 h 4526844"/>
              <a:gd name="connsiteX31" fmla="*/ 4734295 w 7835812"/>
              <a:gd name="connsiteY31" fmla="*/ 932420 h 4526844"/>
              <a:gd name="connsiteX32" fmla="*/ 4399015 w 7835812"/>
              <a:gd name="connsiteY32" fmla="*/ 1092440 h 4526844"/>
              <a:gd name="connsiteX33" fmla="*/ 3682735 w 7835812"/>
              <a:gd name="connsiteY33" fmla="*/ 970520 h 4526844"/>
              <a:gd name="connsiteX0" fmla="*/ 3682735 w 7835812"/>
              <a:gd name="connsiteY0" fmla="*/ 970520 h 4583543"/>
              <a:gd name="connsiteX1" fmla="*/ 3629395 w 7835812"/>
              <a:gd name="connsiteY1" fmla="*/ 970520 h 4583543"/>
              <a:gd name="connsiteX2" fmla="*/ 2600695 w 7835812"/>
              <a:gd name="connsiteY2" fmla="*/ 802880 h 4583543"/>
              <a:gd name="connsiteX3" fmla="*/ 2021575 w 7835812"/>
              <a:gd name="connsiteY3" fmla="*/ 1161020 h 4583543"/>
              <a:gd name="connsiteX4" fmla="*/ 1503415 w 7835812"/>
              <a:gd name="connsiteY4" fmla="*/ 1145780 h 4583543"/>
              <a:gd name="connsiteX5" fmla="*/ 878575 w 7835812"/>
              <a:gd name="connsiteY5" fmla="*/ 886700 h 4583543"/>
              <a:gd name="connsiteX6" fmla="*/ 253735 w 7835812"/>
              <a:gd name="connsiteY6" fmla="*/ 1351520 h 4583543"/>
              <a:gd name="connsiteX7" fmla="*/ 25135 w 7835812"/>
              <a:gd name="connsiteY7" fmla="*/ 2113520 h 4583543"/>
              <a:gd name="connsiteX8" fmla="*/ 55615 w 7835812"/>
              <a:gd name="connsiteY8" fmla="*/ 2860280 h 4583543"/>
              <a:gd name="connsiteX9" fmla="*/ 467095 w 7835812"/>
              <a:gd name="connsiteY9" fmla="*/ 3271760 h 4583543"/>
              <a:gd name="connsiteX10" fmla="*/ 1343395 w 7835812"/>
              <a:gd name="connsiteY10" fmla="*/ 3325100 h 4583543"/>
              <a:gd name="connsiteX11" fmla="*/ 2166355 w 7835812"/>
              <a:gd name="connsiteY11" fmla="*/ 3401300 h 4583543"/>
              <a:gd name="connsiteX12" fmla="*/ 2638795 w 7835812"/>
              <a:gd name="connsiteY12" fmla="*/ 3698480 h 4583543"/>
              <a:gd name="connsiteX13" fmla="*/ 2836915 w 7835812"/>
              <a:gd name="connsiteY13" fmla="*/ 4201400 h 4583543"/>
              <a:gd name="connsiteX14" fmla="*/ 3103615 w 7835812"/>
              <a:gd name="connsiteY14" fmla="*/ 4407140 h 4583543"/>
              <a:gd name="connsiteX15" fmla="*/ 3667495 w 7835812"/>
              <a:gd name="connsiteY15" fmla="*/ 4582400 h 4583543"/>
              <a:gd name="connsiteX16" fmla="*/ 4360915 w 7835812"/>
              <a:gd name="connsiteY16" fmla="*/ 4460480 h 4583543"/>
              <a:gd name="connsiteX17" fmla="*/ 4764775 w 7835812"/>
              <a:gd name="connsiteY17" fmla="*/ 4056620 h 4583543"/>
              <a:gd name="connsiteX18" fmla="*/ 4894315 w 7835812"/>
              <a:gd name="connsiteY18" fmla="*/ 3546080 h 4583543"/>
              <a:gd name="connsiteX19" fmla="*/ 5549635 w 7835812"/>
              <a:gd name="connsiteY19" fmla="*/ 3325100 h 4583543"/>
              <a:gd name="connsiteX20" fmla="*/ 6509755 w 7835812"/>
              <a:gd name="connsiteY20" fmla="*/ 3332720 h 4583543"/>
              <a:gd name="connsiteX21" fmla="*/ 6860275 w 7835812"/>
              <a:gd name="connsiteY21" fmla="*/ 2966960 h 4583543"/>
              <a:gd name="connsiteX22" fmla="*/ 6944095 w 7835812"/>
              <a:gd name="connsiteY22" fmla="*/ 2570720 h 4583543"/>
              <a:gd name="connsiteX23" fmla="*/ 7431775 w 7835812"/>
              <a:gd name="connsiteY23" fmla="*/ 2265920 h 4583543"/>
              <a:gd name="connsiteX24" fmla="*/ 7667995 w 7835812"/>
              <a:gd name="connsiteY24" fmla="*/ 1618220 h 4583543"/>
              <a:gd name="connsiteX25" fmla="*/ 7835635 w 7835812"/>
              <a:gd name="connsiteY25" fmla="*/ 947660 h 4583543"/>
              <a:gd name="connsiteX26" fmla="*/ 7637515 w 7835812"/>
              <a:gd name="connsiteY26" fmla="*/ 338060 h 4583543"/>
              <a:gd name="connsiteX27" fmla="*/ 7005055 w 7835812"/>
              <a:gd name="connsiteY27" fmla="*/ 56120 h 4583543"/>
              <a:gd name="connsiteX28" fmla="*/ 6296395 w 7835812"/>
              <a:gd name="connsiteY28" fmla="*/ 2780 h 4583543"/>
              <a:gd name="connsiteX29" fmla="*/ 5648695 w 7835812"/>
              <a:gd name="connsiteY29" fmla="*/ 101840 h 4583543"/>
              <a:gd name="connsiteX30" fmla="*/ 5031475 w 7835812"/>
              <a:gd name="connsiteY30" fmla="*/ 322820 h 4583543"/>
              <a:gd name="connsiteX31" fmla="*/ 4734295 w 7835812"/>
              <a:gd name="connsiteY31" fmla="*/ 932420 h 4583543"/>
              <a:gd name="connsiteX32" fmla="*/ 4399015 w 7835812"/>
              <a:gd name="connsiteY32" fmla="*/ 1092440 h 4583543"/>
              <a:gd name="connsiteX33" fmla="*/ 3682735 w 7835812"/>
              <a:gd name="connsiteY33" fmla="*/ 970520 h 4583543"/>
              <a:gd name="connsiteX0" fmla="*/ 3682735 w 7835812"/>
              <a:gd name="connsiteY0" fmla="*/ 970520 h 4583718"/>
              <a:gd name="connsiteX1" fmla="*/ 3629395 w 7835812"/>
              <a:gd name="connsiteY1" fmla="*/ 970520 h 4583718"/>
              <a:gd name="connsiteX2" fmla="*/ 2600695 w 7835812"/>
              <a:gd name="connsiteY2" fmla="*/ 802880 h 4583718"/>
              <a:gd name="connsiteX3" fmla="*/ 2021575 w 7835812"/>
              <a:gd name="connsiteY3" fmla="*/ 1161020 h 4583718"/>
              <a:gd name="connsiteX4" fmla="*/ 1503415 w 7835812"/>
              <a:gd name="connsiteY4" fmla="*/ 1145780 h 4583718"/>
              <a:gd name="connsiteX5" fmla="*/ 878575 w 7835812"/>
              <a:gd name="connsiteY5" fmla="*/ 886700 h 4583718"/>
              <a:gd name="connsiteX6" fmla="*/ 253735 w 7835812"/>
              <a:gd name="connsiteY6" fmla="*/ 1351520 h 4583718"/>
              <a:gd name="connsiteX7" fmla="*/ 25135 w 7835812"/>
              <a:gd name="connsiteY7" fmla="*/ 2113520 h 4583718"/>
              <a:gd name="connsiteX8" fmla="*/ 55615 w 7835812"/>
              <a:gd name="connsiteY8" fmla="*/ 2860280 h 4583718"/>
              <a:gd name="connsiteX9" fmla="*/ 467095 w 7835812"/>
              <a:gd name="connsiteY9" fmla="*/ 3271760 h 4583718"/>
              <a:gd name="connsiteX10" fmla="*/ 1343395 w 7835812"/>
              <a:gd name="connsiteY10" fmla="*/ 3325100 h 4583718"/>
              <a:gd name="connsiteX11" fmla="*/ 2166355 w 7835812"/>
              <a:gd name="connsiteY11" fmla="*/ 3401300 h 4583718"/>
              <a:gd name="connsiteX12" fmla="*/ 2638795 w 7835812"/>
              <a:gd name="connsiteY12" fmla="*/ 3698480 h 4583718"/>
              <a:gd name="connsiteX13" fmla="*/ 2836915 w 7835812"/>
              <a:gd name="connsiteY13" fmla="*/ 4201400 h 4583718"/>
              <a:gd name="connsiteX14" fmla="*/ 3103615 w 7835812"/>
              <a:gd name="connsiteY14" fmla="*/ 4407140 h 4583718"/>
              <a:gd name="connsiteX15" fmla="*/ 3667495 w 7835812"/>
              <a:gd name="connsiteY15" fmla="*/ 4582400 h 4583718"/>
              <a:gd name="connsiteX16" fmla="*/ 4360915 w 7835812"/>
              <a:gd name="connsiteY16" fmla="*/ 4460480 h 4583718"/>
              <a:gd name="connsiteX17" fmla="*/ 4719055 w 7835812"/>
              <a:gd name="connsiteY17" fmla="*/ 4010900 h 4583718"/>
              <a:gd name="connsiteX18" fmla="*/ 4894315 w 7835812"/>
              <a:gd name="connsiteY18" fmla="*/ 3546080 h 4583718"/>
              <a:gd name="connsiteX19" fmla="*/ 5549635 w 7835812"/>
              <a:gd name="connsiteY19" fmla="*/ 3325100 h 4583718"/>
              <a:gd name="connsiteX20" fmla="*/ 6509755 w 7835812"/>
              <a:gd name="connsiteY20" fmla="*/ 3332720 h 4583718"/>
              <a:gd name="connsiteX21" fmla="*/ 6860275 w 7835812"/>
              <a:gd name="connsiteY21" fmla="*/ 2966960 h 4583718"/>
              <a:gd name="connsiteX22" fmla="*/ 6944095 w 7835812"/>
              <a:gd name="connsiteY22" fmla="*/ 2570720 h 4583718"/>
              <a:gd name="connsiteX23" fmla="*/ 7431775 w 7835812"/>
              <a:gd name="connsiteY23" fmla="*/ 2265920 h 4583718"/>
              <a:gd name="connsiteX24" fmla="*/ 7667995 w 7835812"/>
              <a:gd name="connsiteY24" fmla="*/ 1618220 h 4583718"/>
              <a:gd name="connsiteX25" fmla="*/ 7835635 w 7835812"/>
              <a:gd name="connsiteY25" fmla="*/ 947660 h 4583718"/>
              <a:gd name="connsiteX26" fmla="*/ 7637515 w 7835812"/>
              <a:gd name="connsiteY26" fmla="*/ 338060 h 4583718"/>
              <a:gd name="connsiteX27" fmla="*/ 7005055 w 7835812"/>
              <a:gd name="connsiteY27" fmla="*/ 56120 h 4583718"/>
              <a:gd name="connsiteX28" fmla="*/ 6296395 w 7835812"/>
              <a:gd name="connsiteY28" fmla="*/ 2780 h 4583718"/>
              <a:gd name="connsiteX29" fmla="*/ 5648695 w 7835812"/>
              <a:gd name="connsiteY29" fmla="*/ 101840 h 4583718"/>
              <a:gd name="connsiteX30" fmla="*/ 5031475 w 7835812"/>
              <a:gd name="connsiteY30" fmla="*/ 322820 h 4583718"/>
              <a:gd name="connsiteX31" fmla="*/ 4734295 w 7835812"/>
              <a:gd name="connsiteY31" fmla="*/ 932420 h 4583718"/>
              <a:gd name="connsiteX32" fmla="*/ 4399015 w 7835812"/>
              <a:gd name="connsiteY32" fmla="*/ 1092440 h 4583718"/>
              <a:gd name="connsiteX33" fmla="*/ 3682735 w 7835812"/>
              <a:gd name="connsiteY33" fmla="*/ 970520 h 4583718"/>
              <a:gd name="connsiteX0" fmla="*/ 3682735 w 7835812"/>
              <a:gd name="connsiteY0" fmla="*/ 970520 h 4583718"/>
              <a:gd name="connsiteX1" fmla="*/ 3629395 w 7835812"/>
              <a:gd name="connsiteY1" fmla="*/ 970520 h 4583718"/>
              <a:gd name="connsiteX2" fmla="*/ 2600695 w 7835812"/>
              <a:gd name="connsiteY2" fmla="*/ 802880 h 4583718"/>
              <a:gd name="connsiteX3" fmla="*/ 2021575 w 7835812"/>
              <a:gd name="connsiteY3" fmla="*/ 1161020 h 4583718"/>
              <a:gd name="connsiteX4" fmla="*/ 1503415 w 7835812"/>
              <a:gd name="connsiteY4" fmla="*/ 1145780 h 4583718"/>
              <a:gd name="connsiteX5" fmla="*/ 878575 w 7835812"/>
              <a:gd name="connsiteY5" fmla="*/ 886700 h 4583718"/>
              <a:gd name="connsiteX6" fmla="*/ 253735 w 7835812"/>
              <a:gd name="connsiteY6" fmla="*/ 1351520 h 4583718"/>
              <a:gd name="connsiteX7" fmla="*/ 25135 w 7835812"/>
              <a:gd name="connsiteY7" fmla="*/ 2113520 h 4583718"/>
              <a:gd name="connsiteX8" fmla="*/ 55615 w 7835812"/>
              <a:gd name="connsiteY8" fmla="*/ 2860280 h 4583718"/>
              <a:gd name="connsiteX9" fmla="*/ 467095 w 7835812"/>
              <a:gd name="connsiteY9" fmla="*/ 3271760 h 4583718"/>
              <a:gd name="connsiteX10" fmla="*/ 1343395 w 7835812"/>
              <a:gd name="connsiteY10" fmla="*/ 3325100 h 4583718"/>
              <a:gd name="connsiteX11" fmla="*/ 2166355 w 7835812"/>
              <a:gd name="connsiteY11" fmla="*/ 3401300 h 4583718"/>
              <a:gd name="connsiteX12" fmla="*/ 2638795 w 7835812"/>
              <a:gd name="connsiteY12" fmla="*/ 3698480 h 4583718"/>
              <a:gd name="connsiteX13" fmla="*/ 2836915 w 7835812"/>
              <a:gd name="connsiteY13" fmla="*/ 4201400 h 4583718"/>
              <a:gd name="connsiteX14" fmla="*/ 3103615 w 7835812"/>
              <a:gd name="connsiteY14" fmla="*/ 4407140 h 4583718"/>
              <a:gd name="connsiteX15" fmla="*/ 3667495 w 7835812"/>
              <a:gd name="connsiteY15" fmla="*/ 4582400 h 4583718"/>
              <a:gd name="connsiteX16" fmla="*/ 4360915 w 7835812"/>
              <a:gd name="connsiteY16" fmla="*/ 4460480 h 4583718"/>
              <a:gd name="connsiteX17" fmla="*/ 4719055 w 7835812"/>
              <a:gd name="connsiteY17" fmla="*/ 4010900 h 4583718"/>
              <a:gd name="connsiteX18" fmla="*/ 4894315 w 7835812"/>
              <a:gd name="connsiteY18" fmla="*/ 3546080 h 4583718"/>
              <a:gd name="connsiteX19" fmla="*/ 5549635 w 7835812"/>
              <a:gd name="connsiteY19" fmla="*/ 3325100 h 4583718"/>
              <a:gd name="connsiteX20" fmla="*/ 6418315 w 7835812"/>
              <a:gd name="connsiteY20" fmla="*/ 3233660 h 4583718"/>
              <a:gd name="connsiteX21" fmla="*/ 6860275 w 7835812"/>
              <a:gd name="connsiteY21" fmla="*/ 2966960 h 4583718"/>
              <a:gd name="connsiteX22" fmla="*/ 6944095 w 7835812"/>
              <a:gd name="connsiteY22" fmla="*/ 2570720 h 4583718"/>
              <a:gd name="connsiteX23" fmla="*/ 7431775 w 7835812"/>
              <a:gd name="connsiteY23" fmla="*/ 2265920 h 4583718"/>
              <a:gd name="connsiteX24" fmla="*/ 7667995 w 7835812"/>
              <a:gd name="connsiteY24" fmla="*/ 1618220 h 4583718"/>
              <a:gd name="connsiteX25" fmla="*/ 7835635 w 7835812"/>
              <a:gd name="connsiteY25" fmla="*/ 947660 h 4583718"/>
              <a:gd name="connsiteX26" fmla="*/ 7637515 w 7835812"/>
              <a:gd name="connsiteY26" fmla="*/ 338060 h 4583718"/>
              <a:gd name="connsiteX27" fmla="*/ 7005055 w 7835812"/>
              <a:gd name="connsiteY27" fmla="*/ 56120 h 4583718"/>
              <a:gd name="connsiteX28" fmla="*/ 6296395 w 7835812"/>
              <a:gd name="connsiteY28" fmla="*/ 2780 h 4583718"/>
              <a:gd name="connsiteX29" fmla="*/ 5648695 w 7835812"/>
              <a:gd name="connsiteY29" fmla="*/ 101840 h 4583718"/>
              <a:gd name="connsiteX30" fmla="*/ 5031475 w 7835812"/>
              <a:gd name="connsiteY30" fmla="*/ 322820 h 4583718"/>
              <a:gd name="connsiteX31" fmla="*/ 4734295 w 7835812"/>
              <a:gd name="connsiteY31" fmla="*/ 932420 h 4583718"/>
              <a:gd name="connsiteX32" fmla="*/ 4399015 w 7835812"/>
              <a:gd name="connsiteY32" fmla="*/ 1092440 h 4583718"/>
              <a:gd name="connsiteX33" fmla="*/ 3682735 w 7835812"/>
              <a:gd name="connsiteY33" fmla="*/ 970520 h 4583718"/>
              <a:gd name="connsiteX0" fmla="*/ 3682735 w 7835709"/>
              <a:gd name="connsiteY0" fmla="*/ 970520 h 4583718"/>
              <a:gd name="connsiteX1" fmla="*/ 3629395 w 7835709"/>
              <a:gd name="connsiteY1" fmla="*/ 970520 h 4583718"/>
              <a:gd name="connsiteX2" fmla="*/ 2600695 w 7835709"/>
              <a:gd name="connsiteY2" fmla="*/ 802880 h 4583718"/>
              <a:gd name="connsiteX3" fmla="*/ 2021575 w 7835709"/>
              <a:gd name="connsiteY3" fmla="*/ 1161020 h 4583718"/>
              <a:gd name="connsiteX4" fmla="*/ 1503415 w 7835709"/>
              <a:gd name="connsiteY4" fmla="*/ 1145780 h 4583718"/>
              <a:gd name="connsiteX5" fmla="*/ 878575 w 7835709"/>
              <a:gd name="connsiteY5" fmla="*/ 886700 h 4583718"/>
              <a:gd name="connsiteX6" fmla="*/ 253735 w 7835709"/>
              <a:gd name="connsiteY6" fmla="*/ 1351520 h 4583718"/>
              <a:gd name="connsiteX7" fmla="*/ 25135 w 7835709"/>
              <a:gd name="connsiteY7" fmla="*/ 2113520 h 4583718"/>
              <a:gd name="connsiteX8" fmla="*/ 55615 w 7835709"/>
              <a:gd name="connsiteY8" fmla="*/ 2860280 h 4583718"/>
              <a:gd name="connsiteX9" fmla="*/ 467095 w 7835709"/>
              <a:gd name="connsiteY9" fmla="*/ 3271760 h 4583718"/>
              <a:gd name="connsiteX10" fmla="*/ 1343395 w 7835709"/>
              <a:gd name="connsiteY10" fmla="*/ 3325100 h 4583718"/>
              <a:gd name="connsiteX11" fmla="*/ 2166355 w 7835709"/>
              <a:gd name="connsiteY11" fmla="*/ 3401300 h 4583718"/>
              <a:gd name="connsiteX12" fmla="*/ 2638795 w 7835709"/>
              <a:gd name="connsiteY12" fmla="*/ 3698480 h 4583718"/>
              <a:gd name="connsiteX13" fmla="*/ 2836915 w 7835709"/>
              <a:gd name="connsiteY13" fmla="*/ 4201400 h 4583718"/>
              <a:gd name="connsiteX14" fmla="*/ 3103615 w 7835709"/>
              <a:gd name="connsiteY14" fmla="*/ 4407140 h 4583718"/>
              <a:gd name="connsiteX15" fmla="*/ 3667495 w 7835709"/>
              <a:gd name="connsiteY15" fmla="*/ 4582400 h 4583718"/>
              <a:gd name="connsiteX16" fmla="*/ 4360915 w 7835709"/>
              <a:gd name="connsiteY16" fmla="*/ 4460480 h 4583718"/>
              <a:gd name="connsiteX17" fmla="*/ 4719055 w 7835709"/>
              <a:gd name="connsiteY17" fmla="*/ 4010900 h 4583718"/>
              <a:gd name="connsiteX18" fmla="*/ 4894315 w 7835709"/>
              <a:gd name="connsiteY18" fmla="*/ 3546080 h 4583718"/>
              <a:gd name="connsiteX19" fmla="*/ 5549635 w 7835709"/>
              <a:gd name="connsiteY19" fmla="*/ 3325100 h 4583718"/>
              <a:gd name="connsiteX20" fmla="*/ 6418315 w 7835709"/>
              <a:gd name="connsiteY20" fmla="*/ 3233660 h 4583718"/>
              <a:gd name="connsiteX21" fmla="*/ 6860275 w 7835709"/>
              <a:gd name="connsiteY21" fmla="*/ 2966960 h 4583718"/>
              <a:gd name="connsiteX22" fmla="*/ 6944095 w 7835709"/>
              <a:gd name="connsiteY22" fmla="*/ 2570720 h 4583718"/>
              <a:gd name="connsiteX23" fmla="*/ 7431775 w 7835709"/>
              <a:gd name="connsiteY23" fmla="*/ 2265920 h 4583718"/>
              <a:gd name="connsiteX24" fmla="*/ 7622275 w 7835709"/>
              <a:gd name="connsiteY24" fmla="*/ 1549640 h 4583718"/>
              <a:gd name="connsiteX25" fmla="*/ 7835635 w 7835709"/>
              <a:gd name="connsiteY25" fmla="*/ 947660 h 4583718"/>
              <a:gd name="connsiteX26" fmla="*/ 7637515 w 7835709"/>
              <a:gd name="connsiteY26" fmla="*/ 338060 h 4583718"/>
              <a:gd name="connsiteX27" fmla="*/ 7005055 w 7835709"/>
              <a:gd name="connsiteY27" fmla="*/ 56120 h 4583718"/>
              <a:gd name="connsiteX28" fmla="*/ 6296395 w 7835709"/>
              <a:gd name="connsiteY28" fmla="*/ 2780 h 4583718"/>
              <a:gd name="connsiteX29" fmla="*/ 5648695 w 7835709"/>
              <a:gd name="connsiteY29" fmla="*/ 101840 h 4583718"/>
              <a:gd name="connsiteX30" fmla="*/ 5031475 w 7835709"/>
              <a:gd name="connsiteY30" fmla="*/ 322820 h 4583718"/>
              <a:gd name="connsiteX31" fmla="*/ 4734295 w 7835709"/>
              <a:gd name="connsiteY31" fmla="*/ 932420 h 4583718"/>
              <a:gd name="connsiteX32" fmla="*/ 4399015 w 7835709"/>
              <a:gd name="connsiteY32" fmla="*/ 1092440 h 4583718"/>
              <a:gd name="connsiteX33" fmla="*/ 3682735 w 7835709"/>
              <a:gd name="connsiteY33" fmla="*/ 970520 h 4583718"/>
              <a:gd name="connsiteX0" fmla="*/ 3682735 w 7835709"/>
              <a:gd name="connsiteY0" fmla="*/ 974158 h 4587356"/>
              <a:gd name="connsiteX1" fmla="*/ 3629395 w 7835709"/>
              <a:gd name="connsiteY1" fmla="*/ 974158 h 4587356"/>
              <a:gd name="connsiteX2" fmla="*/ 2600695 w 7835709"/>
              <a:gd name="connsiteY2" fmla="*/ 806518 h 4587356"/>
              <a:gd name="connsiteX3" fmla="*/ 2021575 w 7835709"/>
              <a:gd name="connsiteY3" fmla="*/ 1164658 h 4587356"/>
              <a:gd name="connsiteX4" fmla="*/ 1503415 w 7835709"/>
              <a:gd name="connsiteY4" fmla="*/ 1149418 h 4587356"/>
              <a:gd name="connsiteX5" fmla="*/ 878575 w 7835709"/>
              <a:gd name="connsiteY5" fmla="*/ 890338 h 4587356"/>
              <a:gd name="connsiteX6" fmla="*/ 253735 w 7835709"/>
              <a:gd name="connsiteY6" fmla="*/ 1355158 h 4587356"/>
              <a:gd name="connsiteX7" fmla="*/ 25135 w 7835709"/>
              <a:gd name="connsiteY7" fmla="*/ 2117158 h 4587356"/>
              <a:gd name="connsiteX8" fmla="*/ 55615 w 7835709"/>
              <a:gd name="connsiteY8" fmla="*/ 2863918 h 4587356"/>
              <a:gd name="connsiteX9" fmla="*/ 467095 w 7835709"/>
              <a:gd name="connsiteY9" fmla="*/ 3275398 h 4587356"/>
              <a:gd name="connsiteX10" fmla="*/ 1343395 w 7835709"/>
              <a:gd name="connsiteY10" fmla="*/ 3328738 h 4587356"/>
              <a:gd name="connsiteX11" fmla="*/ 2166355 w 7835709"/>
              <a:gd name="connsiteY11" fmla="*/ 3404938 h 4587356"/>
              <a:gd name="connsiteX12" fmla="*/ 2638795 w 7835709"/>
              <a:gd name="connsiteY12" fmla="*/ 3702118 h 4587356"/>
              <a:gd name="connsiteX13" fmla="*/ 2836915 w 7835709"/>
              <a:gd name="connsiteY13" fmla="*/ 4205038 h 4587356"/>
              <a:gd name="connsiteX14" fmla="*/ 3103615 w 7835709"/>
              <a:gd name="connsiteY14" fmla="*/ 4410778 h 4587356"/>
              <a:gd name="connsiteX15" fmla="*/ 3667495 w 7835709"/>
              <a:gd name="connsiteY15" fmla="*/ 4586038 h 4587356"/>
              <a:gd name="connsiteX16" fmla="*/ 4360915 w 7835709"/>
              <a:gd name="connsiteY16" fmla="*/ 4464118 h 4587356"/>
              <a:gd name="connsiteX17" fmla="*/ 4719055 w 7835709"/>
              <a:gd name="connsiteY17" fmla="*/ 4014538 h 4587356"/>
              <a:gd name="connsiteX18" fmla="*/ 4894315 w 7835709"/>
              <a:gd name="connsiteY18" fmla="*/ 3549718 h 4587356"/>
              <a:gd name="connsiteX19" fmla="*/ 5549635 w 7835709"/>
              <a:gd name="connsiteY19" fmla="*/ 3328738 h 4587356"/>
              <a:gd name="connsiteX20" fmla="*/ 6418315 w 7835709"/>
              <a:gd name="connsiteY20" fmla="*/ 3237298 h 4587356"/>
              <a:gd name="connsiteX21" fmla="*/ 6860275 w 7835709"/>
              <a:gd name="connsiteY21" fmla="*/ 2970598 h 4587356"/>
              <a:gd name="connsiteX22" fmla="*/ 6944095 w 7835709"/>
              <a:gd name="connsiteY22" fmla="*/ 2574358 h 4587356"/>
              <a:gd name="connsiteX23" fmla="*/ 7431775 w 7835709"/>
              <a:gd name="connsiteY23" fmla="*/ 2269558 h 4587356"/>
              <a:gd name="connsiteX24" fmla="*/ 7622275 w 7835709"/>
              <a:gd name="connsiteY24" fmla="*/ 1553278 h 4587356"/>
              <a:gd name="connsiteX25" fmla="*/ 7835635 w 7835709"/>
              <a:gd name="connsiteY25" fmla="*/ 951298 h 4587356"/>
              <a:gd name="connsiteX26" fmla="*/ 7637515 w 7835709"/>
              <a:gd name="connsiteY26" fmla="*/ 341698 h 4587356"/>
              <a:gd name="connsiteX27" fmla="*/ 7005055 w 7835709"/>
              <a:gd name="connsiteY27" fmla="*/ 59758 h 4587356"/>
              <a:gd name="connsiteX28" fmla="*/ 6296395 w 7835709"/>
              <a:gd name="connsiteY28" fmla="*/ 6418 h 4587356"/>
              <a:gd name="connsiteX29" fmla="*/ 5648695 w 7835709"/>
              <a:gd name="connsiteY29" fmla="*/ 36898 h 4587356"/>
              <a:gd name="connsiteX30" fmla="*/ 5031475 w 7835709"/>
              <a:gd name="connsiteY30" fmla="*/ 326458 h 4587356"/>
              <a:gd name="connsiteX31" fmla="*/ 4734295 w 7835709"/>
              <a:gd name="connsiteY31" fmla="*/ 936058 h 4587356"/>
              <a:gd name="connsiteX32" fmla="*/ 4399015 w 7835709"/>
              <a:gd name="connsiteY32" fmla="*/ 1096078 h 4587356"/>
              <a:gd name="connsiteX33" fmla="*/ 3682735 w 7835709"/>
              <a:gd name="connsiteY33" fmla="*/ 974158 h 4587356"/>
              <a:gd name="connsiteX0" fmla="*/ 3682735 w 7835709"/>
              <a:gd name="connsiteY0" fmla="*/ 1013925 h 4627123"/>
              <a:gd name="connsiteX1" fmla="*/ 3629395 w 7835709"/>
              <a:gd name="connsiteY1" fmla="*/ 1013925 h 4627123"/>
              <a:gd name="connsiteX2" fmla="*/ 2600695 w 7835709"/>
              <a:gd name="connsiteY2" fmla="*/ 846285 h 4627123"/>
              <a:gd name="connsiteX3" fmla="*/ 2021575 w 7835709"/>
              <a:gd name="connsiteY3" fmla="*/ 1204425 h 4627123"/>
              <a:gd name="connsiteX4" fmla="*/ 1503415 w 7835709"/>
              <a:gd name="connsiteY4" fmla="*/ 1189185 h 4627123"/>
              <a:gd name="connsiteX5" fmla="*/ 878575 w 7835709"/>
              <a:gd name="connsiteY5" fmla="*/ 930105 h 4627123"/>
              <a:gd name="connsiteX6" fmla="*/ 253735 w 7835709"/>
              <a:gd name="connsiteY6" fmla="*/ 1394925 h 4627123"/>
              <a:gd name="connsiteX7" fmla="*/ 25135 w 7835709"/>
              <a:gd name="connsiteY7" fmla="*/ 2156925 h 4627123"/>
              <a:gd name="connsiteX8" fmla="*/ 55615 w 7835709"/>
              <a:gd name="connsiteY8" fmla="*/ 2903685 h 4627123"/>
              <a:gd name="connsiteX9" fmla="*/ 467095 w 7835709"/>
              <a:gd name="connsiteY9" fmla="*/ 3315165 h 4627123"/>
              <a:gd name="connsiteX10" fmla="*/ 1343395 w 7835709"/>
              <a:gd name="connsiteY10" fmla="*/ 3368505 h 4627123"/>
              <a:gd name="connsiteX11" fmla="*/ 2166355 w 7835709"/>
              <a:gd name="connsiteY11" fmla="*/ 3444705 h 4627123"/>
              <a:gd name="connsiteX12" fmla="*/ 2638795 w 7835709"/>
              <a:gd name="connsiteY12" fmla="*/ 3741885 h 4627123"/>
              <a:gd name="connsiteX13" fmla="*/ 2836915 w 7835709"/>
              <a:gd name="connsiteY13" fmla="*/ 4244805 h 4627123"/>
              <a:gd name="connsiteX14" fmla="*/ 3103615 w 7835709"/>
              <a:gd name="connsiteY14" fmla="*/ 4450545 h 4627123"/>
              <a:gd name="connsiteX15" fmla="*/ 3667495 w 7835709"/>
              <a:gd name="connsiteY15" fmla="*/ 4625805 h 4627123"/>
              <a:gd name="connsiteX16" fmla="*/ 4360915 w 7835709"/>
              <a:gd name="connsiteY16" fmla="*/ 4503885 h 4627123"/>
              <a:gd name="connsiteX17" fmla="*/ 4719055 w 7835709"/>
              <a:gd name="connsiteY17" fmla="*/ 4054305 h 4627123"/>
              <a:gd name="connsiteX18" fmla="*/ 4894315 w 7835709"/>
              <a:gd name="connsiteY18" fmla="*/ 3589485 h 4627123"/>
              <a:gd name="connsiteX19" fmla="*/ 5549635 w 7835709"/>
              <a:gd name="connsiteY19" fmla="*/ 3368505 h 4627123"/>
              <a:gd name="connsiteX20" fmla="*/ 6418315 w 7835709"/>
              <a:gd name="connsiteY20" fmla="*/ 3277065 h 4627123"/>
              <a:gd name="connsiteX21" fmla="*/ 6860275 w 7835709"/>
              <a:gd name="connsiteY21" fmla="*/ 3010365 h 4627123"/>
              <a:gd name="connsiteX22" fmla="*/ 6944095 w 7835709"/>
              <a:gd name="connsiteY22" fmla="*/ 2614125 h 4627123"/>
              <a:gd name="connsiteX23" fmla="*/ 7431775 w 7835709"/>
              <a:gd name="connsiteY23" fmla="*/ 2309325 h 4627123"/>
              <a:gd name="connsiteX24" fmla="*/ 7622275 w 7835709"/>
              <a:gd name="connsiteY24" fmla="*/ 1593045 h 4627123"/>
              <a:gd name="connsiteX25" fmla="*/ 7835635 w 7835709"/>
              <a:gd name="connsiteY25" fmla="*/ 991065 h 4627123"/>
              <a:gd name="connsiteX26" fmla="*/ 7637515 w 7835709"/>
              <a:gd name="connsiteY26" fmla="*/ 381465 h 4627123"/>
              <a:gd name="connsiteX27" fmla="*/ 7005055 w 7835709"/>
              <a:gd name="connsiteY27" fmla="*/ 99525 h 4627123"/>
              <a:gd name="connsiteX28" fmla="*/ 6304015 w 7835709"/>
              <a:gd name="connsiteY28" fmla="*/ 465 h 4627123"/>
              <a:gd name="connsiteX29" fmla="*/ 5648695 w 7835709"/>
              <a:gd name="connsiteY29" fmla="*/ 76665 h 4627123"/>
              <a:gd name="connsiteX30" fmla="*/ 5031475 w 7835709"/>
              <a:gd name="connsiteY30" fmla="*/ 366225 h 4627123"/>
              <a:gd name="connsiteX31" fmla="*/ 4734295 w 7835709"/>
              <a:gd name="connsiteY31" fmla="*/ 975825 h 4627123"/>
              <a:gd name="connsiteX32" fmla="*/ 4399015 w 7835709"/>
              <a:gd name="connsiteY32" fmla="*/ 1135845 h 4627123"/>
              <a:gd name="connsiteX33" fmla="*/ 3682735 w 7835709"/>
              <a:gd name="connsiteY33" fmla="*/ 1013925 h 4627123"/>
              <a:gd name="connsiteX0" fmla="*/ 3682735 w 7835709"/>
              <a:gd name="connsiteY0" fmla="*/ 1013925 h 4627123"/>
              <a:gd name="connsiteX1" fmla="*/ 2600695 w 7835709"/>
              <a:gd name="connsiteY1" fmla="*/ 846285 h 4627123"/>
              <a:gd name="connsiteX2" fmla="*/ 2021575 w 7835709"/>
              <a:gd name="connsiteY2" fmla="*/ 1204425 h 4627123"/>
              <a:gd name="connsiteX3" fmla="*/ 1503415 w 7835709"/>
              <a:gd name="connsiteY3" fmla="*/ 1189185 h 4627123"/>
              <a:gd name="connsiteX4" fmla="*/ 878575 w 7835709"/>
              <a:gd name="connsiteY4" fmla="*/ 930105 h 4627123"/>
              <a:gd name="connsiteX5" fmla="*/ 253735 w 7835709"/>
              <a:gd name="connsiteY5" fmla="*/ 1394925 h 4627123"/>
              <a:gd name="connsiteX6" fmla="*/ 25135 w 7835709"/>
              <a:gd name="connsiteY6" fmla="*/ 2156925 h 4627123"/>
              <a:gd name="connsiteX7" fmla="*/ 55615 w 7835709"/>
              <a:gd name="connsiteY7" fmla="*/ 2903685 h 4627123"/>
              <a:gd name="connsiteX8" fmla="*/ 467095 w 7835709"/>
              <a:gd name="connsiteY8" fmla="*/ 3315165 h 4627123"/>
              <a:gd name="connsiteX9" fmla="*/ 1343395 w 7835709"/>
              <a:gd name="connsiteY9" fmla="*/ 3368505 h 4627123"/>
              <a:gd name="connsiteX10" fmla="*/ 2166355 w 7835709"/>
              <a:gd name="connsiteY10" fmla="*/ 3444705 h 4627123"/>
              <a:gd name="connsiteX11" fmla="*/ 2638795 w 7835709"/>
              <a:gd name="connsiteY11" fmla="*/ 3741885 h 4627123"/>
              <a:gd name="connsiteX12" fmla="*/ 2836915 w 7835709"/>
              <a:gd name="connsiteY12" fmla="*/ 4244805 h 4627123"/>
              <a:gd name="connsiteX13" fmla="*/ 3103615 w 7835709"/>
              <a:gd name="connsiteY13" fmla="*/ 4450545 h 4627123"/>
              <a:gd name="connsiteX14" fmla="*/ 3667495 w 7835709"/>
              <a:gd name="connsiteY14" fmla="*/ 4625805 h 4627123"/>
              <a:gd name="connsiteX15" fmla="*/ 4360915 w 7835709"/>
              <a:gd name="connsiteY15" fmla="*/ 4503885 h 4627123"/>
              <a:gd name="connsiteX16" fmla="*/ 4719055 w 7835709"/>
              <a:gd name="connsiteY16" fmla="*/ 4054305 h 4627123"/>
              <a:gd name="connsiteX17" fmla="*/ 4894315 w 7835709"/>
              <a:gd name="connsiteY17" fmla="*/ 3589485 h 4627123"/>
              <a:gd name="connsiteX18" fmla="*/ 5549635 w 7835709"/>
              <a:gd name="connsiteY18" fmla="*/ 3368505 h 4627123"/>
              <a:gd name="connsiteX19" fmla="*/ 6418315 w 7835709"/>
              <a:gd name="connsiteY19" fmla="*/ 3277065 h 4627123"/>
              <a:gd name="connsiteX20" fmla="*/ 6860275 w 7835709"/>
              <a:gd name="connsiteY20" fmla="*/ 3010365 h 4627123"/>
              <a:gd name="connsiteX21" fmla="*/ 6944095 w 7835709"/>
              <a:gd name="connsiteY21" fmla="*/ 2614125 h 4627123"/>
              <a:gd name="connsiteX22" fmla="*/ 7431775 w 7835709"/>
              <a:gd name="connsiteY22" fmla="*/ 2309325 h 4627123"/>
              <a:gd name="connsiteX23" fmla="*/ 7622275 w 7835709"/>
              <a:gd name="connsiteY23" fmla="*/ 1593045 h 4627123"/>
              <a:gd name="connsiteX24" fmla="*/ 7835635 w 7835709"/>
              <a:gd name="connsiteY24" fmla="*/ 991065 h 4627123"/>
              <a:gd name="connsiteX25" fmla="*/ 7637515 w 7835709"/>
              <a:gd name="connsiteY25" fmla="*/ 381465 h 4627123"/>
              <a:gd name="connsiteX26" fmla="*/ 7005055 w 7835709"/>
              <a:gd name="connsiteY26" fmla="*/ 99525 h 4627123"/>
              <a:gd name="connsiteX27" fmla="*/ 6304015 w 7835709"/>
              <a:gd name="connsiteY27" fmla="*/ 465 h 4627123"/>
              <a:gd name="connsiteX28" fmla="*/ 5648695 w 7835709"/>
              <a:gd name="connsiteY28" fmla="*/ 76665 h 4627123"/>
              <a:gd name="connsiteX29" fmla="*/ 5031475 w 7835709"/>
              <a:gd name="connsiteY29" fmla="*/ 366225 h 4627123"/>
              <a:gd name="connsiteX30" fmla="*/ 4734295 w 7835709"/>
              <a:gd name="connsiteY30" fmla="*/ 975825 h 4627123"/>
              <a:gd name="connsiteX31" fmla="*/ 4399015 w 7835709"/>
              <a:gd name="connsiteY31" fmla="*/ 1135845 h 4627123"/>
              <a:gd name="connsiteX32" fmla="*/ 3682735 w 7835709"/>
              <a:gd name="connsiteY32" fmla="*/ 1013925 h 4627123"/>
              <a:gd name="connsiteX0" fmla="*/ 3682735 w 7835709"/>
              <a:gd name="connsiteY0" fmla="*/ 1013925 h 4627123"/>
              <a:gd name="connsiteX1" fmla="*/ 2600695 w 7835709"/>
              <a:gd name="connsiteY1" fmla="*/ 846285 h 4627123"/>
              <a:gd name="connsiteX2" fmla="*/ 1935311 w 7835709"/>
              <a:gd name="connsiteY2" fmla="*/ 1368327 h 4627123"/>
              <a:gd name="connsiteX3" fmla="*/ 1503415 w 7835709"/>
              <a:gd name="connsiteY3" fmla="*/ 1189185 h 4627123"/>
              <a:gd name="connsiteX4" fmla="*/ 878575 w 7835709"/>
              <a:gd name="connsiteY4" fmla="*/ 930105 h 4627123"/>
              <a:gd name="connsiteX5" fmla="*/ 253735 w 7835709"/>
              <a:gd name="connsiteY5" fmla="*/ 1394925 h 4627123"/>
              <a:gd name="connsiteX6" fmla="*/ 25135 w 7835709"/>
              <a:gd name="connsiteY6" fmla="*/ 2156925 h 4627123"/>
              <a:gd name="connsiteX7" fmla="*/ 55615 w 7835709"/>
              <a:gd name="connsiteY7" fmla="*/ 2903685 h 4627123"/>
              <a:gd name="connsiteX8" fmla="*/ 467095 w 7835709"/>
              <a:gd name="connsiteY8" fmla="*/ 3315165 h 4627123"/>
              <a:gd name="connsiteX9" fmla="*/ 1343395 w 7835709"/>
              <a:gd name="connsiteY9" fmla="*/ 3368505 h 4627123"/>
              <a:gd name="connsiteX10" fmla="*/ 2166355 w 7835709"/>
              <a:gd name="connsiteY10" fmla="*/ 3444705 h 4627123"/>
              <a:gd name="connsiteX11" fmla="*/ 2638795 w 7835709"/>
              <a:gd name="connsiteY11" fmla="*/ 3741885 h 4627123"/>
              <a:gd name="connsiteX12" fmla="*/ 2836915 w 7835709"/>
              <a:gd name="connsiteY12" fmla="*/ 4244805 h 4627123"/>
              <a:gd name="connsiteX13" fmla="*/ 3103615 w 7835709"/>
              <a:gd name="connsiteY13" fmla="*/ 4450545 h 4627123"/>
              <a:gd name="connsiteX14" fmla="*/ 3667495 w 7835709"/>
              <a:gd name="connsiteY14" fmla="*/ 4625805 h 4627123"/>
              <a:gd name="connsiteX15" fmla="*/ 4360915 w 7835709"/>
              <a:gd name="connsiteY15" fmla="*/ 4503885 h 4627123"/>
              <a:gd name="connsiteX16" fmla="*/ 4719055 w 7835709"/>
              <a:gd name="connsiteY16" fmla="*/ 4054305 h 4627123"/>
              <a:gd name="connsiteX17" fmla="*/ 4894315 w 7835709"/>
              <a:gd name="connsiteY17" fmla="*/ 3589485 h 4627123"/>
              <a:gd name="connsiteX18" fmla="*/ 5549635 w 7835709"/>
              <a:gd name="connsiteY18" fmla="*/ 3368505 h 4627123"/>
              <a:gd name="connsiteX19" fmla="*/ 6418315 w 7835709"/>
              <a:gd name="connsiteY19" fmla="*/ 3277065 h 4627123"/>
              <a:gd name="connsiteX20" fmla="*/ 6860275 w 7835709"/>
              <a:gd name="connsiteY20" fmla="*/ 3010365 h 4627123"/>
              <a:gd name="connsiteX21" fmla="*/ 6944095 w 7835709"/>
              <a:gd name="connsiteY21" fmla="*/ 2614125 h 4627123"/>
              <a:gd name="connsiteX22" fmla="*/ 7431775 w 7835709"/>
              <a:gd name="connsiteY22" fmla="*/ 2309325 h 4627123"/>
              <a:gd name="connsiteX23" fmla="*/ 7622275 w 7835709"/>
              <a:gd name="connsiteY23" fmla="*/ 1593045 h 4627123"/>
              <a:gd name="connsiteX24" fmla="*/ 7835635 w 7835709"/>
              <a:gd name="connsiteY24" fmla="*/ 991065 h 4627123"/>
              <a:gd name="connsiteX25" fmla="*/ 7637515 w 7835709"/>
              <a:gd name="connsiteY25" fmla="*/ 381465 h 4627123"/>
              <a:gd name="connsiteX26" fmla="*/ 7005055 w 7835709"/>
              <a:gd name="connsiteY26" fmla="*/ 99525 h 4627123"/>
              <a:gd name="connsiteX27" fmla="*/ 6304015 w 7835709"/>
              <a:gd name="connsiteY27" fmla="*/ 465 h 4627123"/>
              <a:gd name="connsiteX28" fmla="*/ 5648695 w 7835709"/>
              <a:gd name="connsiteY28" fmla="*/ 76665 h 4627123"/>
              <a:gd name="connsiteX29" fmla="*/ 5031475 w 7835709"/>
              <a:gd name="connsiteY29" fmla="*/ 366225 h 4627123"/>
              <a:gd name="connsiteX30" fmla="*/ 4734295 w 7835709"/>
              <a:gd name="connsiteY30" fmla="*/ 975825 h 4627123"/>
              <a:gd name="connsiteX31" fmla="*/ 4399015 w 7835709"/>
              <a:gd name="connsiteY31" fmla="*/ 1135845 h 4627123"/>
              <a:gd name="connsiteX32" fmla="*/ 3682735 w 7835709"/>
              <a:gd name="connsiteY32" fmla="*/ 1013925 h 462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35709" h="4627123">
                <a:moveTo>
                  <a:pt x="3682735" y="1013925"/>
                </a:moveTo>
                <a:cubicBezTo>
                  <a:pt x="3383015" y="965665"/>
                  <a:pt x="2891932" y="787218"/>
                  <a:pt x="2600695" y="846285"/>
                </a:cubicBezTo>
                <a:cubicBezTo>
                  <a:pt x="2309458" y="905352"/>
                  <a:pt x="2118191" y="1311177"/>
                  <a:pt x="1935311" y="1368327"/>
                </a:cubicBezTo>
                <a:cubicBezTo>
                  <a:pt x="1752431" y="1425477"/>
                  <a:pt x="1679538" y="1262222"/>
                  <a:pt x="1503415" y="1189185"/>
                </a:cubicBezTo>
                <a:cubicBezTo>
                  <a:pt x="1327292" y="1116148"/>
                  <a:pt x="1086855" y="895815"/>
                  <a:pt x="878575" y="930105"/>
                </a:cubicBezTo>
                <a:cubicBezTo>
                  <a:pt x="670295" y="964395"/>
                  <a:pt x="395975" y="1190455"/>
                  <a:pt x="253735" y="1394925"/>
                </a:cubicBezTo>
                <a:cubicBezTo>
                  <a:pt x="111495" y="1599395"/>
                  <a:pt x="58155" y="1905465"/>
                  <a:pt x="25135" y="2156925"/>
                </a:cubicBezTo>
                <a:cubicBezTo>
                  <a:pt x="-7885" y="2408385"/>
                  <a:pt x="-18045" y="2710645"/>
                  <a:pt x="55615" y="2903685"/>
                </a:cubicBezTo>
                <a:cubicBezTo>
                  <a:pt x="129275" y="3096725"/>
                  <a:pt x="252465" y="3237695"/>
                  <a:pt x="467095" y="3315165"/>
                </a:cubicBezTo>
                <a:cubicBezTo>
                  <a:pt x="681725" y="3392635"/>
                  <a:pt x="1060185" y="3346915"/>
                  <a:pt x="1343395" y="3368505"/>
                </a:cubicBezTo>
                <a:cubicBezTo>
                  <a:pt x="1626605" y="3390095"/>
                  <a:pt x="1950455" y="3382475"/>
                  <a:pt x="2166355" y="3444705"/>
                </a:cubicBezTo>
                <a:cubicBezTo>
                  <a:pt x="2382255" y="3506935"/>
                  <a:pt x="2527035" y="3608535"/>
                  <a:pt x="2638795" y="3741885"/>
                </a:cubicBezTo>
                <a:cubicBezTo>
                  <a:pt x="2750555" y="3875235"/>
                  <a:pt x="2759445" y="4126695"/>
                  <a:pt x="2836915" y="4244805"/>
                </a:cubicBezTo>
                <a:cubicBezTo>
                  <a:pt x="2914385" y="4362915"/>
                  <a:pt x="2965185" y="4387045"/>
                  <a:pt x="3103615" y="4450545"/>
                </a:cubicBezTo>
                <a:cubicBezTo>
                  <a:pt x="3242045" y="4514045"/>
                  <a:pt x="3457945" y="4616915"/>
                  <a:pt x="3667495" y="4625805"/>
                </a:cubicBezTo>
                <a:cubicBezTo>
                  <a:pt x="3877045" y="4634695"/>
                  <a:pt x="4185655" y="4599135"/>
                  <a:pt x="4360915" y="4503885"/>
                </a:cubicBezTo>
                <a:cubicBezTo>
                  <a:pt x="4536175" y="4408635"/>
                  <a:pt x="4630155" y="4206705"/>
                  <a:pt x="4719055" y="4054305"/>
                </a:cubicBezTo>
                <a:cubicBezTo>
                  <a:pt x="4807955" y="3901905"/>
                  <a:pt x="4755885" y="3703785"/>
                  <a:pt x="4894315" y="3589485"/>
                </a:cubicBezTo>
                <a:cubicBezTo>
                  <a:pt x="5032745" y="3475185"/>
                  <a:pt x="5295635" y="3420575"/>
                  <a:pt x="5549635" y="3368505"/>
                </a:cubicBezTo>
                <a:cubicBezTo>
                  <a:pt x="5803635" y="3316435"/>
                  <a:pt x="6199875" y="3336755"/>
                  <a:pt x="6418315" y="3277065"/>
                </a:cubicBezTo>
                <a:cubicBezTo>
                  <a:pt x="6636755" y="3217375"/>
                  <a:pt x="6772645" y="3120855"/>
                  <a:pt x="6860275" y="3010365"/>
                </a:cubicBezTo>
                <a:cubicBezTo>
                  <a:pt x="6947905" y="2899875"/>
                  <a:pt x="6848845" y="2730965"/>
                  <a:pt x="6944095" y="2614125"/>
                </a:cubicBezTo>
                <a:cubicBezTo>
                  <a:pt x="7039345" y="2497285"/>
                  <a:pt x="7318745" y="2479505"/>
                  <a:pt x="7431775" y="2309325"/>
                </a:cubicBezTo>
                <a:cubicBezTo>
                  <a:pt x="7544805" y="2139145"/>
                  <a:pt x="7554965" y="1812755"/>
                  <a:pt x="7622275" y="1593045"/>
                </a:cubicBezTo>
                <a:cubicBezTo>
                  <a:pt x="7689585" y="1373335"/>
                  <a:pt x="7833095" y="1192995"/>
                  <a:pt x="7835635" y="991065"/>
                </a:cubicBezTo>
                <a:cubicBezTo>
                  <a:pt x="7838175" y="789135"/>
                  <a:pt x="7775945" y="530055"/>
                  <a:pt x="7637515" y="381465"/>
                </a:cubicBezTo>
                <a:cubicBezTo>
                  <a:pt x="7499085" y="232875"/>
                  <a:pt x="7227305" y="163025"/>
                  <a:pt x="7005055" y="99525"/>
                </a:cubicBezTo>
                <a:cubicBezTo>
                  <a:pt x="6782805" y="36025"/>
                  <a:pt x="6530075" y="4275"/>
                  <a:pt x="6304015" y="465"/>
                </a:cubicBezTo>
                <a:cubicBezTo>
                  <a:pt x="6077955" y="-3345"/>
                  <a:pt x="5860785" y="15705"/>
                  <a:pt x="5648695" y="76665"/>
                </a:cubicBezTo>
                <a:cubicBezTo>
                  <a:pt x="5436605" y="137625"/>
                  <a:pt x="5183875" y="216365"/>
                  <a:pt x="5031475" y="366225"/>
                </a:cubicBezTo>
                <a:cubicBezTo>
                  <a:pt x="4879075" y="516085"/>
                  <a:pt x="4839705" y="847555"/>
                  <a:pt x="4734295" y="975825"/>
                </a:cubicBezTo>
                <a:cubicBezTo>
                  <a:pt x="4628885" y="1104095"/>
                  <a:pt x="4567925" y="1125685"/>
                  <a:pt x="4399015" y="1135845"/>
                </a:cubicBezTo>
                <a:cubicBezTo>
                  <a:pt x="4230105" y="1146005"/>
                  <a:pt x="3811005" y="1034245"/>
                  <a:pt x="3682735" y="101392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923822" y="2994565"/>
            <a:ext cx="6353196" cy="3389515"/>
          </a:xfrm>
          <a:custGeom>
            <a:avLst/>
            <a:gdLst>
              <a:gd name="connsiteX0" fmla="*/ 3119117 w 7345832"/>
              <a:gd name="connsiteY0" fmla="*/ 942975 h 3982834"/>
              <a:gd name="connsiteX1" fmla="*/ 4624067 w 7345832"/>
              <a:gd name="connsiteY1" fmla="*/ 971550 h 3982834"/>
              <a:gd name="connsiteX2" fmla="*/ 5205092 w 7345832"/>
              <a:gd name="connsiteY2" fmla="*/ 247650 h 3982834"/>
              <a:gd name="connsiteX3" fmla="*/ 5614667 w 7345832"/>
              <a:gd name="connsiteY3" fmla="*/ 66675 h 3982834"/>
              <a:gd name="connsiteX4" fmla="*/ 6195692 w 7345832"/>
              <a:gd name="connsiteY4" fmla="*/ 9525 h 3982834"/>
              <a:gd name="connsiteX5" fmla="*/ 7195817 w 7345832"/>
              <a:gd name="connsiteY5" fmla="*/ 247650 h 3982834"/>
              <a:gd name="connsiteX6" fmla="*/ 7272017 w 7345832"/>
              <a:gd name="connsiteY6" fmla="*/ 1019175 h 3982834"/>
              <a:gd name="connsiteX7" fmla="*/ 6519542 w 7345832"/>
              <a:gd name="connsiteY7" fmla="*/ 1981200 h 3982834"/>
              <a:gd name="connsiteX8" fmla="*/ 6090917 w 7345832"/>
              <a:gd name="connsiteY8" fmla="*/ 2638425 h 3982834"/>
              <a:gd name="connsiteX9" fmla="*/ 4490717 w 7345832"/>
              <a:gd name="connsiteY9" fmla="*/ 2876550 h 3982834"/>
              <a:gd name="connsiteX10" fmla="*/ 4185917 w 7345832"/>
              <a:gd name="connsiteY10" fmla="*/ 3714750 h 3982834"/>
              <a:gd name="connsiteX11" fmla="*/ 3442967 w 7345832"/>
              <a:gd name="connsiteY11" fmla="*/ 3981450 h 3982834"/>
              <a:gd name="connsiteX12" fmla="*/ 2757167 w 7345832"/>
              <a:gd name="connsiteY12" fmla="*/ 3629025 h 3982834"/>
              <a:gd name="connsiteX13" fmla="*/ 2585717 w 7345832"/>
              <a:gd name="connsiteY13" fmla="*/ 2990850 h 3982834"/>
              <a:gd name="connsiteX14" fmla="*/ 1795142 w 7345832"/>
              <a:gd name="connsiteY14" fmla="*/ 2762250 h 3982834"/>
              <a:gd name="connsiteX15" fmla="*/ 947417 w 7345832"/>
              <a:gd name="connsiteY15" fmla="*/ 2762250 h 3982834"/>
              <a:gd name="connsiteX16" fmla="*/ 71117 w 7345832"/>
              <a:gd name="connsiteY16" fmla="*/ 2619375 h 3982834"/>
              <a:gd name="connsiteX17" fmla="*/ 109217 w 7345832"/>
              <a:gd name="connsiteY17" fmla="*/ 1485900 h 3982834"/>
              <a:gd name="connsiteX18" fmla="*/ 566417 w 7345832"/>
              <a:gd name="connsiteY18" fmla="*/ 885825 h 3982834"/>
              <a:gd name="connsiteX19" fmla="*/ 1347467 w 7345832"/>
              <a:gd name="connsiteY19" fmla="*/ 1209675 h 3982834"/>
              <a:gd name="connsiteX20" fmla="*/ 1642742 w 7345832"/>
              <a:gd name="connsiteY20" fmla="*/ 1733550 h 3982834"/>
              <a:gd name="connsiteX21" fmla="*/ 2071367 w 7345832"/>
              <a:gd name="connsiteY21" fmla="*/ 942975 h 3982834"/>
              <a:gd name="connsiteX22" fmla="*/ 3176267 w 7345832"/>
              <a:gd name="connsiteY22" fmla="*/ 952500 h 398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45832" h="3982834">
                <a:moveTo>
                  <a:pt x="3119117" y="942975"/>
                </a:moveTo>
                <a:cubicBezTo>
                  <a:pt x="3697761" y="1015206"/>
                  <a:pt x="4276405" y="1087437"/>
                  <a:pt x="4624067" y="971550"/>
                </a:cubicBezTo>
                <a:cubicBezTo>
                  <a:pt x="4971729" y="855663"/>
                  <a:pt x="5039992" y="398462"/>
                  <a:pt x="5205092" y="247650"/>
                </a:cubicBezTo>
                <a:cubicBezTo>
                  <a:pt x="5370192" y="96838"/>
                  <a:pt x="5449567" y="106362"/>
                  <a:pt x="5614667" y="66675"/>
                </a:cubicBezTo>
                <a:cubicBezTo>
                  <a:pt x="5779767" y="26988"/>
                  <a:pt x="5932167" y="-20637"/>
                  <a:pt x="6195692" y="9525"/>
                </a:cubicBezTo>
                <a:cubicBezTo>
                  <a:pt x="6459217" y="39687"/>
                  <a:pt x="7016430" y="79375"/>
                  <a:pt x="7195817" y="247650"/>
                </a:cubicBezTo>
                <a:cubicBezTo>
                  <a:pt x="7375205" y="415925"/>
                  <a:pt x="7384729" y="730250"/>
                  <a:pt x="7272017" y="1019175"/>
                </a:cubicBezTo>
                <a:cubicBezTo>
                  <a:pt x="7159305" y="1308100"/>
                  <a:pt x="6716392" y="1711325"/>
                  <a:pt x="6519542" y="1981200"/>
                </a:cubicBezTo>
                <a:cubicBezTo>
                  <a:pt x="6322692" y="2251075"/>
                  <a:pt x="6429054" y="2489200"/>
                  <a:pt x="6090917" y="2638425"/>
                </a:cubicBezTo>
                <a:cubicBezTo>
                  <a:pt x="5752780" y="2787650"/>
                  <a:pt x="4808217" y="2697162"/>
                  <a:pt x="4490717" y="2876550"/>
                </a:cubicBezTo>
                <a:cubicBezTo>
                  <a:pt x="4173217" y="3055938"/>
                  <a:pt x="4360542" y="3530600"/>
                  <a:pt x="4185917" y="3714750"/>
                </a:cubicBezTo>
                <a:cubicBezTo>
                  <a:pt x="4011292" y="3898900"/>
                  <a:pt x="3681092" y="3995738"/>
                  <a:pt x="3442967" y="3981450"/>
                </a:cubicBezTo>
                <a:cubicBezTo>
                  <a:pt x="3204842" y="3967163"/>
                  <a:pt x="2900042" y="3794125"/>
                  <a:pt x="2757167" y="3629025"/>
                </a:cubicBezTo>
                <a:cubicBezTo>
                  <a:pt x="2614292" y="3463925"/>
                  <a:pt x="2746055" y="3135313"/>
                  <a:pt x="2585717" y="2990850"/>
                </a:cubicBezTo>
                <a:cubicBezTo>
                  <a:pt x="2425379" y="2846387"/>
                  <a:pt x="2068192" y="2800350"/>
                  <a:pt x="1795142" y="2762250"/>
                </a:cubicBezTo>
                <a:cubicBezTo>
                  <a:pt x="1522092" y="2724150"/>
                  <a:pt x="1234754" y="2786063"/>
                  <a:pt x="947417" y="2762250"/>
                </a:cubicBezTo>
                <a:cubicBezTo>
                  <a:pt x="660079" y="2738438"/>
                  <a:pt x="210817" y="2832100"/>
                  <a:pt x="71117" y="2619375"/>
                </a:cubicBezTo>
                <a:cubicBezTo>
                  <a:pt x="-68583" y="2406650"/>
                  <a:pt x="26667" y="1774825"/>
                  <a:pt x="109217" y="1485900"/>
                </a:cubicBezTo>
                <a:cubicBezTo>
                  <a:pt x="191767" y="1196975"/>
                  <a:pt x="360042" y="931862"/>
                  <a:pt x="566417" y="885825"/>
                </a:cubicBezTo>
                <a:cubicBezTo>
                  <a:pt x="772792" y="839788"/>
                  <a:pt x="1168079" y="1068388"/>
                  <a:pt x="1347467" y="1209675"/>
                </a:cubicBezTo>
                <a:cubicBezTo>
                  <a:pt x="1526854" y="1350963"/>
                  <a:pt x="1522092" y="1778000"/>
                  <a:pt x="1642742" y="1733550"/>
                </a:cubicBezTo>
                <a:cubicBezTo>
                  <a:pt x="1763392" y="1689100"/>
                  <a:pt x="1815780" y="1073150"/>
                  <a:pt x="2071367" y="942975"/>
                </a:cubicBezTo>
                <a:cubicBezTo>
                  <a:pt x="2326954" y="812800"/>
                  <a:pt x="2751610" y="882650"/>
                  <a:pt x="3176267" y="95250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38" descr="C:\Users\hiro\AppData\Local\Microsoft\Windows\Temporary Internet Files\Content.IE5\VPQF8CPT\MC90023667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1070" y="5035242"/>
            <a:ext cx="1198274" cy="644400"/>
          </a:xfrm>
          <a:prstGeom prst="rect">
            <a:avLst/>
          </a:prstGeom>
          <a:noFill/>
        </p:spPr>
      </p:pic>
      <p:pic>
        <p:nvPicPr>
          <p:cNvPr id="9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087" y="5253026"/>
            <a:ext cx="881403" cy="208800"/>
          </a:xfrm>
          <a:prstGeom prst="rect">
            <a:avLst/>
          </a:prstGeom>
          <a:noFill/>
        </p:spPr>
      </p:pic>
      <p:pic>
        <p:nvPicPr>
          <p:cNvPr id="10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7842" y="5027078"/>
            <a:ext cx="868800" cy="651600"/>
          </a:xfrm>
          <a:prstGeom prst="rect">
            <a:avLst/>
          </a:prstGeom>
          <a:noFill/>
        </p:spPr>
      </p:pic>
      <p:pic>
        <p:nvPicPr>
          <p:cNvPr id="11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8607" y="3767670"/>
            <a:ext cx="868800" cy="651600"/>
          </a:xfrm>
          <a:prstGeom prst="rect">
            <a:avLst/>
          </a:prstGeom>
          <a:noFill/>
        </p:spPr>
      </p:pic>
      <p:pic>
        <p:nvPicPr>
          <p:cNvPr id="12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352" y="3993789"/>
            <a:ext cx="896599" cy="212400"/>
          </a:xfrm>
          <a:prstGeom prst="rect">
            <a:avLst/>
          </a:prstGeom>
          <a:noFill/>
        </p:spPr>
      </p:pic>
      <p:pic>
        <p:nvPicPr>
          <p:cNvPr id="13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6861" y="3993789"/>
            <a:ext cx="896599" cy="212400"/>
          </a:xfrm>
          <a:prstGeom prst="rect">
            <a:avLst/>
          </a:prstGeom>
          <a:noFill/>
        </p:spPr>
      </p:pic>
      <p:pic>
        <p:nvPicPr>
          <p:cNvPr id="14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8645" y="3757655"/>
            <a:ext cx="868800" cy="651600"/>
          </a:xfrm>
          <a:prstGeom prst="rect">
            <a:avLst/>
          </a:prstGeom>
          <a:noFill/>
        </p:spPr>
      </p:pic>
      <p:pic>
        <p:nvPicPr>
          <p:cNvPr id="15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770" y="3983774"/>
            <a:ext cx="896599" cy="212400"/>
          </a:xfrm>
          <a:prstGeom prst="rect">
            <a:avLst/>
          </a:prstGeom>
          <a:noFill/>
        </p:spPr>
      </p:pic>
      <p:pic>
        <p:nvPicPr>
          <p:cNvPr id="16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279" y="3983774"/>
            <a:ext cx="896599" cy="212400"/>
          </a:xfrm>
          <a:prstGeom prst="rect">
            <a:avLst/>
          </a:prstGeom>
          <a:noFill/>
        </p:spPr>
      </p:pic>
      <p:pic>
        <p:nvPicPr>
          <p:cNvPr id="17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6009" y="5035242"/>
            <a:ext cx="868800" cy="651600"/>
          </a:xfrm>
          <a:prstGeom prst="rect">
            <a:avLst/>
          </a:prstGeom>
          <a:noFill/>
        </p:spPr>
      </p:pic>
      <p:pic>
        <p:nvPicPr>
          <p:cNvPr id="18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134" y="5261361"/>
            <a:ext cx="896599" cy="212400"/>
          </a:xfrm>
          <a:prstGeom prst="rect">
            <a:avLst/>
          </a:prstGeom>
          <a:noFill/>
        </p:spPr>
      </p:pic>
      <p:pic>
        <p:nvPicPr>
          <p:cNvPr id="19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6643" y="5261361"/>
            <a:ext cx="896599" cy="212400"/>
          </a:xfrm>
          <a:prstGeom prst="rect">
            <a:avLst/>
          </a:prstGeom>
          <a:noFill/>
        </p:spPr>
      </p:pic>
      <p:sp>
        <p:nvSpPr>
          <p:cNvPr id="20" name="フローチャート : 結合子 19"/>
          <p:cNvSpPr/>
          <p:nvPr/>
        </p:nvSpPr>
        <p:spPr>
          <a:xfrm>
            <a:off x="5157006" y="393204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結合子 20"/>
          <p:cNvSpPr/>
          <p:nvPr/>
        </p:nvSpPr>
        <p:spPr>
          <a:xfrm>
            <a:off x="1813711" y="519420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結合子 21"/>
          <p:cNvSpPr/>
          <p:nvPr/>
        </p:nvSpPr>
        <p:spPr>
          <a:xfrm>
            <a:off x="5726765" y="392313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結合子 22"/>
          <p:cNvSpPr/>
          <p:nvPr/>
        </p:nvSpPr>
        <p:spPr>
          <a:xfrm>
            <a:off x="4759521" y="392313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結合子 23"/>
          <p:cNvSpPr/>
          <p:nvPr/>
        </p:nvSpPr>
        <p:spPr>
          <a:xfrm>
            <a:off x="2814476" y="392313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結合子 24"/>
          <p:cNvSpPr/>
          <p:nvPr/>
        </p:nvSpPr>
        <p:spPr>
          <a:xfrm>
            <a:off x="3469947" y="391470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結合子 25"/>
          <p:cNvSpPr/>
          <p:nvPr/>
        </p:nvSpPr>
        <p:spPr>
          <a:xfrm>
            <a:off x="4084239" y="391470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3134" y="3769960"/>
            <a:ext cx="868800" cy="651600"/>
          </a:xfrm>
          <a:prstGeom prst="rect">
            <a:avLst/>
          </a:prstGeom>
          <a:noFill/>
        </p:spPr>
      </p:pic>
      <p:sp>
        <p:nvSpPr>
          <p:cNvPr id="28" name="フローチャート : 結合子 27"/>
          <p:cNvSpPr/>
          <p:nvPr/>
        </p:nvSpPr>
        <p:spPr>
          <a:xfrm>
            <a:off x="7029735" y="3979170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結合子 28"/>
          <p:cNvSpPr/>
          <p:nvPr/>
        </p:nvSpPr>
        <p:spPr>
          <a:xfrm>
            <a:off x="6294680" y="5249772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結合子 29"/>
          <p:cNvSpPr/>
          <p:nvPr/>
        </p:nvSpPr>
        <p:spPr>
          <a:xfrm>
            <a:off x="5597361" y="521167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結合子 30"/>
          <p:cNvSpPr/>
          <p:nvPr/>
        </p:nvSpPr>
        <p:spPr>
          <a:xfrm>
            <a:off x="5027601" y="5202685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結合子 31"/>
          <p:cNvSpPr/>
          <p:nvPr/>
        </p:nvSpPr>
        <p:spPr>
          <a:xfrm>
            <a:off x="7197254" y="367808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2914171" y="3333064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5125869" y="3356387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2197399" y="4607871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フローチャート : 結合子 35"/>
          <p:cNvSpPr/>
          <p:nvPr/>
        </p:nvSpPr>
        <p:spPr>
          <a:xfrm>
            <a:off x="2627656" y="4316785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 : 結合子 36"/>
          <p:cNvSpPr/>
          <p:nvPr/>
        </p:nvSpPr>
        <p:spPr>
          <a:xfrm>
            <a:off x="2366148" y="4717271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4399295" y="4629017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フローチャート : 結合子 38"/>
          <p:cNvSpPr/>
          <p:nvPr/>
        </p:nvSpPr>
        <p:spPr>
          <a:xfrm>
            <a:off x="4967115" y="4298568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 : 結合子 39"/>
          <p:cNvSpPr/>
          <p:nvPr/>
        </p:nvSpPr>
        <p:spPr>
          <a:xfrm>
            <a:off x="4705607" y="4699054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6367907" y="4615545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フローチャート : 結合子 41"/>
          <p:cNvSpPr/>
          <p:nvPr/>
        </p:nvSpPr>
        <p:spPr>
          <a:xfrm>
            <a:off x="6839844" y="4345695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 : 結合子 42"/>
          <p:cNvSpPr/>
          <p:nvPr/>
        </p:nvSpPr>
        <p:spPr>
          <a:xfrm>
            <a:off x="6578336" y="4746181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 : 結合子 43"/>
          <p:cNvSpPr/>
          <p:nvPr/>
        </p:nvSpPr>
        <p:spPr>
          <a:xfrm>
            <a:off x="2056217" y="4695316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 : 結合子 44"/>
          <p:cNvSpPr/>
          <p:nvPr/>
        </p:nvSpPr>
        <p:spPr>
          <a:xfrm>
            <a:off x="917671" y="4725144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40870" y="6331386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自宅</a:t>
            </a:r>
            <a:endParaRPr kumimoji="1" lang="ja-JP" altLang="en-US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9728" y="5085184"/>
            <a:ext cx="864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買い物</a:t>
            </a:r>
            <a:endParaRPr kumimoji="1" lang="ja-JP" altLang="en-US" b="1" dirty="0"/>
          </a:p>
        </p:txBody>
      </p:sp>
      <p:sp>
        <p:nvSpPr>
          <p:cNvPr id="58" name="正方形/長方形 57"/>
          <p:cNvSpPr/>
          <p:nvPr/>
        </p:nvSpPr>
        <p:spPr>
          <a:xfrm>
            <a:off x="179512" y="1422977"/>
            <a:ext cx="4434017" cy="16994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908123" y="2608337"/>
            <a:ext cx="224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：通常行動</a:t>
            </a:r>
            <a:r>
              <a:rPr lang="ja-JP" altLang="en-US" b="1" dirty="0"/>
              <a:t>範囲</a:t>
            </a:r>
            <a:endParaRPr kumimoji="1" lang="ja-JP" altLang="en-US" b="1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903849" y="218467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：アラームメール</a:t>
            </a:r>
            <a:endParaRPr kumimoji="1" lang="ja-JP" altLang="en-US" b="1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894322" y="1412776"/>
            <a:ext cx="371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：管理サーバに蓄積</a:t>
            </a:r>
            <a:r>
              <a:rPr lang="ja-JP" altLang="en-US" b="1" dirty="0"/>
              <a:t>された</a:t>
            </a:r>
            <a:r>
              <a:rPr kumimoji="1" lang="ja-JP" altLang="en-US" b="1" dirty="0" smtClean="0"/>
              <a:t>位置情報</a:t>
            </a:r>
            <a:endParaRPr kumimoji="1" lang="ja-JP" altLang="en-US" b="1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03848" y="1767483"/>
            <a:ext cx="27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：新たに取得した位置情報</a:t>
            </a:r>
            <a:endParaRPr kumimoji="1" lang="ja-JP" altLang="en-US" b="1" dirty="0"/>
          </a:p>
        </p:txBody>
      </p:sp>
      <p:grpSp>
        <p:nvGrpSpPr>
          <p:cNvPr id="63" name="グループ化 65"/>
          <p:cNvGrpSpPr>
            <a:grpSpLocks/>
          </p:cNvGrpSpPr>
          <p:nvPr/>
        </p:nvGrpSpPr>
        <p:grpSpPr bwMode="auto">
          <a:xfrm>
            <a:off x="453056" y="2209018"/>
            <a:ext cx="460317" cy="421349"/>
            <a:chOff x="1166811" y="4419598"/>
            <a:chExt cx="342782" cy="342782"/>
          </a:xfrm>
        </p:grpSpPr>
        <p:pic>
          <p:nvPicPr>
            <p:cNvPr id="64" name="Picture 23" descr="C:\Users\yama\AppData\Local\Microsoft\Windows\Temporary Internet Files\Content.IE5\WFL6G51Q\MCj04314940000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66811" y="4419598"/>
              <a:ext cx="342782" cy="34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31" descr="C:\Users\yama\AppData\Local\Microsoft\Windows\Temporary Internet Files\Content.IE5\19UJITKG\MCj04113200000[1]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245535" y="4425749"/>
              <a:ext cx="183193" cy="146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6" name="フローチャート : 結合子 65"/>
          <p:cNvSpPr/>
          <p:nvPr/>
        </p:nvSpPr>
        <p:spPr>
          <a:xfrm>
            <a:off x="523135" y="1510308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フローチャート : 結合子 66"/>
          <p:cNvSpPr/>
          <p:nvPr/>
        </p:nvSpPr>
        <p:spPr>
          <a:xfrm>
            <a:off x="515234" y="1851011"/>
            <a:ext cx="227449" cy="228600"/>
          </a:xfrm>
          <a:prstGeom prst="flowChartConnector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979392" y="3235622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病院</a:t>
            </a:r>
            <a:endParaRPr kumimoji="1" lang="ja-JP" altLang="en-US" b="1" dirty="0"/>
          </a:p>
        </p:txBody>
      </p:sp>
      <p:sp>
        <p:nvSpPr>
          <p:cNvPr id="73" name="フリーフォーム 72"/>
          <p:cNvSpPr/>
          <p:nvPr/>
        </p:nvSpPr>
        <p:spPr>
          <a:xfrm>
            <a:off x="3007913" y="4329231"/>
            <a:ext cx="1473439" cy="618246"/>
          </a:xfrm>
          <a:custGeom>
            <a:avLst/>
            <a:gdLst>
              <a:gd name="connsiteX0" fmla="*/ 12965 w 1473439"/>
              <a:gd name="connsiteY0" fmla="*/ 552866 h 618246"/>
              <a:gd name="connsiteX1" fmla="*/ 210674 w 1473439"/>
              <a:gd name="connsiteY1" fmla="*/ 42120 h 618246"/>
              <a:gd name="connsiteX2" fmla="*/ 1149787 w 1473439"/>
              <a:gd name="connsiteY2" fmla="*/ 42120 h 618246"/>
              <a:gd name="connsiteX3" fmla="*/ 1471063 w 1473439"/>
              <a:gd name="connsiteY3" fmla="*/ 149212 h 618246"/>
              <a:gd name="connsiteX4" fmla="*/ 1248641 w 1473439"/>
              <a:gd name="connsiteY4" fmla="*/ 519915 h 618246"/>
              <a:gd name="connsiteX5" fmla="*/ 449571 w 1473439"/>
              <a:gd name="connsiteY5" fmla="*/ 610531 h 618246"/>
              <a:gd name="connsiteX6" fmla="*/ 12965 w 1473439"/>
              <a:gd name="connsiteY6" fmla="*/ 552866 h 61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439" h="618246">
                <a:moveTo>
                  <a:pt x="12965" y="552866"/>
                </a:moveTo>
                <a:cubicBezTo>
                  <a:pt x="-26851" y="458131"/>
                  <a:pt x="21204" y="127244"/>
                  <a:pt x="210674" y="42120"/>
                </a:cubicBezTo>
                <a:cubicBezTo>
                  <a:pt x="400144" y="-43004"/>
                  <a:pt x="939722" y="24271"/>
                  <a:pt x="1149787" y="42120"/>
                </a:cubicBezTo>
                <a:cubicBezTo>
                  <a:pt x="1359852" y="59969"/>
                  <a:pt x="1454587" y="69579"/>
                  <a:pt x="1471063" y="149212"/>
                </a:cubicBezTo>
                <a:cubicBezTo>
                  <a:pt x="1487539" y="228844"/>
                  <a:pt x="1418890" y="443029"/>
                  <a:pt x="1248641" y="519915"/>
                </a:cubicBezTo>
                <a:cubicBezTo>
                  <a:pt x="1078392" y="596801"/>
                  <a:pt x="656890" y="609158"/>
                  <a:pt x="449571" y="610531"/>
                </a:cubicBezTo>
                <a:cubicBezTo>
                  <a:pt x="242252" y="611904"/>
                  <a:pt x="52781" y="647601"/>
                  <a:pt x="12965" y="5528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 73"/>
          <p:cNvSpPr/>
          <p:nvPr/>
        </p:nvSpPr>
        <p:spPr>
          <a:xfrm>
            <a:off x="5187326" y="4369767"/>
            <a:ext cx="1146982" cy="649549"/>
          </a:xfrm>
          <a:custGeom>
            <a:avLst/>
            <a:gdLst>
              <a:gd name="connsiteX0" fmla="*/ 230763 w 1146982"/>
              <a:gd name="connsiteY0" fmla="*/ 26298 h 649549"/>
              <a:gd name="connsiteX1" fmla="*/ 700320 w 1146982"/>
              <a:gd name="connsiteY1" fmla="*/ 92200 h 649549"/>
              <a:gd name="connsiteX2" fmla="*/ 1145163 w 1146982"/>
              <a:gd name="connsiteY2" fmla="*/ 322860 h 649549"/>
              <a:gd name="connsiteX3" fmla="*/ 832125 w 1146982"/>
              <a:gd name="connsiteY3" fmla="*/ 611184 h 649549"/>
              <a:gd name="connsiteX4" fmla="*/ 222525 w 1146982"/>
              <a:gd name="connsiteY4" fmla="*/ 635898 h 649549"/>
              <a:gd name="connsiteX5" fmla="*/ 104 w 1146982"/>
              <a:gd name="connsiteY5" fmla="*/ 512330 h 649549"/>
              <a:gd name="connsiteX6" fmla="*/ 230763 w 1146982"/>
              <a:gd name="connsiteY6" fmla="*/ 26298 h 64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982" h="649549">
                <a:moveTo>
                  <a:pt x="230763" y="26298"/>
                </a:moveTo>
                <a:cubicBezTo>
                  <a:pt x="347466" y="-43724"/>
                  <a:pt x="547920" y="42773"/>
                  <a:pt x="700320" y="92200"/>
                </a:cubicBezTo>
                <a:cubicBezTo>
                  <a:pt x="852720" y="141627"/>
                  <a:pt x="1123196" y="236363"/>
                  <a:pt x="1145163" y="322860"/>
                </a:cubicBezTo>
                <a:cubicBezTo>
                  <a:pt x="1167130" y="409357"/>
                  <a:pt x="985898" y="559011"/>
                  <a:pt x="832125" y="611184"/>
                </a:cubicBezTo>
                <a:cubicBezTo>
                  <a:pt x="678352" y="663357"/>
                  <a:pt x="361195" y="652374"/>
                  <a:pt x="222525" y="635898"/>
                </a:cubicBezTo>
                <a:cubicBezTo>
                  <a:pt x="83855" y="619422"/>
                  <a:pt x="4223" y="612557"/>
                  <a:pt x="104" y="512330"/>
                </a:cubicBezTo>
                <a:cubicBezTo>
                  <a:pt x="-4015" y="412103"/>
                  <a:pt x="114060" y="96320"/>
                  <a:pt x="230763" y="26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5" name="グループ化 74"/>
          <p:cNvGrpSpPr/>
          <p:nvPr/>
        </p:nvGrpSpPr>
        <p:grpSpPr>
          <a:xfrm>
            <a:off x="288552" y="2643873"/>
            <a:ext cx="660318" cy="425087"/>
            <a:chOff x="4359923" y="1787989"/>
            <a:chExt cx="660318" cy="425087"/>
          </a:xfrm>
          <a:solidFill>
            <a:schemeClr val="accent6">
              <a:lumMod val="75000"/>
            </a:schemeClr>
          </a:solidFill>
        </p:grpSpPr>
        <p:sp>
          <p:nvSpPr>
            <p:cNvPr id="76" name="フリーフォーム 75"/>
            <p:cNvSpPr/>
            <p:nvPr/>
          </p:nvSpPr>
          <p:spPr>
            <a:xfrm>
              <a:off x="4359923" y="1787989"/>
              <a:ext cx="660318" cy="425087"/>
            </a:xfrm>
            <a:custGeom>
              <a:avLst/>
              <a:gdLst>
                <a:gd name="connsiteX0" fmla="*/ 3119117 w 7345832"/>
                <a:gd name="connsiteY0" fmla="*/ 942975 h 3982834"/>
                <a:gd name="connsiteX1" fmla="*/ 4624067 w 7345832"/>
                <a:gd name="connsiteY1" fmla="*/ 971550 h 3982834"/>
                <a:gd name="connsiteX2" fmla="*/ 5205092 w 7345832"/>
                <a:gd name="connsiteY2" fmla="*/ 247650 h 3982834"/>
                <a:gd name="connsiteX3" fmla="*/ 5614667 w 7345832"/>
                <a:gd name="connsiteY3" fmla="*/ 66675 h 3982834"/>
                <a:gd name="connsiteX4" fmla="*/ 6195692 w 7345832"/>
                <a:gd name="connsiteY4" fmla="*/ 9525 h 3982834"/>
                <a:gd name="connsiteX5" fmla="*/ 7195817 w 7345832"/>
                <a:gd name="connsiteY5" fmla="*/ 247650 h 3982834"/>
                <a:gd name="connsiteX6" fmla="*/ 7272017 w 7345832"/>
                <a:gd name="connsiteY6" fmla="*/ 1019175 h 3982834"/>
                <a:gd name="connsiteX7" fmla="*/ 6519542 w 7345832"/>
                <a:gd name="connsiteY7" fmla="*/ 1981200 h 3982834"/>
                <a:gd name="connsiteX8" fmla="*/ 6090917 w 7345832"/>
                <a:gd name="connsiteY8" fmla="*/ 2638425 h 3982834"/>
                <a:gd name="connsiteX9" fmla="*/ 4490717 w 7345832"/>
                <a:gd name="connsiteY9" fmla="*/ 2876550 h 3982834"/>
                <a:gd name="connsiteX10" fmla="*/ 4185917 w 7345832"/>
                <a:gd name="connsiteY10" fmla="*/ 3714750 h 3982834"/>
                <a:gd name="connsiteX11" fmla="*/ 3442967 w 7345832"/>
                <a:gd name="connsiteY11" fmla="*/ 3981450 h 3982834"/>
                <a:gd name="connsiteX12" fmla="*/ 2757167 w 7345832"/>
                <a:gd name="connsiteY12" fmla="*/ 3629025 h 3982834"/>
                <a:gd name="connsiteX13" fmla="*/ 2585717 w 7345832"/>
                <a:gd name="connsiteY13" fmla="*/ 2990850 h 3982834"/>
                <a:gd name="connsiteX14" fmla="*/ 1795142 w 7345832"/>
                <a:gd name="connsiteY14" fmla="*/ 2762250 h 3982834"/>
                <a:gd name="connsiteX15" fmla="*/ 947417 w 7345832"/>
                <a:gd name="connsiteY15" fmla="*/ 2762250 h 3982834"/>
                <a:gd name="connsiteX16" fmla="*/ 71117 w 7345832"/>
                <a:gd name="connsiteY16" fmla="*/ 2619375 h 3982834"/>
                <a:gd name="connsiteX17" fmla="*/ 109217 w 7345832"/>
                <a:gd name="connsiteY17" fmla="*/ 1485900 h 3982834"/>
                <a:gd name="connsiteX18" fmla="*/ 566417 w 7345832"/>
                <a:gd name="connsiteY18" fmla="*/ 885825 h 3982834"/>
                <a:gd name="connsiteX19" fmla="*/ 1347467 w 7345832"/>
                <a:gd name="connsiteY19" fmla="*/ 1209675 h 3982834"/>
                <a:gd name="connsiteX20" fmla="*/ 1642742 w 7345832"/>
                <a:gd name="connsiteY20" fmla="*/ 1733550 h 3982834"/>
                <a:gd name="connsiteX21" fmla="*/ 2071367 w 7345832"/>
                <a:gd name="connsiteY21" fmla="*/ 942975 h 3982834"/>
                <a:gd name="connsiteX22" fmla="*/ 3176267 w 7345832"/>
                <a:gd name="connsiteY22" fmla="*/ 952500 h 398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45832" h="3982834">
                  <a:moveTo>
                    <a:pt x="3119117" y="942975"/>
                  </a:moveTo>
                  <a:cubicBezTo>
                    <a:pt x="3697761" y="1015206"/>
                    <a:pt x="4276405" y="1087437"/>
                    <a:pt x="4624067" y="971550"/>
                  </a:cubicBezTo>
                  <a:cubicBezTo>
                    <a:pt x="4971729" y="855663"/>
                    <a:pt x="5039992" y="398462"/>
                    <a:pt x="5205092" y="247650"/>
                  </a:cubicBezTo>
                  <a:cubicBezTo>
                    <a:pt x="5370192" y="96838"/>
                    <a:pt x="5449567" y="106362"/>
                    <a:pt x="5614667" y="66675"/>
                  </a:cubicBezTo>
                  <a:cubicBezTo>
                    <a:pt x="5779767" y="26988"/>
                    <a:pt x="5932167" y="-20637"/>
                    <a:pt x="6195692" y="9525"/>
                  </a:cubicBezTo>
                  <a:cubicBezTo>
                    <a:pt x="6459217" y="39687"/>
                    <a:pt x="7016430" y="79375"/>
                    <a:pt x="7195817" y="247650"/>
                  </a:cubicBezTo>
                  <a:cubicBezTo>
                    <a:pt x="7375205" y="415925"/>
                    <a:pt x="7384729" y="730250"/>
                    <a:pt x="7272017" y="1019175"/>
                  </a:cubicBezTo>
                  <a:cubicBezTo>
                    <a:pt x="7159305" y="1308100"/>
                    <a:pt x="6716392" y="1711325"/>
                    <a:pt x="6519542" y="1981200"/>
                  </a:cubicBezTo>
                  <a:cubicBezTo>
                    <a:pt x="6322692" y="2251075"/>
                    <a:pt x="6429054" y="2489200"/>
                    <a:pt x="6090917" y="2638425"/>
                  </a:cubicBezTo>
                  <a:cubicBezTo>
                    <a:pt x="5752780" y="2787650"/>
                    <a:pt x="4808217" y="2697162"/>
                    <a:pt x="4490717" y="2876550"/>
                  </a:cubicBezTo>
                  <a:cubicBezTo>
                    <a:pt x="4173217" y="3055938"/>
                    <a:pt x="4360542" y="3530600"/>
                    <a:pt x="4185917" y="3714750"/>
                  </a:cubicBezTo>
                  <a:cubicBezTo>
                    <a:pt x="4011292" y="3898900"/>
                    <a:pt x="3681092" y="3995738"/>
                    <a:pt x="3442967" y="3981450"/>
                  </a:cubicBezTo>
                  <a:cubicBezTo>
                    <a:pt x="3204842" y="3967163"/>
                    <a:pt x="2900042" y="3794125"/>
                    <a:pt x="2757167" y="3629025"/>
                  </a:cubicBezTo>
                  <a:cubicBezTo>
                    <a:pt x="2614292" y="3463925"/>
                    <a:pt x="2746055" y="3135313"/>
                    <a:pt x="2585717" y="2990850"/>
                  </a:cubicBezTo>
                  <a:cubicBezTo>
                    <a:pt x="2425379" y="2846387"/>
                    <a:pt x="2068192" y="2800350"/>
                    <a:pt x="1795142" y="2762250"/>
                  </a:cubicBezTo>
                  <a:cubicBezTo>
                    <a:pt x="1522092" y="2724150"/>
                    <a:pt x="1234754" y="2786063"/>
                    <a:pt x="947417" y="2762250"/>
                  </a:cubicBezTo>
                  <a:cubicBezTo>
                    <a:pt x="660079" y="2738438"/>
                    <a:pt x="210817" y="2832100"/>
                    <a:pt x="71117" y="2619375"/>
                  </a:cubicBezTo>
                  <a:cubicBezTo>
                    <a:pt x="-68583" y="2406650"/>
                    <a:pt x="26667" y="1774825"/>
                    <a:pt x="109217" y="1485900"/>
                  </a:cubicBezTo>
                  <a:cubicBezTo>
                    <a:pt x="191767" y="1196975"/>
                    <a:pt x="360042" y="931862"/>
                    <a:pt x="566417" y="885825"/>
                  </a:cubicBezTo>
                  <a:cubicBezTo>
                    <a:pt x="772792" y="839788"/>
                    <a:pt x="1168079" y="1068388"/>
                    <a:pt x="1347467" y="1209675"/>
                  </a:cubicBezTo>
                  <a:cubicBezTo>
                    <a:pt x="1526854" y="1350963"/>
                    <a:pt x="1522092" y="1778000"/>
                    <a:pt x="1642742" y="1733550"/>
                  </a:cubicBezTo>
                  <a:cubicBezTo>
                    <a:pt x="1763392" y="1689100"/>
                    <a:pt x="1815780" y="1073150"/>
                    <a:pt x="2071367" y="942975"/>
                  </a:cubicBezTo>
                  <a:cubicBezTo>
                    <a:pt x="2326954" y="812800"/>
                    <a:pt x="2751610" y="882650"/>
                    <a:pt x="3176267" y="95250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フリーフォーム 76"/>
            <p:cNvSpPr/>
            <p:nvPr/>
          </p:nvSpPr>
          <p:spPr>
            <a:xfrm>
              <a:off x="4570896" y="1960978"/>
              <a:ext cx="132448" cy="64268"/>
            </a:xfrm>
            <a:custGeom>
              <a:avLst/>
              <a:gdLst>
                <a:gd name="connsiteX0" fmla="*/ 12965 w 1473439"/>
                <a:gd name="connsiteY0" fmla="*/ 552866 h 618246"/>
                <a:gd name="connsiteX1" fmla="*/ 210674 w 1473439"/>
                <a:gd name="connsiteY1" fmla="*/ 42120 h 618246"/>
                <a:gd name="connsiteX2" fmla="*/ 1149787 w 1473439"/>
                <a:gd name="connsiteY2" fmla="*/ 42120 h 618246"/>
                <a:gd name="connsiteX3" fmla="*/ 1471063 w 1473439"/>
                <a:gd name="connsiteY3" fmla="*/ 149212 h 618246"/>
                <a:gd name="connsiteX4" fmla="*/ 1248641 w 1473439"/>
                <a:gd name="connsiteY4" fmla="*/ 519915 h 618246"/>
                <a:gd name="connsiteX5" fmla="*/ 449571 w 1473439"/>
                <a:gd name="connsiteY5" fmla="*/ 610531 h 618246"/>
                <a:gd name="connsiteX6" fmla="*/ 12965 w 1473439"/>
                <a:gd name="connsiteY6" fmla="*/ 552866 h 61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439" h="618246">
                  <a:moveTo>
                    <a:pt x="12965" y="552866"/>
                  </a:moveTo>
                  <a:cubicBezTo>
                    <a:pt x="-26851" y="458131"/>
                    <a:pt x="21204" y="127244"/>
                    <a:pt x="210674" y="42120"/>
                  </a:cubicBezTo>
                  <a:cubicBezTo>
                    <a:pt x="400144" y="-43004"/>
                    <a:pt x="939722" y="24271"/>
                    <a:pt x="1149787" y="42120"/>
                  </a:cubicBezTo>
                  <a:cubicBezTo>
                    <a:pt x="1359852" y="59969"/>
                    <a:pt x="1454587" y="69579"/>
                    <a:pt x="1471063" y="149212"/>
                  </a:cubicBezTo>
                  <a:cubicBezTo>
                    <a:pt x="1487539" y="228844"/>
                    <a:pt x="1418890" y="443029"/>
                    <a:pt x="1248641" y="519915"/>
                  </a:cubicBezTo>
                  <a:cubicBezTo>
                    <a:pt x="1078392" y="596801"/>
                    <a:pt x="656890" y="609158"/>
                    <a:pt x="449571" y="610531"/>
                  </a:cubicBezTo>
                  <a:cubicBezTo>
                    <a:pt x="242252" y="611904"/>
                    <a:pt x="52781" y="647601"/>
                    <a:pt x="12965" y="5528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フリーフォーム 77"/>
            <p:cNvSpPr/>
            <p:nvPr/>
          </p:nvSpPr>
          <p:spPr>
            <a:xfrm>
              <a:off x="4782878" y="1954788"/>
              <a:ext cx="103102" cy="67522"/>
            </a:xfrm>
            <a:custGeom>
              <a:avLst/>
              <a:gdLst>
                <a:gd name="connsiteX0" fmla="*/ 230763 w 1146982"/>
                <a:gd name="connsiteY0" fmla="*/ 26298 h 649549"/>
                <a:gd name="connsiteX1" fmla="*/ 700320 w 1146982"/>
                <a:gd name="connsiteY1" fmla="*/ 92200 h 649549"/>
                <a:gd name="connsiteX2" fmla="*/ 1145163 w 1146982"/>
                <a:gd name="connsiteY2" fmla="*/ 322860 h 649549"/>
                <a:gd name="connsiteX3" fmla="*/ 832125 w 1146982"/>
                <a:gd name="connsiteY3" fmla="*/ 611184 h 649549"/>
                <a:gd name="connsiteX4" fmla="*/ 222525 w 1146982"/>
                <a:gd name="connsiteY4" fmla="*/ 635898 h 649549"/>
                <a:gd name="connsiteX5" fmla="*/ 104 w 1146982"/>
                <a:gd name="connsiteY5" fmla="*/ 512330 h 649549"/>
                <a:gd name="connsiteX6" fmla="*/ 230763 w 1146982"/>
                <a:gd name="connsiteY6" fmla="*/ 26298 h 64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982" h="649549">
                  <a:moveTo>
                    <a:pt x="230763" y="26298"/>
                  </a:moveTo>
                  <a:cubicBezTo>
                    <a:pt x="347466" y="-43724"/>
                    <a:pt x="547920" y="42773"/>
                    <a:pt x="700320" y="92200"/>
                  </a:cubicBezTo>
                  <a:cubicBezTo>
                    <a:pt x="852720" y="141627"/>
                    <a:pt x="1123196" y="236363"/>
                    <a:pt x="1145163" y="322860"/>
                  </a:cubicBezTo>
                  <a:cubicBezTo>
                    <a:pt x="1167130" y="409357"/>
                    <a:pt x="985898" y="559011"/>
                    <a:pt x="832125" y="611184"/>
                  </a:cubicBezTo>
                  <a:cubicBezTo>
                    <a:pt x="678352" y="663357"/>
                    <a:pt x="361195" y="652374"/>
                    <a:pt x="222525" y="635898"/>
                  </a:cubicBezTo>
                  <a:cubicBezTo>
                    <a:pt x="83855" y="619422"/>
                    <a:pt x="4223" y="612557"/>
                    <a:pt x="104" y="512330"/>
                  </a:cubicBezTo>
                  <a:cubicBezTo>
                    <a:pt x="-4015" y="412103"/>
                    <a:pt x="114060" y="96320"/>
                    <a:pt x="230763" y="262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1" name="フローチャート : 結合子 80"/>
          <p:cNvSpPr/>
          <p:nvPr/>
        </p:nvSpPr>
        <p:spPr>
          <a:xfrm>
            <a:off x="4602104" y="5511160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フローチャート : 結合子 81"/>
          <p:cNvSpPr/>
          <p:nvPr/>
        </p:nvSpPr>
        <p:spPr>
          <a:xfrm>
            <a:off x="3524337" y="5636080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ローチャート : 結合子 82"/>
          <p:cNvSpPr/>
          <p:nvPr/>
        </p:nvSpPr>
        <p:spPr>
          <a:xfrm>
            <a:off x="4469003" y="5915288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5657919" y="5877814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フリーフォーム 87"/>
          <p:cNvSpPr/>
          <p:nvPr/>
        </p:nvSpPr>
        <p:spPr>
          <a:xfrm>
            <a:off x="3431130" y="5349985"/>
            <a:ext cx="1001199" cy="917832"/>
          </a:xfrm>
          <a:custGeom>
            <a:avLst/>
            <a:gdLst>
              <a:gd name="connsiteX0" fmla="*/ 562376 w 1001199"/>
              <a:gd name="connsiteY0" fmla="*/ 4655 h 917832"/>
              <a:gd name="connsiteX1" fmla="*/ 18912 w 1001199"/>
              <a:gd name="connsiteY1" fmla="*/ 228942 h 917832"/>
              <a:gd name="connsiteX2" fmla="*/ 174188 w 1001199"/>
              <a:gd name="connsiteY2" fmla="*/ 781033 h 917832"/>
              <a:gd name="connsiteX3" fmla="*/ 657267 w 1001199"/>
              <a:gd name="connsiteY3" fmla="*/ 910429 h 917832"/>
              <a:gd name="connsiteX4" fmla="*/ 950565 w 1001199"/>
              <a:gd name="connsiteY4" fmla="*/ 625757 h 917832"/>
              <a:gd name="connsiteX5" fmla="*/ 985071 w 1001199"/>
              <a:gd name="connsiteY5" fmla="*/ 246195 h 917832"/>
              <a:gd name="connsiteX6" fmla="*/ 778037 w 1001199"/>
              <a:gd name="connsiteY6" fmla="*/ 90919 h 917832"/>
              <a:gd name="connsiteX7" fmla="*/ 562376 w 1001199"/>
              <a:gd name="connsiteY7" fmla="*/ 4655 h 91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199" h="917832">
                <a:moveTo>
                  <a:pt x="562376" y="4655"/>
                </a:moveTo>
                <a:cubicBezTo>
                  <a:pt x="435855" y="27659"/>
                  <a:pt x="83610" y="99546"/>
                  <a:pt x="18912" y="228942"/>
                </a:cubicBezTo>
                <a:cubicBezTo>
                  <a:pt x="-45786" y="358338"/>
                  <a:pt x="67796" y="667452"/>
                  <a:pt x="174188" y="781033"/>
                </a:cubicBezTo>
                <a:cubicBezTo>
                  <a:pt x="280580" y="894614"/>
                  <a:pt x="527871" y="936308"/>
                  <a:pt x="657267" y="910429"/>
                </a:cubicBezTo>
                <a:cubicBezTo>
                  <a:pt x="786663" y="884550"/>
                  <a:pt x="895931" y="736463"/>
                  <a:pt x="950565" y="625757"/>
                </a:cubicBezTo>
                <a:cubicBezTo>
                  <a:pt x="1005199" y="515051"/>
                  <a:pt x="1013826" y="335335"/>
                  <a:pt x="985071" y="246195"/>
                </a:cubicBezTo>
                <a:cubicBezTo>
                  <a:pt x="956316" y="157055"/>
                  <a:pt x="852799" y="132613"/>
                  <a:pt x="778037" y="90919"/>
                </a:cubicBezTo>
                <a:cubicBezTo>
                  <a:pt x="703275" y="49225"/>
                  <a:pt x="688897" y="-18349"/>
                  <a:pt x="562376" y="465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Picture 39" descr="C:\Users\hiro\AppData\Local\Microsoft\Windows\Temporary Internet Files\Content.IE5\J8EW0SHL\MC900236674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8220" y="5246560"/>
            <a:ext cx="1569417" cy="493200"/>
          </a:xfrm>
          <a:prstGeom prst="rect">
            <a:avLst/>
          </a:prstGeom>
          <a:noFill/>
        </p:spPr>
      </p:pic>
      <p:sp>
        <p:nvSpPr>
          <p:cNvPr id="90" name="フローチャート : 結合子 89"/>
          <p:cNvSpPr/>
          <p:nvPr/>
        </p:nvSpPr>
        <p:spPr>
          <a:xfrm>
            <a:off x="2476906" y="5202645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フローチャート : 結合子 90"/>
          <p:cNvSpPr/>
          <p:nvPr/>
        </p:nvSpPr>
        <p:spPr>
          <a:xfrm>
            <a:off x="3132377" y="519420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ローチャート : 結合子 91"/>
          <p:cNvSpPr/>
          <p:nvPr/>
        </p:nvSpPr>
        <p:spPr>
          <a:xfrm>
            <a:off x="3623206" y="5179258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フローチャート : 結合子 92"/>
          <p:cNvSpPr/>
          <p:nvPr/>
        </p:nvSpPr>
        <p:spPr>
          <a:xfrm>
            <a:off x="3486620" y="601460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4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2629" y="5024185"/>
            <a:ext cx="868800" cy="651600"/>
          </a:xfrm>
          <a:prstGeom prst="rect">
            <a:avLst/>
          </a:prstGeom>
          <a:noFill/>
        </p:spPr>
      </p:pic>
      <p:sp>
        <p:nvSpPr>
          <p:cNvPr id="95" name="フローチャート : 結合子 94"/>
          <p:cNvSpPr/>
          <p:nvPr/>
        </p:nvSpPr>
        <p:spPr>
          <a:xfrm>
            <a:off x="4306706" y="5206071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Picture 9" descr="C:\Users\ohno\AppData\Local\Microsoft\Windows\Temporary Internet Files\Content.IE5\8E0G3FOC\MC900079129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29" y="5273746"/>
            <a:ext cx="1094552" cy="7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フリーフォーム 96"/>
          <p:cNvSpPr/>
          <p:nvPr/>
        </p:nvSpPr>
        <p:spPr>
          <a:xfrm>
            <a:off x="1085889" y="4076944"/>
            <a:ext cx="1001199" cy="917832"/>
          </a:xfrm>
          <a:custGeom>
            <a:avLst/>
            <a:gdLst>
              <a:gd name="connsiteX0" fmla="*/ 562376 w 1001199"/>
              <a:gd name="connsiteY0" fmla="*/ 4655 h 917832"/>
              <a:gd name="connsiteX1" fmla="*/ 18912 w 1001199"/>
              <a:gd name="connsiteY1" fmla="*/ 228942 h 917832"/>
              <a:gd name="connsiteX2" fmla="*/ 174188 w 1001199"/>
              <a:gd name="connsiteY2" fmla="*/ 781033 h 917832"/>
              <a:gd name="connsiteX3" fmla="*/ 657267 w 1001199"/>
              <a:gd name="connsiteY3" fmla="*/ 910429 h 917832"/>
              <a:gd name="connsiteX4" fmla="*/ 950565 w 1001199"/>
              <a:gd name="connsiteY4" fmla="*/ 625757 h 917832"/>
              <a:gd name="connsiteX5" fmla="*/ 985071 w 1001199"/>
              <a:gd name="connsiteY5" fmla="*/ 246195 h 917832"/>
              <a:gd name="connsiteX6" fmla="*/ 778037 w 1001199"/>
              <a:gd name="connsiteY6" fmla="*/ 90919 h 917832"/>
              <a:gd name="connsiteX7" fmla="*/ 562376 w 1001199"/>
              <a:gd name="connsiteY7" fmla="*/ 4655 h 91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199" h="917832">
                <a:moveTo>
                  <a:pt x="562376" y="4655"/>
                </a:moveTo>
                <a:cubicBezTo>
                  <a:pt x="435855" y="27659"/>
                  <a:pt x="83610" y="99546"/>
                  <a:pt x="18912" y="228942"/>
                </a:cubicBezTo>
                <a:cubicBezTo>
                  <a:pt x="-45786" y="358338"/>
                  <a:pt x="67796" y="667452"/>
                  <a:pt x="174188" y="781033"/>
                </a:cubicBezTo>
                <a:cubicBezTo>
                  <a:pt x="280580" y="894614"/>
                  <a:pt x="527871" y="936308"/>
                  <a:pt x="657267" y="910429"/>
                </a:cubicBezTo>
                <a:cubicBezTo>
                  <a:pt x="786663" y="884550"/>
                  <a:pt x="895931" y="736463"/>
                  <a:pt x="950565" y="625757"/>
                </a:cubicBezTo>
                <a:cubicBezTo>
                  <a:pt x="1005199" y="515051"/>
                  <a:pt x="1013826" y="335335"/>
                  <a:pt x="985071" y="246195"/>
                </a:cubicBezTo>
                <a:cubicBezTo>
                  <a:pt x="956316" y="157055"/>
                  <a:pt x="852799" y="132613"/>
                  <a:pt x="778037" y="90919"/>
                </a:cubicBezTo>
                <a:cubicBezTo>
                  <a:pt x="703275" y="49225"/>
                  <a:pt x="688897" y="-18349"/>
                  <a:pt x="562376" y="465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ローチャート : 結合子 97"/>
          <p:cNvSpPr/>
          <p:nvPr/>
        </p:nvSpPr>
        <p:spPr>
          <a:xfrm>
            <a:off x="1300787" y="4797152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7671" y="3861048"/>
            <a:ext cx="1078280" cy="96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フローチャート : 結合子 99"/>
          <p:cNvSpPr/>
          <p:nvPr/>
        </p:nvSpPr>
        <p:spPr>
          <a:xfrm>
            <a:off x="1927435" y="4421560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フリーフォーム 100"/>
          <p:cNvSpPr/>
          <p:nvPr/>
        </p:nvSpPr>
        <p:spPr>
          <a:xfrm>
            <a:off x="5892059" y="3076406"/>
            <a:ext cx="1001199" cy="917832"/>
          </a:xfrm>
          <a:custGeom>
            <a:avLst/>
            <a:gdLst>
              <a:gd name="connsiteX0" fmla="*/ 562376 w 1001199"/>
              <a:gd name="connsiteY0" fmla="*/ 4655 h 917832"/>
              <a:gd name="connsiteX1" fmla="*/ 18912 w 1001199"/>
              <a:gd name="connsiteY1" fmla="*/ 228942 h 917832"/>
              <a:gd name="connsiteX2" fmla="*/ 174188 w 1001199"/>
              <a:gd name="connsiteY2" fmla="*/ 781033 h 917832"/>
              <a:gd name="connsiteX3" fmla="*/ 657267 w 1001199"/>
              <a:gd name="connsiteY3" fmla="*/ 910429 h 917832"/>
              <a:gd name="connsiteX4" fmla="*/ 950565 w 1001199"/>
              <a:gd name="connsiteY4" fmla="*/ 625757 h 917832"/>
              <a:gd name="connsiteX5" fmla="*/ 985071 w 1001199"/>
              <a:gd name="connsiteY5" fmla="*/ 246195 h 917832"/>
              <a:gd name="connsiteX6" fmla="*/ 778037 w 1001199"/>
              <a:gd name="connsiteY6" fmla="*/ 90919 h 917832"/>
              <a:gd name="connsiteX7" fmla="*/ 562376 w 1001199"/>
              <a:gd name="connsiteY7" fmla="*/ 4655 h 91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199" h="917832">
                <a:moveTo>
                  <a:pt x="562376" y="4655"/>
                </a:moveTo>
                <a:cubicBezTo>
                  <a:pt x="435855" y="27659"/>
                  <a:pt x="83610" y="99546"/>
                  <a:pt x="18912" y="228942"/>
                </a:cubicBezTo>
                <a:cubicBezTo>
                  <a:pt x="-45786" y="358338"/>
                  <a:pt x="67796" y="667452"/>
                  <a:pt x="174188" y="781033"/>
                </a:cubicBezTo>
                <a:cubicBezTo>
                  <a:pt x="280580" y="894614"/>
                  <a:pt x="527871" y="936308"/>
                  <a:pt x="657267" y="910429"/>
                </a:cubicBezTo>
                <a:cubicBezTo>
                  <a:pt x="786663" y="884550"/>
                  <a:pt x="895931" y="736463"/>
                  <a:pt x="950565" y="625757"/>
                </a:cubicBezTo>
                <a:cubicBezTo>
                  <a:pt x="1005199" y="515051"/>
                  <a:pt x="1013826" y="335335"/>
                  <a:pt x="985071" y="246195"/>
                </a:cubicBezTo>
                <a:cubicBezTo>
                  <a:pt x="956316" y="157055"/>
                  <a:pt x="852799" y="132613"/>
                  <a:pt x="778037" y="90919"/>
                </a:cubicBezTo>
                <a:cubicBezTo>
                  <a:pt x="703275" y="49225"/>
                  <a:pt x="688897" y="-18349"/>
                  <a:pt x="562376" y="465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フローチャート : 結合子 101"/>
          <p:cNvSpPr/>
          <p:nvPr/>
        </p:nvSpPr>
        <p:spPr>
          <a:xfrm>
            <a:off x="5726764" y="356378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ローチャート : 結合子 102"/>
          <p:cNvSpPr/>
          <p:nvPr/>
        </p:nvSpPr>
        <p:spPr>
          <a:xfrm>
            <a:off x="6578336" y="2780928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" name="Picture 46" descr="C:\Users\yama\AppData\Local\Microsoft\Windows\Temporary Internet Files\Content.IE5\OO96YE4S\MC900236664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19" y="2996952"/>
            <a:ext cx="914439" cy="70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フローチャート : 結合子 104"/>
          <p:cNvSpPr/>
          <p:nvPr/>
        </p:nvSpPr>
        <p:spPr>
          <a:xfrm>
            <a:off x="6296525" y="393213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フローチャート : 結合子 105"/>
          <p:cNvSpPr/>
          <p:nvPr/>
        </p:nvSpPr>
        <p:spPr>
          <a:xfrm>
            <a:off x="5799594" y="318663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6596394" y="5373216"/>
            <a:ext cx="2492299" cy="11644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7413131" y="5490804"/>
            <a:ext cx="360040" cy="1867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7413131" y="5736584"/>
            <a:ext cx="360040" cy="1867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7413131" y="5979686"/>
            <a:ext cx="360040" cy="186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7413131" y="6225556"/>
            <a:ext cx="360040" cy="1867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" name="直線矢印コネクタ 112"/>
          <p:cNvCxnSpPr/>
          <p:nvPr/>
        </p:nvCxnSpPr>
        <p:spPr>
          <a:xfrm>
            <a:off x="7224981" y="5490804"/>
            <a:ext cx="0" cy="921513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6705648" y="5373217"/>
            <a:ext cx="4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高</a:t>
            </a:r>
            <a:endParaRPr kumimoji="1" lang="ja-JP" altLang="en-US" b="1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705648" y="6104303"/>
            <a:ext cx="4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低</a:t>
            </a:r>
            <a:endParaRPr kumimoji="1" lang="ja-JP" altLang="en-US" b="1" dirty="0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7899438" y="5766894"/>
            <a:ext cx="118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存在確率</a:t>
            </a:r>
            <a:endParaRPr kumimoji="1" lang="ja-JP" altLang="en-US" b="1" dirty="0"/>
          </a:p>
        </p:txBody>
      </p:sp>
      <p:sp>
        <p:nvSpPr>
          <p:cNvPr id="11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44008" y="1340768"/>
            <a:ext cx="4572000" cy="1277066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管理サーバに蓄積された</a:t>
            </a:r>
            <a:r>
              <a:rPr kumimoji="1" lang="ja-JP" altLang="en-US" dirty="0" smtClean="0"/>
              <a:t>位置情報から対象者の存在確率を計算</a:t>
            </a:r>
            <a:endParaRPr kumimoji="1" lang="en-US" altLang="ja-JP" dirty="0" smtClean="0"/>
          </a:p>
          <a:p>
            <a:pPr marL="274320" lvl="1" indent="0">
              <a:buNone/>
            </a:pPr>
            <a:r>
              <a:rPr lang="ja-JP" altLang="en-US" dirty="0" smtClean="0"/>
              <a:t>　⇒通常</a:t>
            </a:r>
            <a:r>
              <a:rPr lang="ja-JP" altLang="en-US" dirty="0"/>
              <a:t>行動</a:t>
            </a:r>
            <a:r>
              <a:rPr lang="ja-JP" altLang="en-US" dirty="0" smtClean="0"/>
              <a:t>範囲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46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徘徊行動検出後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リーフォーム 4"/>
          <p:cNvSpPr/>
          <p:nvPr/>
        </p:nvSpPr>
        <p:spPr>
          <a:xfrm>
            <a:off x="386240" y="2530619"/>
            <a:ext cx="7426120" cy="4289909"/>
          </a:xfrm>
          <a:custGeom>
            <a:avLst/>
            <a:gdLst>
              <a:gd name="connsiteX0" fmla="*/ 2031602 w 8467551"/>
              <a:gd name="connsiteY0" fmla="*/ 1141105 h 5214167"/>
              <a:gd name="connsiteX1" fmla="*/ 1470885 w 8467551"/>
              <a:gd name="connsiteY1" fmla="*/ 865060 h 5214167"/>
              <a:gd name="connsiteX2" fmla="*/ 944674 w 8467551"/>
              <a:gd name="connsiteY2" fmla="*/ 959950 h 5214167"/>
              <a:gd name="connsiteX3" fmla="*/ 461595 w 8467551"/>
              <a:gd name="connsiteY3" fmla="*/ 1382645 h 5214167"/>
              <a:gd name="connsiteX4" fmla="*/ 159670 w 8467551"/>
              <a:gd name="connsiteY4" fmla="*/ 1934735 h 5214167"/>
              <a:gd name="connsiteX5" fmla="*/ 56153 w 8467551"/>
              <a:gd name="connsiteY5" fmla="*/ 3220071 h 5214167"/>
              <a:gd name="connsiteX6" fmla="*/ 1048191 w 8467551"/>
              <a:gd name="connsiteY6" fmla="*/ 4005075 h 5214167"/>
              <a:gd name="connsiteX7" fmla="*/ 2005723 w 8467551"/>
              <a:gd name="connsiteY7" fmla="*/ 3884305 h 5214167"/>
              <a:gd name="connsiteX8" fmla="*/ 2678583 w 8467551"/>
              <a:gd name="connsiteY8" fmla="*/ 4056833 h 5214167"/>
              <a:gd name="connsiteX9" fmla="*/ 2971882 w 8467551"/>
              <a:gd name="connsiteY9" fmla="*/ 4910848 h 5214167"/>
              <a:gd name="connsiteX10" fmla="*/ 3273806 w 8467551"/>
              <a:gd name="connsiteY10" fmla="*/ 5126509 h 5214167"/>
              <a:gd name="connsiteX11" fmla="*/ 3834523 w 8467551"/>
              <a:gd name="connsiteY11" fmla="*/ 5212773 h 5214167"/>
              <a:gd name="connsiteX12" fmla="*/ 4964583 w 8467551"/>
              <a:gd name="connsiteY12" fmla="*/ 5066124 h 5214167"/>
              <a:gd name="connsiteX13" fmla="*/ 5301014 w 8467551"/>
              <a:gd name="connsiteY13" fmla="*/ 4479528 h 5214167"/>
              <a:gd name="connsiteX14" fmla="*/ 5456289 w 8467551"/>
              <a:gd name="connsiteY14" fmla="*/ 4151724 h 5214167"/>
              <a:gd name="connsiteX15" fmla="*/ 6051512 w 8467551"/>
              <a:gd name="connsiteY15" fmla="*/ 3918811 h 5214167"/>
              <a:gd name="connsiteX16" fmla="*/ 6871021 w 8467551"/>
              <a:gd name="connsiteY16" fmla="*/ 3867052 h 5214167"/>
              <a:gd name="connsiteX17" fmla="*/ 7362727 w 8467551"/>
              <a:gd name="connsiteY17" fmla="*/ 3521996 h 5214167"/>
              <a:gd name="connsiteX18" fmla="*/ 7595640 w 8467551"/>
              <a:gd name="connsiteY18" fmla="*/ 3082048 h 5214167"/>
              <a:gd name="connsiteX19" fmla="*/ 7638772 w 8467551"/>
              <a:gd name="connsiteY19" fmla="*/ 2900894 h 5214167"/>
              <a:gd name="connsiteX20" fmla="*/ 8139104 w 8467551"/>
              <a:gd name="connsiteY20" fmla="*/ 2435067 h 5214167"/>
              <a:gd name="connsiteX21" fmla="*/ 8285753 w 8467551"/>
              <a:gd name="connsiteY21" fmla="*/ 1882977 h 5214167"/>
              <a:gd name="connsiteX22" fmla="*/ 8441029 w 8467551"/>
              <a:gd name="connsiteY22" fmla="*/ 1425777 h 5214167"/>
              <a:gd name="connsiteX23" fmla="*/ 8449655 w 8467551"/>
              <a:gd name="connsiteY23" fmla="*/ 899565 h 5214167"/>
              <a:gd name="connsiteX24" fmla="*/ 8259874 w 8467551"/>
              <a:gd name="connsiteY24" fmla="*/ 442365 h 5214167"/>
              <a:gd name="connsiteX25" fmla="*/ 7707783 w 8467551"/>
              <a:gd name="connsiteY25" fmla="*/ 200826 h 5214167"/>
              <a:gd name="connsiteX26" fmla="*/ 6914153 w 8467551"/>
              <a:gd name="connsiteY26" fmla="*/ 19671 h 5214167"/>
              <a:gd name="connsiteX27" fmla="*/ 6034259 w 8467551"/>
              <a:gd name="connsiteY27" fmla="*/ 36924 h 5214167"/>
              <a:gd name="connsiteX28" fmla="*/ 5119859 w 8467551"/>
              <a:gd name="connsiteY28" fmla="*/ 304343 h 5214167"/>
              <a:gd name="connsiteX29" fmla="*/ 4886946 w 8467551"/>
              <a:gd name="connsiteY29" fmla="*/ 977203 h 5214167"/>
              <a:gd name="connsiteX30" fmla="*/ 4671285 w 8467551"/>
              <a:gd name="connsiteY30" fmla="*/ 1115226 h 5214167"/>
              <a:gd name="connsiteX31" fmla="*/ 3774138 w 8467551"/>
              <a:gd name="connsiteY31" fmla="*/ 882313 h 5214167"/>
              <a:gd name="connsiteX32" fmla="*/ 2868365 w 8467551"/>
              <a:gd name="connsiteY32" fmla="*/ 796048 h 5214167"/>
              <a:gd name="connsiteX33" fmla="*/ 2230010 w 8467551"/>
              <a:gd name="connsiteY33" fmla="*/ 1227369 h 5214167"/>
              <a:gd name="connsiteX34" fmla="*/ 2031602 w 8467551"/>
              <a:gd name="connsiteY34" fmla="*/ 1141105 h 5214167"/>
              <a:gd name="connsiteX0" fmla="*/ 2031602 w 8467551"/>
              <a:gd name="connsiteY0" fmla="*/ 1141105 h 5214167"/>
              <a:gd name="connsiteX1" fmla="*/ 1470885 w 8467551"/>
              <a:gd name="connsiteY1" fmla="*/ 865060 h 5214167"/>
              <a:gd name="connsiteX2" fmla="*/ 944674 w 8467551"/>
              <a:gd name="connsiteY2" fmla="*/ 959950 h 5214167"/>
              <a:gd name="connsiteX3" fmla="*/ 461595 w 8467551"/>
              <a:gd name="connsiteY3" fmla="*/ 1382645 h 5214167"/>
              <a:gd name="connsiteX4" fmla="*/ 159670 w 8467551"/>
              <a:gd name="connsiteY4" fmla="*/ 1934735 h 5214167"/>
              <a:gd name="connsiteX5" fmla="*/ 56153 w 8467551"/>
              <a:gd name="connsiteY5" fmla="*/ 3220071 h 5214167"/>
              <a:gd name="connsiteX6" fmla="*/ 1048191 w 8467551"/>
              <a:gd name="connsiteY6" fmla="*/ 4005075 h 5214167"/>
              <a:gd name="connsiteX7" fmla="*/ 2005723 w 8467551"/>
              <a:gd name="connsiteY7" fmla="*/ 3884305 h 5214167"/>
              <a:gd name="connsiteX8" fmla="*/ 2678583 w 8467551"/>
              <a:gd name="connsiteY8" fmla="*/ 4056833 h 5214167"/>
              <a:gd name="connsiteX9" fmla="*/ 2971882 w 8467551"/>
              <a:gd name="connsiteY9" fmla="*/ 4910848 h 5214167"/>
              <a:gd name="connsiteX10" fmla="*/ 3273806 w 8467551"/>
              <a:gd name="connsiteY10" fmla="*/ 5126509 h 5214167"/>
              <a:gd name="connsiteX11" fmla="*/ 3834523 w 8467551"/>
              <a:gd name="connsiteY11" fmla="*/ 5212773 h 5214167"/>
              <a:gd name="connsiteX12" fmla="*/ 4964583 w 8467551"/>
              <a:gd name="connsiteY12" fmla="*/ 5066124 h 5214167"/>
              <a:gd name="connsiteX13" fmla="*/ 5301014 w 8467551"/>
              <a:gd name="connsiteY13" fmla="*/ 4479528 h 5214167"/>
              <a:gd name="connsiteX14" fmla="*/ 5456289 w 8467551"/>
              <a:gd name="connsiteY14" fmla="*/ 4151724 h 5214167"/>
              <a:gd name="connsiteX15" fmla="*/ 6051512 w 8467551"/>
              <a:gd name="connsiteY15" fmla="*/ 3918811 h 5214167"/>
              <a:gd name="connsiteX16" fmla="*/ 6871021 w 8467551"/>
              <a:gd name="connsiteY16" fmla="*/ 3867052 h 5214167"/>
              <a:gd name="connsiteX17" fmla="*/ 7362727 w 8467551"/>
              <a:gd name="connsiteY17" fmla="*/ 3521996 h 5214167"/>
              <a:gd name="connsiteX18" fmla="*/ 7595640 w 8467551"/>
              <a:gd name="connsiteY18" fmla="*/ 3082048 h 5214167"/>
              <a:gd name="connsiteX19" fmla="*/ 7638772 w 8467551"/>
              <a:gd name="connsiteY19" fmla="*/ 2900894 h 5214167"/>
              <a:gd name="connsiteX20" fmla="*/ 8139104 w 8467551"/>
              <a:gd name="connsiteY20" fmla="*/ 2435067 h 5214167"/>
              <a:gd name="connsiteX21" fmla="*/ 8285753 w 8467551"/>
              <a:gd name="connsiteY21" fmla="*/ 1882977 h 5214167"/>
              <a:gd name="connsiteX22" fmla="*/ 8441029 w 8467551"/>
              <a:gd name="connsiteY22" fmla="*/ 1425777 h 5214167"/>
              <a:gd name="connsiteX23" fmla="*/ 8449655 w 8467551"/>
              <a:gd name="connsiteY23" fmla="*/ 899565 h 5214167"/>
              <a:gd name="connsiteX24" fmla="*/ 8259874 w 8467551"/>
              <a:gd name="connsiteY24" fmla="*/ 442365 h 5214167"/>
              <a:gd name="connsiteX25" fmla="*/ 7707783 w 8467551"/>
              <a:gd name="connsiteY25" fmla="*/ 200826 h 5214167"/>
              <a:gd name="connsiteX26" fmla="*/ 6914153 w 8467551"/>
              <a:gd name="connsiteY26" fmla="*/ 19671 h 5214167"/>
              <a:gd name="connsiteX27" fmla="*/ 6034259 w 8467551"/>
              <a:gd name="connsiteY27" fmla="*/ 36924 h 5214167"/>
              <a:gd name="connsiteX28" fmla="*/ 5119859 w 8467551"/>
              <a:gd name="connsiteY28" fmla="*/ 304343 h 5214167"/>
              <a:gd name="connsiteX29" fmla="*/ 4886946 w 8467551"/>
              <a:gd name="connsiteY29" fmla="*/ 977203 h 5214167"/>
              <a:gd name="connsiteX30" fmla="*/ 4671285 w 8467551"/>
              <a:gd name="connsiteY30" fmla="*/ 1115226 h 5214167"/>
              <a:gd name="connsiteX31" fmla="*/ 3774138 w 8467551"/>
              <a:gd name="connsiteY31" fmla="*/ 882313 h 5214167"/>
              <a:gd name="connsiteX32" fmla="*/ 2868365 w 8467551"/>
              <a:gd name="connsiteY32" fmla="*/ 796048 h 5214167"/>
              <a:gd name="connsiteX33" fmla="*/ 2031602 w 8467551"/>
              <a:gd name="connsiteY33" fmla="*/ 1141105 h 5214167"/>
              <a:gd name="connsiteX0" fmla="*/ 2169625 w 8467551"/>
              <a:gd name="connsiteY0" fmla="*/ 1201489 h 5214167"/>
              <a:gd name="connsiteX1" fmla="*/ 1470885 w 8467551"/>
              <a:gd name="connsiteY1" fmla="*/ 865060 h 5214167"/>
              <a:gd name="connsiteX2" fmla="*/ 944674 w 8467551"/>
              <a:gd name="connsiteY2" fmla="*/ 959950 h 5214167"/>
              <a:gd name="connsiteX3" fmla="*/ 461595 w 8467551"/>
              <a:gd name="connsiteY3" fmla="*/ 1382645 h 5214167"/>
              <a:gd name="connsiteX4" fmla="*/ 159670 w 8467551"/>
              <a:gd name="connsiteY4" fmla="*/ 1934735 h 5214167"/>
              <a:gd name="connsiteX5" fmla="*/ 56153 w 8467551"/>
              <a:gd name="connsiteY5" fmla="*/ 3220071 h 5214167"/>
              <a:gd name="connsiteX6" fmla="*/ 1048191 w 8467551"/>
              <a:gd name="connsiteY6" fmla="*/ 4005075 h 5214167"/>
              <a:gd name="connsiteX7" fmla="*/ 2005723 w 8467551"/>
              <a:gd name="connsiteY7" fmla="*/ 3884305 h 5214167"/>
              <a:gd name="connsiteX8" fmla="*/ 2678583 w 8467551"/>
              <a:gd name="connsiteY8" fmla="*/ 4056833 h 5214167"/>
              <a:gd name="connsiteX9" fmla="*/ 2971882 w 8467551"/>
              <a:gd name="connsiteY9" fmla="*/ 4910848 h 5214167"/>
              <a:gd name="connsiteX10" fmla="*/ 3273806 w 8467551"/>
              <a:gd name="connsiteY10" fmla="*/ 5126509 h 5214167"/>
              <a:gd name="connsiteX11" fmla="*/ 3834523 w 8467551"/>
              <a:gd name="connsiteY11" fmla="*/ 5212773 h 5214167"/>
              <a:gd name="connsiteX12" fmla="*/ 4964583 w 8467551"/>
              <a:gd name="connsiteY12" fmla="*/ 5066124 h 5214167"/>
              <a:gd name="connsiteX13" fmla="*/ 5301014 w 8467551"/>
              <a:gd name="connsiteY13" fmla="*/ 4479528 h 5214167"/>
              <a:gd name="connsiteX14" fmla="*/ 5456289 w 8467551"/>
              <a:gd name="connsiteY14" fmla="*/ 4151724 h 5214167"/>
              <a:gd name="connsiteX15" fmla="*/ 6051512 w 8467551"/>
              <a:gd name="connsiteY15" fmla="*/ 3918811 h 5214167"/>
              <a:gd name="connsiteX16" fmla="*/ 6871021 w 8467551"/>
              <a:gd name="connsiteY16" fmla="*/ 3867052 h 5214167"/>
              <a:gd name="connsiteX17" fmla="*/ 7362727 w 8467551"/>
              <a:gd name="connsiteY17" fmla="*/ 3521996 h 5214167"/>
              <a:gd name="connsiteX18" fmla="*/ 7595640 w 8467551"/>
              <a:gd name="connsiteY18" fmla="*/ 3082048 h 5214167"/>
              <a:gd name="connsiteX19" fmla="*/ 7638772 w 8467551"/>
              <a:gd name="connsiteY19" fmla="*/ 2900894 h 5214167"/>
              <a:gd name="connsiteX20" fmla="*/ 8139104 w 8467551"/>
              <a:gd name="connsiteY20" fmla="*/ 2435067 h 5214167"/>
              <a:gd name="connsiteX21" fmla="*/ 8285753 w 8467551"/>
              <a:gd name="connsiteY21" fmla="*/ 1882977 h 5214167"/>
              <a:gd name="connsiteX22" fmla="*/ 8441029 w 8467551"/>
              <a:gd name="connsiteY22" fmla="*/ 1425777 h 5214167"/>
              <a:gd name="connsiteX23" fmla="*/ 8449655 w 8467551"/>
              <a:gd name="connsiteY23" fmla="*/ 899565 h 5214167"/>
              <a:gd name="connsiteX24" fmla="*/ 8259874 w 8467551"/>
              <a:gd name="connsiteY24" fmla="*/ 442365 h 5214167"/>
              <a:gd name="connsiteX25" fmla="*/ 7707783 w 8467551"/>
              <a:gd name="connsiteY25" fmla="*/ 200826 h 5214167"/>
              <a:gd name="connsiteX26" fmla="*/ 6914153 w 8467551"/>
              <a:gd name="connsiteY26" fmla="*/ 19671 h 5214167"/>
              <a:gd name="connsiteX27" fmla="*/ 6034259 w 8467551"/>
              <a:gd name="connsiteY27" fmla="*/ 36924 h 5214167"/>
              <a:gd name="connsiteX28" fmla="*/ 5119859 w 8467551"/>
              <a:gd name="connsiteY28" fmla="*/ 304343 h 5214167"/>
              <a:gd name="connsiteX29" fmla="*/ 4886946 w 8467551"/>
              <a:gd name="connsiteY29" fmla="*/ 977203 h 5214167"/>
              <a:gd name="connsiteX30" fmla="*/ 4671285 w 8467551"/>
              <a:gd name="connsiteY30" fmla="*/ 1115226 h 5214167"/>
              <a:gd name="connsiteX31" fmla="*/ 3774138 w 8467551"/>
              <a:gd name="connsiteY31" fmla="*/ 882313 h 5214167"/>
              <a:gd name="connsiteX32" fmla="*/ 2868365 w 8467551"/>
              <a:gd name="connsiteY32" fmla="*/ 796048 h 5214167"/>
              <a:gd name="connsiteX33" fmla="*/ 2169625 w 8467551"/>
              <a:gd name="connsiteY33" fmla="*/ 1201489 h 5214167"/>
              <a:gd name="connsiteX0" fmla="*/ 2169625 w 8467551"/>
              <a:gd name="connsiteY0" fmla="*/ 1201489 h 5214167"/>
              <a:gd name="connsiteX1" fmla="*/ 1479511 w 8467551"/>
              <a:gd name="connsiteY1" fmla="*/ 934072 h 5214167"/>
              <a:gd name="connsiteX2" fmla="*/ 944674 w 8467551"/>
              <a:gd name="connsiteY2" fmla="*/ 959950 h 5214167"/>
              <a:gd name="connsiteX3" fmla="*/ 461595 w 8467551"/>
              <a:gd name="connsiteY3" fmla="*/ 1382645 h 5214167"/>
              <a:gd name="connsiteX4" fmla="*/ 159670 w 8467551"/>
              <a:gd name="connsiteY4" fmla="*/ 1934735 h 5214167"/>
              <a:gd name="connsiteX5" fmla="*/ 56153 w 8467551"/>
              <a:gd name="connsiteY5" fmla="*/ 3220071 h 5214167"/>
              <a:gd name="connsiteX6" fmla="*/ 1048191 w 8467551"/>
              <a:gd name="connsiteY6" fmla="*/ 4005075 h 5214167"/>
              <a:gd name="connsiteX7" fmla="*/ 2005723 w 8467551"/>
              <a:gd name="connsiteY7" fmla="*/ 3884305 h 5214167"/>
              <a:gd name="connsiteX8" fmla="*/ 2678583 w 8467551"/>
              <a:gd name="connsiteY8" fmla="*/ 4056833 h 5214167"/>
              <a:gd name="connsiteX9" fmla="*/ 2971882 w 8467551"/>
              <a:gd name="connsiteY9" fmla="*/ 4910848 h 5214167"/>
              <a:gd name="connsiteX10" fmla="*/ 3273806 w 8467551"/>
              <a:gd name="connsiteY10" fmla="*/ 5126509 h 5214167"/>
              <a:gd name="connsiteX11" fmla="*/ 3834523 w 8467551"/>
              <a:gd name="connsiteY11" fmla="*/ 5212773 h 5214167"/>
              <a:gd name="connsiteX12" fmla="*/ 4964583 w 8467551"/>
              <a:gd name="connsiteY12" fmla="*/ 5066124 h 5214167"/>
              <a:gd name="connsiteX13" fmla="*/ 5301014 w 8467551"/>
              <a:gd name="connsiteY13" fmla="*/ 4479528 h 5214167"/>
              <a:gd name="connsiteX14" fmla="*/ 5456289 w 8467551"/>
              <a:gd name="connsiteY14" fmla="*/ 4151724 h 5214167"/>
              <a:gd name="connsiteX15" fmla="*/ 6051512 w 8467551"/>
              <a:gd name="connsiteY15" fmla="*/ 3918811 h 5214167"/>
              <a:gd name="connsiteX16" fmla="*/ 6871021 w 8467551"/>
              <a:gd name="connsiteY16" fmla="*/ 3867052 h 5214167"/>
              <a:gd name="connsiteX17" fmla="*/ 7362727 w 8467551"/>
              <a:gd name="connsiteY17" fmla="*/ 3521996 h 5214167"/>
              <a:gd name="connsiteX18" fmla="*/ 7595640 w 8467551"/>
              <a:gd name="connsiteY18" fmla="*/ 3082048 h 5214167"/>
              <a:gd name="connsiteX19" fmla="*/ 7638772 w 8467551"/>
              <a:gd name="connsiteY19" fmla="*/ 2900894 h 5214167"/>
              <a:gd name="connsiteX20" fmla="*/ 8139104 w 8467551"/>
              <a:gd name="connsiteY20" fmla="*/ 2435067 h 5214167"/>
              <a:gd name="connsiteX21" fmla="*/ 8285753 w 8467551"/>
              <a:gd name="connsiteY21" fmla="*/ 1882977 h 5214167"/>
              <a:gd name="connsiteX22" fmla="*/ 8441029 w 8467551"/>
              <a:gd name="connsiteY22" fmla="*/ 1425777 h 5214167"/>
              <a:gd name="connsiteX23" fmla="*/ 8449655 w 8467551"/>
              <a:gd name="connsiteY23" fmla="*/ 899565 h 5214167"/>
              <a:gd name="connsiteX24" fmla="*/ 8259874 w 8467551"/>
              <a:gd name="connsiteY24" fmla="*/ 442365 h 5214167"/>
              <a:gd name="connsiteX25" fmla="*/ 7707783 w 8467551"/>
              <a:gd name="connsiteY25" fmla="*/ 200826 h 5214167"/>
              <a:gd name="connsiteX26" fmla="*/ 6914153 w 8467551"/>
              <a:gd name="connsiteY26" fmla="*/ 19671 h 5214167"/>
              <a:gd name="connsiteX27" fmla="*/ 6034259 w 8467551"/>
              <a:gd name="connsiteY27" fmla="*/ 36924 h 5214167"/>
              <a:gd name="connsiteX28" fmla="*/ 5119859 w 8467551"/>
              <a:gd name="connsiteY28" fmla="*/ 304343 h 5214167"/>
              <a:gd name="connsiteX29" fmla="*/ 4886946 w 8467551"/>
              <a:gd name="connsiteY29" fmla="*/ 977203 h 5214167"/>
              <a:gd name="connsiteX30" fmla="*/ 4671285 w 8467551"/>
              <a:gd name="connsiteY30" fmla="*/ 1115226 h 5214167"/>
              <a:gd name="connsiteX31" fmla="*/ 3774138 w 8467551"/>
              <a:gd name="connsiteY31" fmla="*/ 882313 h 5214167"/>
              <a:gd name="connsiteX32" fmla="*/ 2868365 w 8467551"/>
              <a:gd name="connsiteY32" fmla="*/ 796048 h 5214167"/>
              <a:gd name="connsiteX33" fmla="*/ 2169625 w 8467551"/>
              <a:gd name="connsiteY33" fmla="*/ 1201489 h 5214167"/>
              <a:gd name="connsiteX0" fmla="*/ 2170248 w 8468174"/>
              <a:gd name="connsiteY0" fmla="*/ 1201489 h 5214167"/>
              <a:gd name="connsiteX1" fmla="*/ 1480134 w 8468174"/>
              <a:gd name="connsiteY1" fmla="*/ 934072 h 5214167"/>
              <a:gd name="connsiteX2" fmla="*/ 945297 w 8468174"/>
              <a:gd name="connsiteY2" fmla="*/ 959950 h 5214167"/>
              <a:gd name="connsiteX3" fmla="*/ 462218 w 8468174"/>
              <a:gd name="connsiteY3" fmla="*/ 1382645 h 5214167"/>
              <a:gd name="connsiteX4" fmla="*/ 160293 w 8468174"/>
              <a:gd name="connsiteY4" fmla="*/ 1934735 h 5214167"/>
              <a:gd name="connsiteX5" fmla="*/ 56776 w 8468174"/>
              <a:gd name="connsiteY5" fmla="*/ 3220071 h 5214167"/>
              <a:gd name="connsiteX6" fmla="*/ 1057441 w 8468174"/>
              <a:gd name="connsiteY6" fmla="*/ 3910185 h 5214167"/>
              <a:gd name="connsiteX7" fmla="*/ 2006346 w 8468174"/>
              <a:gd name="connsiteY7" fmla="*/ 3884305 h 5214167"/>
              <a:gd name="connsiteX8" fmla="*/ 2679206 w 8468174"/>
              <a:gd name="connsiteY8" fmla="*/ 4056833 h 5214167"/>
              <a:gd name="connsiteX9" fmla="*/ 2972505 w 8468174"/>
              <a:gd name="connsiteY9" fmla="*/ 4910848 h 5214167"/>
              <a:gd name="connsiteX10" fmla="*/ 3274429 w 8468174"/>
              <a:gd name="connsiteY10" fmla="*/ 5126509 h 5214167"/>
              <a:gd name="connsiteX11" fmla="*/ 3835146 w 8468174"/>
              <a:gd name="connsiteY11" fmla="*/ 5212773 h 5214167"/>
              <a:gd name="connsiteX12" fmla="*/ 4965206 w 8468174"/>
              <a:gd name="connsiteY12" fmla="*/ 5066124 h 5214167"/>
              <a:gd name="connsiteX13" fmla="*/ 5301637 w 8468174"/>
              <a:gd name="connsiteY13" fmla="*/ 4479528 h 5214167"/>
              <a:gd name="connsiteX14" fmla="*/ 5456912 w 8468174"/>
              <a:gd name="connsiteY14" fmla="*/ 4151724 h 5214167"/>
              <a:gd name="connsiteX15" fmla="*/ 6052135 w 8468174"/>
              <a:gd name="connsiteY15" fmla="*/ 3918811 h 5214167"/>
              <a:gd name="connsiteX16" fmla="*/ 6871644 w 8468174"/>
              <a:gd name="connsiteY16" fmla="*/ 3867052 h 5214167"/>
              <a:gd name="connsiteX17" fmla="*/ 7363350 w 8468174"/>
              <a:gd name="connsiteY17" fmla="*/ 3521996 h 5214167"/>
              <a:gd name="connsiteX18" fmla="*/ 7596263 w 8468174"/>
              <a:gd name="connsiteY18" fmla="*/ 3082048 h 5214167"/>
              <a:gd name="connsiteX19" fmla="*/ 7639395 w 8468174"/>
              <a:gd name="connsiteY19" fmla="*/ 2900894 h 5214167"/>
              <a:gd name="connsiteX20" fmla="*/ 8139727 w 8468174"/>
              <a:gd name="connsiteY20" fmla="*/ 2435067 h 5214167"/>
              <a:gd name="connsiteX21" fmla="*/ 8286376 w 8468174"/>
              <a:gd name="connsiteY21" fmla="*/ 1882977 h 5214167"/>
              <a:gd name="connsiteX22" fmla="*/ 8441652 w 8468174"/>
              <a:gd name="connsiteY22" fmla="*/ 1425777 h 5214167"/>
              <a:gd name="connsiteX23" fmla="*/ 8450278 w 8468174"/>
              <a:gd name="connsiteY23" fmla="*/ 899565 h 5214167"/>
              <a:gd name="connsiteX24" fmla="*/ 8260497 w 8468174"/>
              <a:gd name="connsiteY24" fmla="*/ 442365 h 5214167"/>
              <a:gd name="connsiteX25" fmla="*/ 7708406 w 8468174"/>
              <a:gd name="connsiteY25" fmla="*/ 200826 h 5214167"/>
              <a:gd name="connsiteX26" fmla="*/ 6914776 w 8468174"/>
              <a:gd name="connsiteY26" fmla="*/ 19671 h 5214167"/>
              <a:gd name="connsiteX27" fmla="*/ 6034882 w 8468174"/>
              <a:gd name="connsiteY27" fmla="*/ 36924 h 5214167"/>
              <a:gd name="connsiteX28" fmla="*/ 5120482 w 8468174"/>
              <a:gd name="connsiteY28" fmla="*/ 304343 h 5214167"/>
              <a:gd name="connsiteX29" fmla="*/ 4887569 w 8468174"/>
              <a:gd name="connsiteY29" fmla="*/ 977203 h 5214167"/>
              <a:gd name="connsiteX30" fmla="*/ 4671908 w 8468174"/>
              <a:gd name="connsiteY30" fmla="*/ 1115226 h 5214167"/>
              <a:gd name="connsiteX31" fmla="*/ 3774761 w 8468174"/>
              <a:gd name="connsiteY31" fmla="*/ 882313 h 5214167"/>
              <a:gd name="connsiteX32" fmla="*/ 2868988 w 8468174"/>
              <a:gd name="connsiteY32" fmla="*/ 796048 h 5214167"/>
              <a:gd name="connsiteX33" fmla="*/ 2170248 w 8468174"/>
              <a:gd name="connsiteY33" fmla="*/ 1201489 h 5214167"/>
              <a:gd name="connsiteX0" fmla="*/ 2170248 w 8468174"/>
              <a:gd name="connsiteY0" fmla="*/ 1201489 h 5214167"/>
              <a:gd name="connsiteX1" fmla="*/ 1480134 w 8468174"/>
              <a:gd name="connsiteY1" fmla="*/ 934072 h 5214167"/>
              <a:gd name="connsiteX2" fmla="*/ 945297 w 8468174"/>
              <a:gd name="connsiteY2" fmla="*/ 959950 h 5214167"/>
              <a:gd name="connsiteX3" fmla="*/ 462218 w 8468174"/>
              <a:gd name="connsiteY3" fmla="*/ 1382645 h 5214167"/>
              <a:gd name="connsiteX4" fmla="*/ 160293 w 8468174"/>
              <a:gd name="connsiteY4" fmla="*/ 1934735 h 5214167"/>
              <a:gd name="connsiteX5" fmla="*/ 56776 w 8468174"/>
              <a:gd name="connsiteY5" fmla="*/ 3220071 h 5214167"/>
              <a:gd name="connsiteX6" fmla="*/ 1057441 w 8468174"/>
              <a:gd name="connsiteY6" fmla="*/ 3910185 h 5214167"/>
              <a:gd name="connsiteX7" fmla="*/ 2006346 w 8468174"/>
              <a:gd name="connsiteY7" fmla="*/ 3884305 h 5214167"/>
              <a:gd name="connsiteX8" fmla="*/ 2679206 w 8468174"/>
              <a:gd name="connsiteY8" fmla="*/ 4056833 h 5214167"/>
              <a:gd name="connsiteX9" fmla="*/ 2972505 w 8468174"/>
              <a:gd name="connsiteY9" fmla="*/ 4910848 h 5214167"/>
              <a:gd name="connsiteX10" fmla="*/ 3274429 w 8468174"/>
              <a:gd name="connsiteY10" fmla="*/ 5126509 h 5214167"/>
              <a:gd name="connsiteX11" fmla="*/ 3835146 w 8468174"/>
              <a:gd name="connsiteY11" fmla="*/ 5212773 h 5214167"/>
              <a:gd name="connsiteX12" fmla="*/ 4965206 w 8468174"/>
              <a:gd name="connsiteY12" fmla="*/ 5066124 h 5214167"/>
              <a:gd name="connsiteX13" fmla="*/ 5301637 w 8468174"/>
              <a:gd name="connsiteY13" fmla="*/ 4479528 h 5214167"/>
              <a:gd name="connsiteX14" fmla="*/ 5456912 w 8468174"/>
              <a:gd name="connsiteY14" fmla="*/ 4151724 h 5214167"/>
              <a:gd name="connsiteX15" fmla="*/ 6052135 w 8468174"/>
              <a:gd name="connsiteY15" fmla="*/ 3918811 h 5214167"/>
              <a:gd name="connsiteX16" fmla="*/ 6871644 w 8468174"/>
              <a:gd name="connsiteY16" fmla="*/ 3867052 h 5214167"/>
              <a:gd name="connsiteX17" fmla="*/ 7363350 w 8468174"/>
              <a:gd name="connsiteY17" fmla="*/ 3521996 h 5214167"/>
              <a:gd name="connsiteX18" fmla="*/ 7596263 w 8468174"/>
              <a:gd name="connsiteY18" fmla="*/ 3082048 h 5214167"/>
              <a:gd name="connsiteX19" fmla="*/ 7639395 w 8468174"/>
              <a:gd name="connsiteY19" fmla="*/ 2900894 h 5214167"/>
              <a:gd name="connsiteX20" fmla="*/ 8139727 w 8468174"/>
              <a:gd name="connsiteY20" fmla="*/ 2435067 h 5214167"/>
              <a:gd name="connsiteX21" fmla="*/ 8286376 w 8468174"/>
              <a:gd name="connsiteY21" fmla="*/ 1882977 h 5214167"/>
              <a:gd name="connsiteX22" fmla="*/ 8441652 w 8468174"/>
              <a:gd name="connsiteY22" fmla="*/ 1425777 h 5214167"/>
              <a:gd name="connsiteX23" fmla="*/ 8450278 w 8468174"/>
              <a:gd name="connsiteY23" fmla="*/ 899565 h 5214167"/>
              <a:gd name="connsiteX24" fmla="*/ 8260497 w 8468174"/>
              <a:gd name="connsiteY24" fmla="*/ 442365 h 5214167"/>
              <a:gd name="connsiteX25" fmla="*/ 7708406 w 8468174"/>
              <a:gd name="connsiteY25" fmla="*/ 200826 h 5214167"/>
              <a:gd name="connsiteX26" fmla="*/ 6914776 w 8468174"/>
              <a:gd name="connsiteY26" fmla="*/ 19671 h 5214167"/>
              <a:gd name="connsiteX27" fmla="*/ 6034882 w 8468174"/>
              <a:gd name="connsiteY27" fmla="*/ 36924 h 5214167"/>
              <a:gd name="connsiteX28" fmla="*/ 5120482 w 8468174"/>
              <a:gd name="connsiteY28" fmla="*/ 304343 h 5214167"/>
              <a:gd name="connsiteX29" fmla="*/ 4887569 w 8468174"/>
              <a:gd name="connsiteY29" fmla="*/ 977203 h 5214167"/>
              <a:gd name="connsiteX30" fmla="*/ 4671908 w 8468174"/>
              <a:gd name="connsiteY30" fmla="*/ 1115226 h 5214167"/>
              <a:gd name="connsiteX31" fmla="*/ 3774761 w 8468174"/>
              <a:gd name="connsiteY31" fmla="*/ 882313 h 5214167"/>
              <a:gd name="connsiteX32" fmla="*/ 2868988 w 8468174"/>
              <a:gd name="connsiteY32" fmla="*/ 796048 h 5214167"/>
              <a:gd name="connsiteX33" fmla="*/ 2170248 w 8468174"/>
              <a:gd name="connsiteY33" fmla="*/ 1201489 h 5214167"/>
              <a:gd name="connsiteX0" fmla="*/ 2170248 w 8468174"/>
              <a:gd name="connsiteY0" fmla="*/ 1201489 h 5214729"/>
              <a:gd name="connsiteX1" fmla="*/ 1480134 w 8468174"/>
              <a:gd name="connsiteY1" fmla="*/ 934072 h 5214729"/>
              <a:gd name="connsiteX2" fmla="*/ 945297 w 8468174"/>
              <a:gd name="connsiteY2" fmla="*/ 959950 h 5214729"/>
              <a:gd name="connsiteX3" fmla="*/ 462218 w 8468174"/>
              <a:gd name="connsiteY3" fmla="*/ 1382645 h 5214729"/>
              <a:gd name="connsiteX4" fmla="*/ 160293 w 8468174"/>
              <a:gd name="connsiteY4" fmla="*/ 1934735 h 5214729"/>
              <a:gd name="connsiteX5" fmla="*/ 56776 w 8468174"/>
              <a:gd name="connsiteY5" fmla="*/ 3220071 h 5214729"/>
              <a:gd name="connsiteX6" fmla="*/ 1057441 w 8468174"/>
              <a:gd name="connsiteY6" fmla="*/ 3910185 h 5214729"/>
              <a:gd name="connsiteX7" fmla="*/ 2006346 w 8468174"/>
              <a:gd name="connsiteY7" fmla="*/ 3884305 h 5214729"/>
              <a:gd name="connsiteX8" fmla="*/ 2679206 w 8468174"/>
              <a:gd name="connsiteY8" fmla="*/ 4056833 h 5214729"/>
              <a:gd name="connsiteX9" fmla="*/ 3084648 w 8468174"/>
              <a:gd name="connsiteY9" fmla="*/ 4807331 h 5214729"/>
              <a:gd name="connsiteX10" fmla="*/ 3274429 w 8468174"/>
              <a:gd name="connsiteY10" fmla="*/ 5126509 h 5214729"/>
              <a:gd name="connsiteX11" fmla="*/ 3835146 w 8468174"/>
              <a:gd name="connsiteY11" fmla="*/ 5212773 h 5214729"/>
              <a:gd name="connsiteX12" fmla="*/ 4965206 w 8468174"/>
              <a:gd name="connsiteY12" fmla="*/ 5066124 h 5214729"/>
              <a:gd name="connsiteX13" fmla="*/ 5301637 w 8468174"/>
              <a:gd name="connsiteY13" fmla="*/ 4479528 h 5214729"/>
              <a:gd name="connsiteX14" fmla="*/ 5456912 w 8468174"/>
              <a:gd name="connsiteY14" fmla="*/ 4151724 h 5214729"/>
              <a:gd name="connsiteX15" fmla="*/ 6052135 w 8468174"/>
              <a:gd name="connsiteY15" fmla="*/ 3918811 h 5214729"/>
              <a:gd name="connsiteX16" fmla="*/ 6871644 w 8468174"/>
              <a:gd name="connsiteY16" fmla="*/ 3867052 h 5214729"/>
              <a:gd name="connsiteX17" fmla="*/ 7363350 w 8468174"/>
              <a:gd name="connsiteY17" fmla="*/ 3521996 h 5214729"/>
              <a:gd name="connsiteX18" fmla="*/ 7596263 w 8468174"/>
              <a:gd name="connsiteY18" fmla="*/ 3082048 h 5214729"/>
              <a:gd name="connsiteX19" fmla="*/ 7639395 w 8468174"/>
              <a:gd name="connsiteY19" fmla="*/ 2900894 h 5214729"/>
              <a:gd name="connsiteX20" fmla="*/ 8139727 w 8468174"/>
              <a:gd name="connsiteY20" fmla="*/ 2435067 h 5214729"/>
              <a:gd name="connsiteX21" fmla="*/ 8286376 w 8468174"/>
              <a:gd name="connsiteY21" fmla="*/ 1882977 h 5214729"/>
              <a:gd name="connsiteX22" fmla="*/ 8441652 w 8468174"/>
              <a:gd name="connsiteY22" fmla="*/ 1425777 h 5214729"/>
              <a:gd name="connsiteX23" fmla="*/ 8450278 w 8468174"/>
              <a:gd name="connsiteY23" fmla="*/ 899565 h 5214729"/>
              <a:gd name="connsiteX24" fmla="*/ 8260497 w 8468174"/>
              <a:gd name="connsiteY24" fmla="*/ 442365 h 5214729"/>
              <a:gd name="connsiteX25" fmla="*/ 7708406 w 8468174"/>
              <a:gd name="connsiteY25" fmla="*/ 200826 h 5214729"/>
              <a:gd name="connsiteX26" fmla="*/ 6914776 w 8468174"/>
              <a:gd name="connsiteY26" fmla="*/ 19671 h 5214729"/>
              <a:gd name="connsiteX27" fmla="*/ 6034882 w 8468174"/>
              <a:gd name="connsiteY27" fmla="*/ 36924 h 5214729"/>
              <a:gd name="connsiteX28" fmla="*/ 5120482 w 8468174"/>
              <a:gd name="connsiteY28" fmla="*/ 304343 h 5214729"/>
              <a:gd name="connsiteX29" fmla="*/ 4887569 w 8468174"/>
              <a:gd name="connsiteY29" fmla="*/ 977203 h 5214729"/>
              <a:gd name="connsiteX30" fmla="*/ 4671908 w 8468174"/>
              <a:gd name="connsiteY30" fmla="*/ 1115226 h 5214729"/>
              <a:gd name="connsiteX31" fmla="*/ 3774761 w 8468174"/>
              <a:gd name="connsiteY31" fmla="*/ 882313 h 5214729"/>
              <a:gd name="connsiteX32" fmla="*/ 2868988 w 8468174"/>
              <a:gd name="connsiteY32" fmla="*/ 796048 h 5214729"/>
              <a:gd name="connsiteX33" fmla="*/ 2170248 w 8468174"/>
              <a:gd name="connsiteY33" fmla="*/ 1201489 h 5214729"/>
              <a:gd name="connsiteX0" fmla="*/ 2170248 w 8468174"/>
              <a:gd name="connsiteY0" fmla="*/ 1201489 h 5212971"/>
              <a:gd name="connsiteX1" fmla="*/ 1480134 w 8468174"/>
              <a:gd name="connsiteY1" fmla="*/ 934072 h 5212971"/>
              <a:gd name="connsiteX2" fmla="*/ 945297 w 8468174"/>
              <a:gd name="connsiteY2" fmla="*/ 959950 h 5212971"/>
              <a:gd name="connsiteX3" fmla="*/ 462218 w 8468174"/>
              <a:gd name="connsiteY3" fmla="*/ 1382645 h 5212971"/>
              <a:gd name="connsiteX4" fmla="*/ 160293 w 8468174"/>
              <a:gd name="connsiteY4" fmla="*/ 1934735 h 5212971"/>
              <a:gd name="connsiteX5" fmla="*/ 56776 w 8468174"/>
              <a:gd name="connsiteY5" fmla="*/ 3220071 h 5212971"/>
              <a:gd name="connsiteX6" fmla="*/ 1057441 w 8468174"/>
              <a:gd name="connsiteY6" fmla="*/ 3910185 h 5212971"/>
              <a:gd name="connsiteX7" fmla="*/ 2006346 w 8468174"/>
              <a:gd name="connsiteY7" fmla="*/ 3884305 h 5212971"/>
              <a:gd name="connsiteX8" fmla="*/ 2679206 w 8468174"/>
              <a:gd name="connsiteY8" fmla="*/ 4056833 h 5212971"/>
              <a:gd name="connsiteX9" fmla="*/ 3084648 w 8468174"/>
              <a:gd name="connsiteY9" fmla="*/ 4807331 h 5212971"/>
              <a:gd name="connsiteX10" fmla="*/ 3498716 w 8468174"/>
              <a:gd name="connsiteY10" fmla="*/ 5048871 h 5212971"/>
              <a:gd name="connsiteX11" fmla="*/ 3835146 w 8468174"/>
              <a:gd name="connsiteY11" fmla="*/ 5212773 h 5212971"/>
              <a:gd name="connsiteX12" fmla="*/ 4965206 w 8468174"/>
              <a:gd name="connsiteY12" fmla="*/ 5066124 h 5212971"/>
              <a:gd name="connsiteX13" fmla="*/ 5301637 w 8468174"/>
              <a:gd name="connsiteY13" fmla="*/ 4479528 h 5212971"/>
              <a:gd name="connsiteX14" fmla="*/ 5456912 w 8468174"/>
              <a:gd name="connsiteY14" fmla="*/ 4151724 h 5212971"/>
              <a:gd name="connsiteX15" fmla="*/ 6052135 w 8468174"/>
              <a:gd name="connsiteY15" fmla="*/ 3918811 h 5212971"/>
              <a:gd name="connsiteX16" fmla="*/ 6871644 w 8468174"/>
              <a:gd name="connsiteY16" fmla="*/ 3867052 h 5212971"/>
              <a:gd name="connsiteX17" fmla="*/ 7363350 w 8468174"/>
              <a:gd name="connsiteY17" fmla="*/ 3521996 h 5212971"/>
              <a:gd name="connsiteX18" fmla="*/ 7596263 w 8468174"/>
              <a:gd name="connsiteY18" fmla="*/ 3082048 h 5212971"/>
              <a:gd name="connsiteX19" fmla="*/ 7639395 w 8468174"/>
              <a:gd name="connsiteY19" fmla="*/ 2900894 h 5212971"/>
              <a:gd name="connsiteX20" fmla="*/ 8139727 w 8468174"/>
              <a:gd name="connsiteY20" fmla="*/ 2435067 h 5212971"/>
              <a:gd name="connsiteX21" fmla="*/ 8286376 w 8468174"/>
              <a:gd name="connsiteY21" fmla="*/ 1882977 h 5212971"/>
              <a:gd name="connsiteX22" fmla="*/ 8441652 w 8468174"/>
              <a:gd name="connsiteY22" fmla="*/ 1425777 h 5212971"/>
              <a:gd name="connsiteX23" fmla="*/ 8450278 w 8468174"/>
              <a:gd name="connsiteY23" fmla="*/ 899565 h 5212971"/>
              <a:gd name="connsiteX24" fmla="*/ 8260497 w 8468174"/>
              <a:gd name="connsiteY24" fmla="*/ 442365 h 5212971"/>
              <a:gd name="connsiteX25" fmla="*/ 7708406 w 8468174"/>
              <a:gd name="connsiteY25" fmla="*/ 200826 h 5212971"/>
              <a:gd name="connsiteX26" fmla="*/ 6914776 w 8468174"/>
              <a:gd name="connsiteY26" fmla="*/ 19671 h 5212971"/>
              <a:gd name="connsiteX27" fmla="*/ 6034882 w 8468174"/>
              <a:gd name="connsiteY27" fmla="*/ 36924 h 5212971"/>
              <a:gd name="connsiteX28" fmla="*/ 5120482 w 8468174"/>
              <a:gd name="connsiteY28" fmla="*/ 304343 h 5212971"/>
              <a:gd name="connsiteX29" fmla="*/ 4887569 w 8468174"/>
              <a:gd name="connsiteY29" fmla="*/ 977203 h 5212971"/>
              <a:gd name="connsiteX30" fmla="*/ 4671908 w 8468174"/>
              <a:gd name="connsiteY30" fmla="*/ 1115226 h 5212971"/>
              <a:gd name="connsiteX31" fmla="*/ 3774761 w 8468174"/>
              <a:gd name="connsiteY31" fmla="*/ 882313 h 5212971"/>
              <a:gd name="connsiteX32" fmla="*/ 2868988 w 8468174"/>
              <a:gd name="connsiteY32" fmla="*/ 796048 h 5212971"/>
              <a:gd name="connsiteX33" fmla="*/ 2170248 w 8468174"/>
              <a:gd name="connsiteY33" fmla="*/ 1201489 h 5212971"/>
              <a:gd name="connsiteX0" fmla="*/ 2170248 w 8468174"/>
              <a:gd name="connsiteY0" fmla="*/ 1201489 h 5128333"/>
              <a:gd name="connsiteX1" fmla="*/ 1480134 w 8468174"/>
              <a:gd name="connsiteY1" fmla="*/ 934072 h 5128333"/>
              <a:gd name="connsiteX2" fmla="*/ 945297 w 8468174"/>
              <a:gd name="connsiteY2" fmla="*/ 959950 h 5128333"/>
              <a:gd name="connsiteX3" fmla="*/ 462218 w 8468174"/>
              <a:gd name="connsiteY3" fmla="*/ 1382645 h 5128333"/>
              <a:gd name="connsiteX4" fmla="*/ 160293 w 8468174"/>
              <a:gd name="connsiteY4" fmla="*/ 1934735 h 5128333"/>
              <a:gd name="connsiteX5" fmla="*/ 56776 w 8468174"/>
              <a:gd name="connsiteY5" fmla="*/ 3220071 h 5128333"/>
              <a:gd name="connsiteX6" fmla="*/ 1057441 w 8468174"/>
              <a:gd name="connsiteY6" fmla="*/ 3910185 h 5128333"/>
              <a:gd name="connsiteX7" fmla="*/ 2006346 w 8468174"/>
              <a:gd name="connsiteY7" fmla="*/ 3884305 h 5128333"/>
              <a:gd name="connsiteX8" fmla="*/ 2679206 w 8468174"/>
              <a:gd name="connsiteY8" fmla="*/ 4056833 h 5128333"/>
              <a:gd name="connsiteX9" fmla="*/ 3084648 w 8468174"/>
              <a:gd name="connsiteY9" fmla="*/ 4807331 h 5128333"/>
              <a:gd name="connsiteX10" fmla="*/ 3498716 w 8468174"/>
              <a:gd name="connsiteY10" fmla="*/ 5048871 h 5128333"/>
              <a:gd name="connsiteX11" fmla="*/ 4093939 w 8468174"/>
              <a:gd name="connsiteY11" fmla="*/ 5109256 h 5128333"/>
              <a:gd name="connsiteX12" fmla="*/ 4965206 w 8468174"/>
              <a:gd name="connsiteY12" fmla="*/ 5066124 h 5128333"/>
              <a:gd name="connsiteX13" fmla="*/ 5301637 w 8468174"/>
              <a:gd name="connsiteY13" fmla="*/ 4479528 h 5128333"/>
              <a:gd name="connsiteX14" fmla="*/ 5456912 w 8468174"/>
              <a:gd name="connsiteY14" fmla="*/ 4151724 h 5128333"/>
              <a:gd name="connsiteX15" fmla="*/ 6052135 w 8468174"/>
              <a:gd name="connsiteY15" fmla="*/ 3918811 h 5128333"/>
              <a:gd name="connsiteX16" fmla="*/ 6871644 w 8468174"/>
              <a:gd name="connsiteY16" fmla="*/ 3867052 h 5128333"/>
              <a:gd name="connsiteX17" fmla="*/ 7363350 w 8468174"/>
              <a:gd name="connsiteY17" fmla="*/ 3521996 h 5128333"/>
              <a:gd name="connsiteX18" fmla="*/ 7596263 w 8468174"/>
              <a:gd name="connsiteY18" fmla="*/ 3082048 h 5128333"/>
              <a:gd name="connsiteX19" fmla="*/ 7639395 w 8468174"/>
              <a:gd name="connsiteY19" fmla="*/ 2900894 h 5128333"/>
              <a:gd name="connsiteX20" fmla="*/ 8139727 w 8468174"/>
              <a:gd name="connsiteY20" fmla="*/ 2435067 h 5128333"/>
              <a:gd name="connsiteX21" fmla="*/ 8286376 w 8468174"/>
              <a:gd name="connsiteY21" fmla="*/ 1882977 h 5128333"/>
              <a:gd name="connsiteX22" fmla="*/ 8441652 w 8468174"/>
              <a:gd name="connsiteY22" fmla="*/ 1425777 h 5128333"/>
              <a:gd name="connsiteX23" fmla="*/ 8450278 w 8468174"/>
              <a:gd name="connsiteY23" fmla="*/ 899565 h 5128333"/>
              <a:gd name="connsiteX24" fmla="*/ 8260497 w 8468174"/>
              <a:gd name="connsiteY24" fmla="*/ 442365 h 5128333"/>
              <a:gd name="connsiteX25" fmla="*/ 7708406 w 8468174"/>
              <a:gd name="connsiteY25" fmla="*/ 200826 h 5128333"/>
              <a:gd name="connsiteX26" fmla="*/ 6914776 w 8468174"/>
              <a:gd name="connsiteY26" fmla="*/ 19671 h 5128333"/>
              <a:gd name="connsiteX27" fmla="*/ 6034882 w 8468174"/>
              <a:gd name="connsiteY27" fmla="*/ 36924 h 5128333"/>
              <a:gd name="connsiteX28" fmla="*/ 5120482 w 8468174"/>
              <a:gd name="connsiteY28" fmla="*/ 304343 h 5128333"/>
              <a:gd name="connsiteX29" fmla="*/ 4887569 w 8468174"/>
              <a:gd name="connsiteY29" fmla="*/ 977203 h 5128333"/>
              <a:gd name="connsiteX30" fmla="*/ 4671908 w 8468174"/>
              <a:gd name="connsiteY30" fmla="*/ 1115226 h 5128333"/>
              <a:gd name="connsiteX31" fmla="*/ 3774761 w 8468174"/>
              <a:gd name="connsiteY31" fmla="*/ 882313 h 5128333"/>
              <a:gd name="connsiteX32" fmla="*/ 2868988 w 8468174"/>
              <a:gd name="connsiteY32" fmla="*/ 796048 h 5128333"/>
              <a:gd name="connsiteX33" fmla="*/ 2170248 w 8468174"/>
              <a:gd name="connsiteY33" fmla="*/ 1201489 h 5128333"/>
              <a:gd name="connsiteX0" fmla="*/ 2170248 w 8468174"/>
              <a:gd name="connsiteY0" fmla="*/ 1201489 h 5128333"/>
              <a:gd name="connsiteX1" fmla="*/ 1480134 w 8468174"/>
              <a:gd name="connsiteY1" fmla="*/ 934072 h 5128333"/>
              <a:gd name="connsiteX2" fmla="*/ 945297 w 8468174"/>
              <a:gd name="connsiteY2" fmla="*/ 959950 h 5128333"/>
              <a:gd name="connsiteX3" fmla="*/ 462218 w 8468174"/>
              <a:gd name="connsiteY3" fmla="*/ 1382645 h 5128333"/>
              <a:gd name="connsiteX4" fmla="*/ 160293 w 8468174"/>
              <a:gd name="connsiteY4" fmla="*/ 1934735 h 5128333"/>
              <a:gd name="connsiteX5" fmla="*/ 56776 w 8468174"/>
              <a:gd name="connsiteY5" fmla="*/ 3220071 h 5128333"/>
              <a:gd name="connsiteX6" fmla="*/ 1057441 w 8468174"/>
              <a:gd name="connsiteY6" fmla="*/ 3910185 h 5128333"/>
              <a:gd name="connsiteX7" fmla="*/ 2006346 w 8468174"/>
              <a:gd name="connsiteY7" fmla="*/ 3884305 h 5128333"/>
              <a:gd name="connsiteX8" fmla="*/ 2679206 w 8468174"/>
              <a:gd name="connsiteY8" fmla="*/ 4056833 h 5128333"/>
              <a:gd name="connsiteX9" fmla="*/ 3076022 w 8468174"/>
              <a:gd name="connsiteY9" fmla="*/ 4729693 h 5128333"/>
              <a:gd name="connsiteX10" fmla="*/ 3498716 w 8468174"/>
              <a:gd name="connsiteY10" fmla="*/ 5048871 h 5128333"/>
              <a:gd name="connsiteX11" fmla="*/ 4093939 w 8468174"/>
              <a:gd name="connsiteY11" fmla="*/ 5109256 h 5128333"/>
              <a:gd name="connsiteX12" fmla="*/ 4965206 w 8468174"/>
              <a:gd name="connsiteY12" fmla="*/ 5066124 h 5128333"/>
              <a:gd name="connsiteX13" fmla="*/ 5301637 w 8468174"/>
              <a:gd name="connsiteY13" fmla="*/ 4479528 h 5128333"/>
              <a:gd name="connsiteX14" fmla="*/ 5456912 w 8468174"/>
              <a:gd name="connsiteY14" fmla="*/ 4151724 h 5128333"/>
              <a:gd name="connsiteX15" fmla="*/ 6052135 w 8468174"/>
              <a:gd name="connsiteY15" fmla="*/ 3918811 h 5128333"/>
              <a:gd name="connsiteX16" fmla="*/ 6871644 w 8468174"/>
              <a:gd name="connsiteY16" fmla="*/ 3867052 h 5128333"/>
              <a:gd name="connsiteX17" fmla="*/ 7363350 w 8468174"/>
              <a:gd name="connsiteY17" fmla="*/ 3521996 h 5128333"/>
              <a:gd name="connsiteX18" fmla="*/ 7596263 w 8468174"/>
              <a:gd name="connsiteY18" fmla="*/ 3082048 h 5128333"/>
              <a:gd name="connsiteX19" fmla="*/ 7639395 w 8468174"/>
              <a:gd name="connsiteY19" fmla="*/ 2900894 h 5128333"/>
              <a:gd name="connsiteX20" fmla="*/ 8139727 w 8468174"/>
              <a:gd name="connsiteY20" fmla="*/ 2435067 h 5128333"/>
              <a:gd name="connsiteX21" fmla="*/ 8286376 w 8468174"/>
              <a:gd name="connsiteY21" fmla="*/ 1882977 h 5128333"/>
              <a:gd name="connsiteX22" fmla="*/ 8441652 w 8468174"/>
              <a:gd name="connsiteY22" fmla="*/ 1425777 h 5128333"/>
              <a:gd name="connsiteX23" fmla="*/ 8450278 w 8468174"/>
              <a:gd name="connsiteY23" fmla="*/ 899565 h 5128333"/>
              <a:gd name="connsiteX24" fmla="*/ 8260497 w 8468174"/>
              <a:gd name="connsiteY24" fmla="*/ 442365 h 5128333"/>
              <a:gd name="connsiteX25" fmla="*/ 7708406 w 8468174"/>
              <a:gd name="connsiteY25" fmla="*/ 200826 h 5128333"/>
              <a:gd name="connsiteX26" fmla="*/ 6914776 w 8468174"/>
              <a:gd name="connsiteY26" fmla="*/ 19671 h 5128333"/>
              <a:gd name="connsiteX27" fmla="*/ 6034882 w 8468174"/>
              <a:gd name="connsiteY27" fmla="*/ 36924 h 5128333"/>
              <a:gd name="connsiteX28" fmla="*/ 5120482 w 8468174"/>
              <a:gd name="connsiteY28" fmla="*/ 304343 h 5128333"/>
              <a:gd name="connsiteX29" fmla="*/ 4887569 w 8468174"/>
              <a:gd name="connsiteY29" fmla="*/ 977203 h 5128333"/>
              <a:gd name="connsiteX30" fmla="*/ 4671908 w 8468174"/>
              <a:gd name="connsiteY30" fmla="*/ 1115226 h 5128333"/>
              <a:gd name="connsiteX31" fmla="*/ 3774761 w 8468174"/>
              <a:gd name="connsiteY31" fmla="*/ 882313 h 5128333"/>
              <a:gd name="connsiteX32" fmla="*/ 2868988 w 8468174"/>
              <a:gd name="connsiteY32" fmla="*/ 796048 h 5128333"/>
              <a:gd name="connsiteX33" fmla="*/ 2170248 w 8468174"/>
              <a:gd name="connsiteY33" fmla="*/ 1201489 h 5128333"/>
              <a:gd name="connsiteX0" fmla="*/ 2170248 w 8468174"/>
              <a:gd name="connsiteY0" fmla="*/ 1201489 h 5116610"/>
              <a:gd name="connsiteX1" fmla="*/ 1480134 w 8468174"/>
              <a:gd name="connsiteY1" fmla="*/ 934072 h 5116610"/>
              <a:gd name="connsiteX2" fmla="*/ 945297 w 8468174"/>
              <a:gd name="connsiteY2" fmla="*/ 959950 h 5116610"/>
              <a:gd name="connsiteX3" fmla="*/ 462218 w 8468174"/>
              <a:gd name="connsiteY3" fmla="*/ 1382645 h 5116610"/>
              <a:gd name="connsiteX4" fmla="*/ 160293 w 8468174"/>
              <a:gd name="connsiteY4" fmla="*/ 1934735 h 5116610"/>
              <a:gd name="connsiteX5" fmla="*/ 56776 w 8468174"/>
              <a:gd name="connsiteY5" fmla="*/ 3220071 h 5116610"/>
              <a:gd name="connsiteX6" fmla="*/ 1057441 w 8468174"/>
              <a:gd name="connsiteY6" fmla="*/ 3910185 h 5116610"/>
              <a:gd name="connsiteX7" fmla="*/ 2006346 w 8468174"/>
              <a:gd name="connsiteY7" fmla="*/ 3884305 h 5116610"/>
              <a:gd name="connsiteX8" fmla="*/ 2679206 w 8468174"/>
              <a:gd name="connsiteY8" fmla="*/ 4056833 h 5116610"/>
              <a:gd name="connsiteX9" fmla="*/ 3076022 w 8468174"/>
              <a:gd name="connsiteY9" fmla="*/ 4729693 h 5116610"/>
              <a:gd name="connsiteX10" fmla="*/ 3498716 w 8468174"/>
              <a:gd name="connsiteY10" fmla="*/ 5048871 h 5116610"/>
              <a:gd name="connsiteX11" fmla="*/ 4093939 w 8468174"/>
              <a:gd name="connsiteY11" fmla="*/ 5109256 h 5116610"/>
              <a:gd name="connsiteX12" fmla="*/ 4904821 w 8468174"/>
              <a:gd name="connsiteY12" fmla="*/ 4936728 h 5116610"/>
              <a:gd name="connsiteX13" fmla="*/ 5301637 w 8468174"/>
              <a:gd name="connsiteY13" fmla="*/ 4479528 h 5116610"/>
              <a:gd name="connsiteX14" fmla="*/ 5456912 w 8468174"/>
              <a:gd name="connsiteY14" fmla="*/ 4151724 h 5116610"/>
              <a:gd name="connsiteX15" fmla="*/ 6052135 w 8468174"/>
              <a:gd name="connsiteY15" fmla="*/ 3918811 h 5116610"/>
              <a:gd name="connsiteX16" fmla="*/ 6871644 w 8468174"/>
              <a:gd name="connsiteY16" fmla="*/ 3867052 h 5116610"/>
              <a:gd name="connsiteX17" fmla="*/ 7363350 w 8468174"/>
              <a:gd name="connsiteY17" fmla="*/ 3521996 h 5116610"/>
              <a:gd name="connsiteX18" fmla="*/ 7596263 w 8468174"/>
              <a:gd name="connsiteY18" fmla="*/ 3082048 h 5116610"/>
              <a:gd name="connsiteX19" fmla="*/ 7639395 w 8468174"/>
              <a:gd name="connsiteY19" fmla="*/ 2900894 h 5116610"/>
              <a:gd name="connsiteX20" fmla="*/ 8139727 w 8468174"/>
              <a:gd name="connsiteY20" fmla="*/ 2435067 h 5116610"/>
              <a:gd name="connsiteX21" fmla="*/ 8286376 w 8468174"/>
              <a:gd name="connsiteY21" fmla="*/ 1882977 h 5116610"/>
              <a:gd name="connsiteX22" fmla="*/ 8441652 w 8468174"/>
              <a:gd name="connsiteY22" fmla="*/ 1425777 h 5116610"/>
              <a:gd name="connsiteX23" fmla="*/ 8450278 w 8468174"/>
              <a:gd name="connsiteY23" fmla="*/ 899565 h 5116610"/>
              <a:gd name="connsiteX24" fmla="*/ 8260497 w 8468174"/>
              <a:gd name="connsiteY24" fmla="*/ 442365 h 5116610"/>
              <a:gd name="connsiteX25" fmla="*/ 7708406 w 8468174"/>
              <a:gd name="connsiteY25" fmla="*/ 200826 h 5116610"/>
              <a:gd name="connsiteX26" fmla="*/ 6914776 w 8468174"/>
              <a:gd name="connsiteY26" fmla="*/ 19671 h 5116610"/>
              <a:gd name="connsiteX27" fmla="*/ 6034882 w 8468174"/>
              <a:gd name="connsiteY27" fmla="*/ 36924 h 5116610"/>
              <a:gd name="connsiteX28" fmla="*/ 5120482 w 8468174"/>
              <a:gd name="connsiteY28" fmla="*/ 304343 h 5116610"/>
              <a:gd name="connsiteX29" fmla="*/ 4887569 w 8468174"/>
              <a:gd name="connsiteY29" fmla="*/ 977203 h 5116610"/>
              <a:gd name="connsiteX30" fmla="*/ 4671908 w 8468174"/>
              <a:gd name="connsiteY30" fmla="*/ 1115226 h 5116610"/>
              <a:gd name="connsiteX31" fmla="*/ 3774761 w 8468174"/>
              <a:gd name="connsiteY31" fmla="*/ 882313 h 5116610"/>
              <a:gd name="connsiteX32" fmla="*/ 2868988 w 8468174"/>
              <a:gd name="connsiteY32" fmla="*/ 796048 h 5116610"/>
              <a:gd name="connsiteX33" fmla="*/ 2170248 w 8468174"/>
              <a:gd name="connsiteY33" fmla="*/ 1201489 h 5116610"/>
              <a:gd name="connsiteX0" fmla="*/ 2170248 w 8468174"/>
              <a:gd name="connsiteY0" fmla="*/ 1201489 h 5116610"/>
              <a:gd name="connsiteX1" fmla="*/ 1480134 w 8468174"/>
              <a:gd name="connsiteY1" fmla="*/ 934072 h 5116610"/>
              <a:gd name="connsiteX2" fmla="*/ 945297 w 8468174"/>
              <a:gd name="connsiteY2" fmla="*/ 959950 h 5116610"/>
              <a:gd name="connsiteX3" fmla="*/ 462218 w 8468174"/>
              <a:gd name="connsiteY3" fmla="*/ 1382645 h 5116610"/>
              <a:gd name="connsiteX4" fmla="*/ 160293 w 8468174"/>
              <a:gd name="connsiteY4" fmla="*/ 1934735 h 5116610"/>
              <a:gd name="connsiteX5" fmla="*/ 56776 w 8468174"/>
              <a:gd name="connsiteY5" fmla="*/ 3220071 h 5116610"/>
              <a:gd name="connsiteX6" fmla="*/ 1057441 w 8468174"/>
              <a:gd name="connsiteY6" fmla="*/ 3910185 h 5116610"/>
              <a:gd name="connsiteX7" fmla="*/ 2006346 w 8468174"/>
              <a:gd name="connsiteY7" fmla="*/ 3884305 h 5116610"/>
              <a:gd name="connsiteX8" fmla="*/ 2679206 w 8468174"/>
              <a:gd name="connsiteY8" fmla="*/ 4056833 h 5116610"/>
              <a:gd name="connsiteX9" fmla="*/ 3076022 w 8468174"/>
              <a:gd name="connsiteY9" fmla="*/ 4729693 h 5116610"/>
              <a:gd name="connsiteX10" fmla="*/ 3498716 w 8468174"/>
              <a:gd name="connsiteY10" fmla="*/ 5048871 h 5116610"/>
              <a:gd name="connsiteX11" fmla="*/ 4093939 w 8468174"/>
              <a:gd name="connsiteY11" fmla="*/ 5109256 h 5116610"/>
              <a:gd name="connsiteX12" fmla="*/ 4904821 w 8468174"/>
              <a:gd name="connsiteY12" fmla="*/ 4936728 h 5116610"/>
              <a:gd name="connsiteX13" fmla="*/ 5301637 w 8468174"/>
              <a:gd name="connsiteY13" fmla="*/ 4479528 h 5116610"/>
              <a:gd name="connsiteX14" fmla="*/ 5456912 w 8468174"/>
              <a:gd name="connsiteY14" fmla="*/ 4151724 h 5116610"/>
              <a:gd name="connsiteX15" fmla="*/ 5879607 w 8468174"/>
              <a:gd name="connsiteY15" fmla="*/ 3927437 h 5116610"/>
              <a:gd name="connsiteX16" fmla="*/ 6871644 w 8468174"/>
              <a:gd name="connsiteY16" fmla="*/ 3867052 h 5116610"/>
              <a:gd name="connsiteX17" fmla="*/ 7363350 w 8468174"/>
              <a:gd name="connsiteY17" fmla="*/ 3521996 h 5116610"/>
              <a:gd name="connsiteX18" fmla="*/ 7596263 w 8468174"/>
              <a:gd name="connsiteY18" fmla="*/ 3082048 h 5116610"/>
              <a:gd name="connsiteX19" fmla="*/ 7639395 w 8468174"/>
              <a:gd name="connsiteY19" fmla="*/ 2900894 h 5116610"/>
              <a:gd name="connsiteX20" fmla="*/ 8139727 w 8468174"/>
              <a:gd name="connsiteY20" fmla="*/ 2435067 h 5116610"/>
              <a:gd name="connsiteX21" fmla="*/ 8286376 w 8468174"/>
              <a:gd name="connsiteY21" fmla="*/ 1882977 h 5116610"/>
              <a:gd name="connsiteX22" fmla="*/ 8441652 w 8468174"/>
              <a:gd name="connsiteY22" fmla="*/ 1425777 h 5116610"/>
              <a:gd name="connsiteX23" fmla="*/ 8450278 w 8468174"/>
              <a:gd name="connsiteY23" fmla="*/ 899565 h 5116610"/>
              <a:gd name="connsiteX24" fmla="*/ 8260497 w 8468174"/>
              <a:gd name="connsiteY24" fmla="*/ 442365 h 5116610"/>
              <a:gd name="connsiteX25" fmla="*/ 7708406 w 8468174"/>
              <a:gd name="connsiteY25" fmla="*/ 200826 h 5116610"/>
              <a:gd name="connsiteX26" fmla="*/ 6914776 w 8468174"/>
              <a:gd name="connsiteY26" fmla="*/ 19671 h 5116610"/>
              <a:gd name="connsiteX27" fmla="*/ 6034882 w 8468174"/>
              <a:gd name="connsiteY27" fmla="*/ 36924 h 5116610"/>
              <a:gd name="connsiteX28" fmla="*/ 5120482 w 8468174"/>
              <a:gd name="connsiteY28" fmla="*/ 304343 h 5116610"/>
              <a:gd name="connsiteX29" fmla="*/ 4887569 w 8468174"/>
              <a:gd name="connsiteY29" fmla="*/ 977203 h 5116610"/>
              <a:gd name="connsiteX30" fmla="*/ 4671908 w 8468174"/>
              <a:gd name="connsiteY30" fmla="*/ 1115226 h 5116610"/>
              <a:gd name="connsiteX31" fmla="*/ 3774761 w 8468174"/>
              <a:gd name="connsiteY31" fmla="*/ 882313 h 5116610"/>
              <a:gd name="connsiteX32" fmla="*/ 2868988 w 8468174"/>
              <a:gd name="connsiteY32" fmla="*/ 796048 h 5116610"/>
              <a:gd name="connsiteX33" fmla="*/ 2170248 w 8468174"/>
              <a:gd name="connsiteY33" fmla="*/ 1201489 h 5116610"/>
              <a:gd name="connsiteX0" fmla="*/ 2170248 w 8468174"/>
              <a:gd name="connsiteY0" fmla="*/ 1201489 h 5116610"/>
              <a:gd name="connsiteX1" fmla="*/ 1480134 w 8468174"/>
              <a:gd name="connsiteY1" fmla="*/ 934072 h 5116610"/>
              <a:gd name="connsiteX2" fmla="*/ 945297 w 8468174"/>
              <a:gd name="connsiteY2" fmla="*/ 959950 h 5116610"/>
              <a:gd name="connsiteX3" fmla="*/ 462218 w 8468174"/>
              <a:gd name="connsiteY3" fmla="*/ 1382645 h 5116610"/>
              <a:gd name="connsiteX4" fmla="*/ 160293 w 8468174"/>
              <a:gd name="connsiteY4" fmla="*/ 1934735 h 5116610"/>
              <a:gd name="connsiteX5" fmla="*/ 56776 w 8468174"/>
              <a:gd name="connsiteY5" fmla="*/ 3220071 h 5116610"/>
              <a:gd name="connsiteX6" fmla="*/ 1057441 w 8468174"/>
              <a:gd name="connsiteY6" fmla="*/ 3910185 h 5116610"/>
              <a:gd name="connsiteX7" fmla="*/ 2006346 w 8468174"/>
              <a:gd name="connsiteY7" fmla="*/ 3884305 h 5116610"/>
              <a:gd name="connsiteX8" fmla="*/ 2679206 w 8468174"/>
              <a:gd name="connsiteY8" fmla="*/ 4056833 h 5116610"/>
              <a:gd name="connsiteX9" fmla="*/ 3076022 w 8468174"/>
              <a:gd name="connsiteY9" fmla="*/ 4729693 h 5116610"/>
              <a:gd name="connsiteX10" fmla="*/ 3498716 w 8468174"/>
              <a:gd name="connsiteY10" fmla="*/ 5048871 h 5116610"/>
              <a:gd name="connsiteX11" fmla="*/ 4093939 w 8468174"/>
              <a:gd name="connsiteY11" fmla="*/ 5109256 h 5116610"/>
              <a:gd name="connsiteX12" fmla="*/ 4904821 w 8468174"/>
              <a:gd name="connsiteY12" fmla="*/ 4936728 h 5116610"/>
              <a:gd name="connsiteX13" fmla="*/ 5301637 w 8468174"/>
              <a:gd name="connsiteY13" fmla="*/ 4479528 h 5116610"/>
              <a:gd name="connsiteX14" fmla="*/ 5456912 w 8468174"/>
              <a:gd name="connsiteY14" fmla="*/ 4151724 h 5116610"/>
              <a:gd name="connsiteX15" fmla="*/ 5879607 w 8468174"/>
              <a:gd name="connsiteY15" fmla="*/ 3927437 h 5116610"/>
              <a:gd name="connsiteX16" fmla="*/ 6742248 w 8468174"/>
              <a:gd name="connsiteY16" fmla="*/ 3815294 h 5116610"/>
              <a:gd name="connsiteX17" fmla="*/ 7363350 w 8468174"/>
              <a:gd name="connsiteY17" fmla="*/ 3521996 h 5116610"/>
              <a:gd name="connsiteX18" fmla="*/ 7596263 w 8468174"/>
              <a:gd name="connsiteY18" fmla="*/ 3082048 h 5116610"/>
              <a:gd name="connsiteX19" fmla="*/ 7639395 w 8468174"/>
              <a:gd name="connsiteY19" fmla="*/ 2900894 h 5116610"/>
              <a:gd name="connsiteX20" fmla="*/ 8139727 w 8468174"/>
              <a:gd name="connsiteY20" fmla="*/ 2435067 h 5116610"/>
              <a:gd name="connsiteX21" fmla="*/ 8286376 w 8468174"/>
              <a:gd name="connsiteY21" fmla="*/ 1882977 h 5116610"/>
              <a:gd name="connsiteX22" fmla="*/ 8441652 w 8468174"/>
              <a:gd name="connsiteY22" fmla="*/ 1425777 h 5116610"/>
              <a:gd name="connsiteX23" fmla="*/ 8450278 w 8468174"/>
              <a:gd name="connsiteY23" fmla="*/ 899565 h 5116610"/>
              <a:gd name="connsiteX24" fmla="*/ 8260497 w 8468174"/>
              <a:gd name="connsiteY24" fmla="*/ 442365 h 5116610"/>
              <a:gd name="connsiteX25" fmla="*/ 7708406 w 8468174"/>
              <a:gd name="connsiteY25" fmla="*/ 200826 h 5116610"/>
              <a:gd name="connsiteX26" fmla="*/ 6914776 w 8468174"/>
              <a:gd name="connsiteY26" fmla="*/ 19671 h 5116610"/>
              <a:gd name="connsiteX27" fmla="*/ 6034882 w 8468174"/>
              <a:gd name="connsiteY27" fmla="*/ 36924 h 5116610"/>
              <a:gd name="connsiteX28" fmla="*/ 5120482 w 8468174"/>
              <a:gd name="connsiteY28" fmla="*/ 304343 h 5116610"/>
              <a:gd name="connsiteX29" fmla="*/ 4887569 w 8468174"/>
              <a:gd name="connsiteY29" fmla="*/ 977203 h 5116610"/>
              <a:gd name="connsiteX30" fmla="*/ 4671908 w 8468174"/>
              <a:gd name="connsiteY30" fmla="*/ 1115226 h 5116610"/>
              <a:gd name="connsiteX31" fmla="*/ 3774761 w 8468174"/>
              <a:gd name="connsiteY31" fmla="*/ 882313 h 5116610"/>
              <a:gd name="connsiteX32" fmla="*/ 2868988 w 8468174"/>
              <a:gd name="connsiteY32" fmla="*/ 796048 h 5116610"/>
              <a:gd name="connsiteX33" fmla="*/ 2170248 w 8468174"/>
              <a:gd name="connsiteY33" fmla="*/ 1201489 h 5116610"/>
              <a:gd name="connsiteX0" fmla="*/ 2170248 w 8468174"/>
              <a:gd name="connsiteY0" fmla="*/ 1201489 h 5116610"/>
              <a:gd name="connsiteX1" fmla="*/ 1480134 w 8468174"/>
              <a:gd name="connsiteY1" fmla="*/ 934072 h 5116610"/>
              <a:gd name="connsiteX2" fmla="*/ 945297 w 8468174"/>
              <a:gd name="connsiteY2" fmla="*/ 959950 h 5116610"/>
              <a:gd name="connsiteX3" fmla="*/ 462218 w 8468174"/>
              <a:gd name="connsiteY3" fmla="*/ 1382645 h 5116610"/>
              <a:gd name="connsiteX4" fmla="*/ 160293 w 8468174"/>
              <a:gd name="connsiteY4" fmla="*/ 1934735 h 5116610"/>
              <a:gd name="connsiteX5" fmla="*/ 56776 w 8468174"/>
              <a:gd name="connsiteY5" fmla="*/ 3220071 h 5116610"/>
              <a:gd name="connsiteX6" fmla="*/ 1057441 w 8468174"/>
              <a:gd name="connsiteY6" fmla="*/ 3910185 h 5116610"/>
              <a:gd name="connsiteX7" fmla="*/ 2006346 w 8468174"/>
              <a:gd name="connsiteY7" fmla="*/ 3884305 h 5116610"/>
              <a:gd name="connsiteX8" fmla="*/ 2679206 w 8468174"/>
              <a:gd name="connsiteY8" fmla="*/ 4056833 h 5116610"/>
              <a:gd name="connsiteX9" fmla="*/ 3076022 w 8468174"/>
              <a:gd name="connsiteY9" fmla="*/ 4729693 h 5116610"/>
              <a:gd name="connsiteX10" fmla="*/ 3498716 w 8468174"/>
              <a:gd name="connsiteY10" fmla="*/ 5048871 h 5116610"/>
              <a:gd name="connsiteX11" fmla="*/ 4093939 w 8468174"/>
              <a:gd name="connsiteY11" fmla="*/ 5109256 h 5116610"/>
              <a:gd name="connsiteX12" fmla="*/ 4904821 w 8468174"/>
              <a:gd name="connsiteY12" fmla="*/ 4936728 h 5116610"/>
              <a:gd name="connsiteX13" fmla="*/ 5301637 w 8468174"/>
              <a:gd name="connsiteY13" fmla="*/ 4479528 h 5116610"/>
              <a:gd name="connsiteX14" fmla="*/ 5456912 w 8468174"/>
              <a:gd name="connsiteY14" fmla="*/ 4151724 h 5116610"/>
              <a:gd name="connsiteX15" fmla="*/ 5879607 w 8468174"/>
              <a:gd name="connsiteY15" fmla="*/ 3927437 h 5116610"/>
              <a:gd name="connsiteX16" fmla="*/ 6742248 w 8468174"/>
              <a:gd name="connsiteY16" fmla="*/ 3815294 h 5116610"/>
              <a:gd name="connsiteX17" fmla="*/ 7363350 w 8468174"/>
              <a:gd name="connsiteY17" fmla="*/ 3521996 h 5116610"/>
              <a:gd name="connsiteX18" fmla="*/ 7630769 w 8468174"/>
              <a:gd name="connsiteY18" fmla="*/ 3142433 h 5116610"/>
              <a:gd name="connsiteX19" fmla="*/ 7639395 w 8468174"/>
              <a:gd name="connsiteY19" fmla="*/ 2900894 h 5116610"/>
              <a:gd name="connsiteX20" fmla="*/ 8139727 w 8468174"/>
              <a:gd name="connsiteY20" fmla="*/ 2435067 h 5116610"/>
              <a:gd name="connsiteX21" fmla="*/ 8286376 w 8468174"/>
              <a:gd name="connsiteY21" fmla="*/ 1882977 h 5116610"/>
              <a:gd name="connsiteX22" fmla="*/ 8441652 w 8468174"/>
              <a:gd name="connsiteY22" fmla="*/ 1425777 h 5116610"/>
              <a:gd name="connsiteX23" fmla="*/ 8450278 w 8468174"/>
              <a:gd name="connsiteY23" fmla="*/ 899565 h 5116610"/>
              <a:gd name="connsiteX24" fmla="*/ 8260497 w 8468174"/>
              <a:gd name="connsiteY24" fmla="*/ 442365 h 5116610"/>
              <a:gd name="connsiteX25" fmla="*/ 7708406 w 8468174"/>
              <a:gd name="connsiteY25" fmla="*/ 200826 h 5116610"/>
              <a:gd name="connsiteX26" fmla="*/ 6914776 w 8468174"/>
              <a:gd name="connsiteY26" fmla="*/ 19671 h 5116610"/>
              <a:gd name="connsiteX27" fmla="*/ 6034882 w 8468174"/>
              <a:gd name="connsiteY27" fmla="*/ 36924 h 5116610"/>
              <a:gd name="connsiteX28" fmla="*/ 5120482 w 8468174"/>
              <a:gd name="connsiteY28" fmla="*/ 304343 h 5116610"/>
              <a:gd name="connsiteX29" fmla="*/ 4887569 w 8468174"/>
              <a:gd name="connsiteY29" fmla="*/ 977203 h 5116610"/>
              <a:gd name="connsiteX30" fmla="*/ 4671908 w 8468174"/>
              <a:gd name="connsiteY30" fmla="*/ 1115226 h 5116610"/>
              <a:gd name="connsiteX31" fmla="*/ 3774761 w 8468174"/>
              <a:gd name="connsiteY31" fmla="*/ 882313 h 5116610"/>
              <a:gd name="connsiteX32" fmla="*/ 2868988 w 8468174"/>
              <a:gd name="connsiteY32" fmla="*/ 796048 h 5116610"/>
              <a:gd name="connsiteX33" fmla="*/ 2170248 w 8468174"/>
              <a:gd name="connsiteY33" fmla="*/ 1201489 h 5116610"/>
              <a:gd name="connsiteX0" fmla="*/ 2170248 w 8468174"/>
              <a:gd name="connsiteY0" fmla="*/ 1201489 h 5116610"/>
              <a:gd name="connsiteX1" fmla="*/ 1480134 w 8468174"/>
              <a:gd name="connsiteY1" fmla="*/ 934072 h 5116610"/>
              <a:gd name="connsiteX2" fmla="*/ 945297 w 8468174"/>
              <a:gd name="connsiteY2" fmla="*/ 959950 h 5116610"/>
              <a:gd name="connsiteX3" fmla="*/ 462218 w 8468174"/>
              <a:gd name="connsiteY3" fmla="*/ 1382645 h 5116610"/>
              <a:gd name="connsiteX4" fmla="*/ 160293 w 8468174"/>
              <a:gd name="connsiteY4" fmla="*/ 1934735 h 5116610"/>
              <a:gd name="connsiteX5" fmla="*/ 56776 w 8468174"/>
              <a:gd name="connsiteY5" fmla="*/ 3220071 h 5116610"/>
              <a:gd name="connsiteX6" fmla="*/ 1057441 w 8468174"/>
              <a:gd name="connsiteY6" fmla="*/ 3910185 h 5116610"/>
              <a:gd name="connsiteX7" fmla="*/ 2006346 w 8468174"/>
              <a:gd name="connsiteY7" fmla="*/ 3884305 h 5116610"/>
              <a:gd name="connsiteX8" fmla="*/ 2679206 w 8468174"/>
              <a:gd name="connsiteY8" fmla="*/ 4056833 h 5116610"/>
              <a:gd name="connsiteX9" fmla="*/ 3076022 w 8468174"/>
              <a:gd name="connsiteY9" fmla="*/ 4729693 h 5116610"/>
              <a:gd name="connsiteX10" fmla="*/ 3498716 w 8468174"/>
              <a:gd name="connsiteY10" fmla="*/ 5048871 h 5116610"/>
              <a:gd name="connsiteX11" fmla="*/ 4093939 w 8468174"/>
              <a:gd name="connsiteY11" fmla="*/ 5109256 h 5116610"/>
              <a:gd name="connsiteX12" fmla="*/ 4904821 w 8468174"/>
              <a:gd name="connsiteY12" fmla="*/ 4936728 h 5116610"/>
              <a:gd name="connsiteX13" fmla="*/ 5301637 w 8468174"/>
              <a:gd name="connsiteY13" fmla="*/ 4479528 h 5116610"/>
              <a:gd name="connsiteX14" fmla="*/ 5456912 w 8468174"/>
              <a:gd name="connsiteY14" fmla="*/ 4151724 h 5116610"/>
              <a:gd name="connsiteX15" fmla="*/ 5879607 w 8468174"/>
              <a:gd name="connsiteY15" fmla="*/ 3927437 h 5116610"/>
              <a:gd name="connsiteX16" fmla="*/ 6742248 w 8468174"/>
              <a:gd name="connsiteY16" fmla="*/ 3815294 h 5116610"/>
              <a:gd name="connsiteX17" fmla="*/ 7363350 w 8468174"/>
              <a:gd name="connsiteY17" fmla="*/ 3521996 h 5116610"/>
              <a:gd name="connsiteX18" fmla="*/ 7630769 w 8468174"/>
              <a:gd name="connsiteY18" fmla="*/ 3142433 h 5116610"/>
              <a:gd name="connsiteX19" fmla="*/ 7768791 w 8468174"/>
              <a:gd name="connsiteY19" fmla="*/ 2823256 h 5116610"/>
              <a:gd name="connsiteX20" fmla="*/ 8139727 w 8468174"/>
              <a:gd name="connsiteY20" fmla="*/ 2435067 h 5116610"/>
              <a:gd name="connsiteX21" fmla="*/ 8286376 w 8468174"/>
              <a:gd name="connsiteY21" fmla="*/ 1882977 h 5116610"/>
              <a:gd name="connsiteX22" fmla="*/ 8441652 w 8468174"/>
              <a:gd name="connsiteY22" fmla="*/ 1425777 h 5116610"/>
              <a:gd name="connsiteX23" fmla="*/ 8450278 w 8468174"/>
              <a:gd name="connsiteY23" fmla="*/ 899565 h 5116610"/>
              <a:gd name="connsiteX24" fmla="*/ 8260497 w 8468174"/>
              <a:gd name="connsiteY24" fmla="*/ 442365 h 5116610"/>
              <a:gd name="connsiteX25" fmla="*/ 7708406 w 8468174"/>
              <a:gd name="connsiteY25" fmla="*/ 200826 h 5116610"/>
              <a:gd name="connsiteX26" fmla="*/ 6914776 w 8468174"/>
              <a:gd name="connsiteY26" fmla="*/ 19671 h 5116610"/>
              <a:gd name="connsiteX27" fmla="*/ 6034882 w 8468174"/>
              <a:gd name="connsiteY27" fmla="*/ 36924 h 5116610"/>
              <a:gd name="connsiteX28" fmla="*/ 5120482 w 8468174"/>
              <a:gd name="connsiteY28" fmla="*/ 304343 h 5116610"/>
              <a:gd name="connsiteX29" fmla="*/ 4887569 w 8468174"/>
              <a:gd name="connsiteY29" fmla="*/ 977203 h 5116610"/>
              <a:gd name="connsiteX30" fmla="*/ 4671908 w 8468174"/>
              <a:gd name="connsiteY30" fmla="*/ 1115226 h 5116610"/>
              <a:gd name="connsiteX31" fmla="*/ 3774761 w 8468174"/>
              <a:gd name="connsiteY31" fmla="*/ 882313 h 5116610"/>
              <a:gd name="connsiteX32" fmla="*/ 2868988 w 8468174"/>
              <a:gd name="connsiteY32" fmla="*/ 796048 h 5116610"/>
              <a:gd name="connsiteX33" fmla="*/ 2170248 w 8468174"/>
              <a:gd name="connsiteY33" fmla="*/ 1201489 h 5116610"/>
              <a:gd name="connsiteX0" fmla="*/ 2170248 w 8480989"/>
              <a:gd name="connsiteY0" fmla="*/ 1201489 h 5116610"/>
              <a:gd name="connsiteX1" fmla="*/ 1480134 w 8480989"/>
              <a:gd name="connsiteY1" fmla="*/ 934072 h 5116610"/>
              <a:gd name="connsiteX2" fmla="*/ 945297 w 8480989"/>
              <a:gd name="connsiteY2" fmla="*/ 959950 h 5116610"/>
              <a:gd name="connsiteX3" fmla="*/ 462218 w 8480989"/>
              <a:gd name="connsiteY3" fmla="*/ 1382645 h 5116610"/>
              <a:gd name="connsiteX4" fmla="*/ 160293 w 8480989"/>
              <a:gd name="connsiteY4" fmla="*/ 1934735 h 5116610"/>
              <a:gd name="connsiteX5" fmla="*/ 56776 w 8480989"/>
              <a:gd name="connsiteY5" fmla="*/ 3220071 h 5116610"/>
              <a:gd name="connsiteX6" fmla="*/ 1057441 w 8480989"/>
              <a:gd name="connsiteY6" fmla="*/ 3910185 h 5116610"/>
              <a:gd name="connsiteX7" fmla="*/ 2006346 w 8480989"/>
              <a:gd name="connsiteY7" fmla="*/ 3884305 h 5116610"/>
              <a:gd name="connsiteX8" fmla="*/ 2679206 w 8480989"/>
              <a:gd name="connsiteY8" fmla="*/ 4056833 h 5116610"/>
              <a:gd name="connsiteX9" fmla="*/ 3076022 w 8480989"/>
              <a:gd name="connsiteY9" fmla="*/ 4729693 h 5116610"/>
              <a:gd name="connsiteX10" fmla="*/ 3498716 w 8480989"/>
              <a:gd name="connsiteY10" fmla="*/ 5048871 h 5116610"/>
              <a:gd name="connsiteX11" fmla="*/ 4093939 w 8480989"/>
              <a:gd name="connsiteY11" fmla="*/ 5109256 h 5116610"/>
              <a:gd name="connsiteX12" fmla="*/ 4904821 w 8480989"/>
              <a:gd name="connsiteY12" fmla="*/ 4936728 h 5116610"/>
              <a:gd name="connsiteX13" fmla="*/ 5301637 w 8480989"/>
              <a:gd name="connsiteY13" fmla="*/ 4479528 h 5116610"/>
              <a:gd name="connsiteX14" fmla="*/ 5456912 w 8480989"/>
              <a:gd name="connsiteY14" fmla="*/ 4151724 h 5116610"/>
              <a:gd name="connsiteX15" fmla="*/ 5879607 w 8480989"/>
              <a:gd name="connsiteY15" fmla="*/ 3927437 h 5116610"/>
              <a:gd name="connsiteX16" fmla="*/ 6742248 w 8480989"/>
              <a:gd name="connsiteY16" fmla="*/ 3815294 h 5116610"/>
              <a:gd name="connsiteX17" fmla="*/ 7363350 w 8480989"/>
              <a:gd name="connsiteY17" fmla="*/ 3521996 h 5116610"/>
              <a:gd name="connsiteX18" fmla="*/ 7630769 w 8480989"/>
              <a:gd name="connsiteY18" fmla="*/ 3142433 h 5116610"/>
              <a:gd name="connsiteX19" fmla="*/ 7768791 w 8480989"/>
              <a:gd name="connsiteY19" fmla="*/ 2823256 h 5116610"/>
              <a:gd name="connsiteX20" fmla="*/ 8139727 w 8480989"/>
              <a:gd name="connsiteY20" fmla="*/ 2435067 h 5116610"/>
              <a:gd name="connsiteX21" fmla="*/ 8286376 w 8480989"/>
              <a:gd name="connsiteY21" fmla="*/ 1882977 h 5116610"/>
              <a:gd name="connsiteX22" fmla="*/ 8441652 w 8480989"/>
              <a:gd name="connsiteY22" fmla="*/ 1425777 h 5116610"/>
              <a:gd name="connsiteX23" fmla="*/ 8467531 w 8480989"/>
              <a:gd name="connsiteY23" fmla="*/ 890939 h 5116610"/>
              <a:gd name="connsiteX24" fmla="*/ 8260497 w 8480989"/>
              <a:gd name="connsiteY24" fmla="*/ 442365 h 5116610"/>
              <a:gd name="connsiteX25" fmla="*/ 7708406 w 8480989"/>
              <a:gd name="connsiteY25" fmla="*/ 200826 h 5116610"/>
              <a:gd name="connsiteX26" fmla="*/ 6914776 w 8480989"/>
              <a:gd name="connsiteY26" fmla="*/ 19671 h 5116610"/>
              <a:gd name="connsiteX27" fmla="*/ 6034882 w 8480989"/>
              <a:gd name="connsiteY27" fmla="*/ 36924 h 5116610"/>
              <a:gd name="connsiteX28" fmla="*/ 5120482 w 8480989"/>
              <a:gd name="connsiteY28" fmla="*/ 304343 h 5116610"/>
              <a:gd name="connsiteX29" fmla="*/ 4887569 w 8480989"/>
              <a:gd name="connsiteY29" fmla="*/ 977203 h 5116610"/>
              <a:gd name="connsiteX30" fmla="*/ 4671908 w 8480989"/>
              <a:gd name="connsiteY30" fmla="*/ 1115226 h 5116610"/>
              <a:gd name="connsiteX31" fmla="*/ 3774761 w 8480989"/>
              <a:gd name="connsiteY31" fmla="*/ 882313 h 5116610"/>
              <a:gd name="connsiteX32" fmla="*/ 2868988 w 8480989"/>
              <a:gd name="connsiteY32" fmla="*/ 796048 h 5116610"/>
              <a:gd name="connsiteX33" fmla="*/ 2170248 w 8480989"/>
              <a:gd name="connsiteY33" fmla="*/ 1201489 h 5116610"/>
              <a:gd name="connsiteX0" fmla="*/ 2170248 w 8480989"/>
              <a:gd name="connsiteY0" fmla="*/ 1196927 h 5112048"/>
              <a:gd name="connsiteX1" fmla="*/ 1480134 w 8480989"/>
              <a:gd name="connsiteY1" fmla="*/ 929510 h 5112048"/>
              <a:gd name="connsiteX2" fmla="*/ 945297 w 8480989"/>
              <a:gd name="connsiteY2" fmla="*/ 955388 h 5112048"/>
              <a:gd name="connsiteX3" fmla="*/ 462218 w 8480989"/>
              <a:gd name="connsiteY3" fmla="*/ 1378083 h 5112048"/>
              <a:gd name="connsiteX4" fmla="*/ 160293 w 8480989"/>
              <a:gd name="connsiteY4" fmla="*/ 1930173 h 5112048"/>
              <a:gd name="connsiteX5" fmla="*/ 56776 w 8480989"/>
              <a:gd name="connsiteY5" fmla="*/ 3215509 h 5112048"/>
              <a:gd name="connsiteX6" fmla="*/ 1057441 w 8480989"/>
              <a:gd name="connsiteY6" fmla="*/ 3905623 h 5112048"/>
              <a:gd name="connsiteX7" fmla="*/ 2006346 w 8480989"/>
              <a:gd name="connsiteY7" fmla="*/ 3879743 h 5112048"/>
              <a:gd name="connsiteX8" fmla="*/ 2679206 w 8480989"/>
              <a:gd name="connsiteY8" fmla="*/ 4052271 h 5112048"/>
              <a:gd name="connsiteX9" fmla="*/ 3076022 w 8480989"/>
              <a:gd name="connsiteY9" fmla="*/ 4725131 h 5112048"/>
              <a:gd name="connsiteX10" fmla="*/ 3498716 w 8480989"/>
              <a:gd name="connsiteY10" fmla="*/ 5044309 h 5112048"/>
              <a:gd name="connsiteX11" fmla="*/ 4093939 w 8480989"/>
              <a:gd name="connsiteY11" fmla="*/ 5104694 h 5112048"/>
              <a:gd name="connsiteX12" fmla="*/ 4904821 w 8480989"/>
              <a:gd name="connsiteY12" fmla="*/ 4932166 h 5112048"/>
              <a:gd name="connsiteX13" fmla="*/ 5301637 w 8480989"/>
              <a:gd name="connsiteY13" fmla="*/ 4474966 h 5112048"/>
              <a:gd name="connsiteX14" fmla="*/ 5456912 w 8480989"/>
              <a:gd name="connsiteY14" fmla="*/ 4147162 h 5112048"/>
              <a:gd name="connsiteX15" fmla="*/ 5879607 w 8480989"/>
              <a:gd name="connsiteY15" fmla="*/ 3922875 h 5112048"/>
              <a:gd name="connsiteX16" fmla="*/ 6742248 w 8480989"/>
              <a:gd name="connsiteY16" fmla="*/ 3810732 h 5112048"/>
              <a:gd name="connsiteX17" fmla="*/ 7363350 w 8480989"/>
              <a:gd name="connsiteY17" fmla="*/ 3517434 h 5112048"/>
              <a:gd name="connsiteX18" fmla="*/ 7630769 w 8480989"/>
              <a:gd name="connsiteY18" fmla="*/ 3137871 h 5112048"/>
              <a:gd name="connsiteX19" fmla="*/ 7768791 w 8480989"/>
              <a:gd name="connsiteY19" fmla="*/ 2818694 h 5112048"/>
              <a:gd name="connsiteX20" fmla="*/ 8139727 w 8480989"/>
              <a:gd name="connsiteY20" fmla="*/ 2430505 h 5112048"/>
              <a:gd name="connsiteX21" fmla="*/ 8286376 w 8480989"/>
              <a:gd name="connsiteY21" fmla="*/ 1878415 h 5112048"/>
              <a:gd name="connsiteX22" fmla="*/ 8441652 w 8480989"/>
              <a:gd name="connsiteY22" fmla="*/ 1421215 h 5112048"/>
              <a:gd name="connsiteX23" fmla="*/ 8467531 w 8480989"/>
              <a:gd name="connsiteY23" fmla="*/ 886377 h 5112048"/>
              <a:gd name="connsiteX24" fmla="*/ 8260497 w 8480989"/>
              <a:gd name="connsiteY24" fmla="*/ 437803 h 5112048"/>
              <a:gd name="connsiteX25" fmla="*/ 7742912 w 8480989"/>
              <a:gd name="connsiteY25" fmla="*/ 127253 h 5112048"/>
              <a:gd name="connsiteX26" fmla="*/ 6914776 w 8480989"/>
              <a:gd name="connsiteY26" fmla="*/ 15109 h 5112048"/>
              <a:gd name="connsiteX27" fmla="*/ 6034882 w 8480989"/>
              <a:gd name="connsiteY27" fmla="*/ 32362 h 5112048"/>
              <a:gd name="connsiteX28" fmla="*/ 5120482 w 8480989"/>
              <a:gd name="connsiteY28" fmla="*/ 299781 h 5112048"/>
              <a:gd name="connsiteX29" fmla="*/ 4887569 w 8480989"/>
              <a:gd name="connsiteY29" fmla="*/ 972641 h 5112048"/>
              <a:gd name="connsiteX30" fmla="*/ 4671908 w 8480989"/>
              <a:gd name="connsiteY30" fmla="*/ 1110664 h 5112048"/>
              <a:gd name="connsiteX31" fmla="*/ 3774761 w 8480989"/>
              <a:gd name="connsiteY31" fmla="*/ 877751 h 5112048"/>
              <a:gd name="connsiteX32" fmla="*/ 2868988 w 8480989"/>
              <a:gd name="connsiteY32" fmla="*/ 791486 h 5112048"/>
              <a:gd name="connsiteX33" fmla="*/ 2170248 w 8480989"/>
              <a:gd name="connsiteY33" fmla="*/ 1196927 h 5112048"/>
              <a:gd name="connsiteX0" fmla="*/ 2170248 w 8480989"/>
              <a:gd name="connsiteY0" fmla="*/ 1245942 h 5161063"/>
              <a:gd name="connsiteX1" fmla="*/ 1480134 w 8480989"/>
              <a:gd name="connsiteY1" fmla="*/ 978525 h 5161063"/>
              <a:gd name="connsiteX2" fmla="*/ 945297 w 8480989"/>
              <a:gd name="connsiteY2" fmla="*/ 1004403 h 5161063"/>
              <a:gd name="connsiteX3" fmla="*/ 462218 w 8480989"/>
              <a:gd name="connsiteY3" fmla="*/ 1427098 h 5161063"/>
              <a:gd name="connsiteX4" fmla="*/ 160293 w 8480989"/>
              <a:gd name="connsiteY4" fmla="*/ 1979188 h 5161063"/>
              <a:gd name="connsiteX5" fmla="*/ 56776 w 8480989"/>
              <a:gd name="connsiteY5" fmla="*/ 3264524 h 5161063"/>
              <a:gd name="connsiteX6" fmla="*/ 1057441 w 8480989"/>
              <a:gd name="connsiteY6" fmla="*/ 3954638 h 5161063"/>
              <a:gd name="connsiteX7" fmla="*/ 2006346 w 8480989"/>
              <a:gd name="connsiteY7" fmla="*/ 3928758 h 5161063"/>
              <a:gd name="connsiteX8" fmla="*/ 2679206 w 8480989"/>
              <a:gd name="connsiteY8" fmla="*/ 4101286 h 5161063"/>
              <a:gd name="connsiteX9" fmla="*/ 3076022 w 8480989"/>
              <a:gd name="connsiteY9" fmla="*/ 4774146 h 5161063"/>
              <a:gd name="connsiteX10" fmla="*/ 3498716 w 8480989"/>
              <a:gd name="connsiteY10" fmla="*/ 5093324 h 5161063"/>
              <a:gd name="connsiteX11" fmla="*/ 4093939 w 8480989"/>
              <a:gd name="connsiteY11" fmla="*/ 5153709 h 5161063"/>
              <a:gd name="connsiteX12" fmla="*/ 4904821 w 8480989"/>
              <a:gd name="connsiteY12" fmla="*/ 4981181 h 5161063"/>
              <a:gd name="connsiteX13" fmla="*/ 5301637 w 8480989"/>
              <a:gd name="connsiteY13" fmla="*/ 4523981 h 5161063"/>
              <a:gd name="connsiteX14" fmla="*/ 5456912 w 8480989"/>
              <a:gd name="connsiteY14" fmla="*/ 4196177 h 5161063"/>
              <a:gd name="connsiteX15" fmla="*/ 5879607 w 8480989"/>
              <a:gd name="connsiteY15" fmla="*/ 3971890 h 5161063"/>
              <a:gd name="connsiteX16" fmla="*/ 6742248 w 8480989"/>
              <a:gd name="connsiteY16" fmla="*/ 3859747 h 5161063"/>
              <a:gd name="connsiteX17" fmla="*/ 7363350 w 8480989"/>
              <a:gd name="connsiteY17" fmla="*/ 3566449 h 5161063"/>
              <a:gd name="connsiteX18" fmla="*/ 7630769 w 8480989"/>
              <a:gd name="connsiteY18" fmla="*/ 3186886 h 5161063"/>
              <a:gd name="connsiteX19" fmla="*/ 7768791 w 8480989"/>
              <a:gd name="connsiteY19" fmla="*/ 2867709 h 5161063"/>
              <a:gd name="connsiteX20" fmla="*/ 8139727 w 8480989"/>
              <a:gd name="connsiteY20" fmla="*/ 2479520 h 5161063"/>
              <a:gd name="connsiteX21" fmla="*/ 8286376 w 8480989"/>
              <a:gd name="connsiteY21" fmla="*/ 1927430 h 5161063"/>
              <a:gd name="connsiteX22" fmla="*/ 8441652 w 8480989"/>
              <a:gd name="connsiteY22" fmla="*/ 1470230 h 5161063"/>
              <a:gd name="connsiteX23" fmla="*/ 8467531 w 8480989"/>
              <a:gd name="connsiteY23" fmla="*/ 935392 h 5161063"/>
              <a:gd name="connsiteX24" fmla="*/ 8260497 w 8480989"/>
              <a:gd name="connsiteY24" fmla="*/ 486818 h 5161063"/>
              <a:gd name="connsiteX25" fmla="*/ 7742912 w 8480989"/>
              <a:gd name="connsiteY25" fmla="*/ 176268 h 5161063"/>
              <a:gd name="connsiteX26" fmla="*/ 6854391 w 8480989"/>
              <a:gd name="connsiteY26" fmla="*/ 3739 h 5161063"/>
              <a:gd name="connsiteX27" fmla="*/ 6034882 w 8480989"/>
              <a:gd name="connsiteY27" fmla="*/ 81377 h 5161063"/>
              <a:gd name="connsiteX28" fmla="*/ 5120482 w 8480989"/>
              <a:gd name="connsiteY28" fmla="*/ 348796 h 5161063"/>
              <a:gd name="connsiteX29" fmla="*/ 4887569 w 8480989"/>
              <a:gd name="connsiteY29" fmla="*/ 1021656 h 5161063"/>
              <a:gd name="connsiteX30" fmla="*/ 4671908 w 8480989"/>
              <a:gd name="connsiteY30" fmla="*/ 1159679 h 5161063"/>
              <a:gd name="connsiteX31" fmla="*/ 3774761 w 8480989"/>
              <a:gd name="connsiteY31" fmla="*/ 926766 h 5161063"/>
              <a:gd name="connsiteX32" fmla="*/ 2868988 w 8480989"/>
              <a:gd name="connsiteY32" fmla="*/ 840501 h 5161063"/>
              <a:gd name="connsiteX33" fmla="*/ 2170248 w 8480989"/>
              <a:gd name="connsiteY33" fmla="*/ 1245942 h 5161063"/>
              <a:gd name="connsiteX0" fmla="*/ 2170248 w 8480989"/>
              <a:gd name="connsiteY0" fmla="*/ 1260403 h 5175524"/>
              <a:gd name="connsiteX1" fmla="*/ 1480134 w 8480989"/>
              <a:gd name="connsiteY1" fmla="*/ 992986 h 5175524"/>
              <a:gd name="connsiteX2" fmla="*/ 945297 w 8480989"/>
              <a:gd name="connsiteY2" fmla="*/ 1018864 h 5175524"/>
              <a:gd name="connsiteX3" fmla="*/ 462218 w 8480989"/>
              <a:gd name="connsiteY3" fmla="*/ 1441559 h 5175524"/>
              <a:gd name="connsiteX4" fmla="*/ 160293 w 8480989"/>
              <a:gd name="connsiteY4" fmla="*/ 1993649 h 5175524"/>
              <a:gd name="connsiteX5" fmla="*/ 56776 w 8480989"/>
              <a:gd name="connsiteY5" fmla="*/ 3278985 h 5175524"/>
              <a:gd name="connsiteX6" fmla="*/ 1057441 w 8480989"/>
              <a:gd name="connsiteY6" fmla="*/ 3969099 h 5175524"/>
              <a:gd name="connsiteX7" fmla="*/ 2006346 w 8480989"/>
              <a:gd name="connsiteY7" fmla="*/ 3943219 h 5175524"/>
              <a:gd name="connsiteX8" fmla="*/ 2679206 w 8480989"/>
              <a:gd name="connsiteY8" fmla="*/ 4115747 h 5175524"/>
              <a:gd name="connsiteX9" fmla="*/ 3076022 w 8480989"/>
              <a:gd name="connsiteY9" fmla="*/ 4788607 h 5175524"/>
              <a:gd name="connsiteX10" fmla="*/ 3498716 w 8480989"/>
              <a:gd name="connsiteY10" fmla="*/ 5107785 h 5175524"/>
              <a:gd name="connsiteX11" fmla="*/ 4093939 w 8480989"/>
              <a:gd name="connsiteY11" fmla="*/ 5168170 h 5175524"/>
              <a:gd name="connsiteX12" fmla="*/ 4904821 w 8480989"/>
              <a:gd name="connsiteY12" fmla="*/ 4995642 h 5175524"/>
              <a:gd name="connsiteX13" fmla="*/ 5301637 w 8480989"/>
              <a:gd name="connsiteY13" fmla="*/ 4538442 h 5175524"/>
              <a:gd name="connsiteX14" fmla="*/ 5456912 w 8480989"/>
              <a:gd name="connsiteY14" fmla="*/ 4210638 h 5175524"/>
              <a:gd name="connsiteX15" fmla="*/ 5879607 w 8480989"/>
              <a:gd name="connsiteY15" fmla="*/ 3986351 h 5175524"/>
              <a:gd name="connsiteX16" fmla="*/ 6742248 w 8480989"/>
              <a:gd name="connsiteY16" fmla="*/ 3874208 h 5175524"/>
              <a:gd name="connsiteX17" fmla="*/ 7363350 w 8480989"/>
              <a:gd name="connsiteY17" fmla="*/ 3580910 h 5175524"/>
              <a:gd name="connsiteX18" fmla="*/ 7630769 w 8480989"/>
              <a:gd name="connsiteY18" fmla="*/ 3201347 h 5175524"/>
              <a:gd name="connsiteX19" fmla="*/ 7768791 w 8480989"/>
              <a:gd name="connsiteY19" fmla="*/ 2882170 h 5175524"/>
              <a:gd name="connsiteX20" fmla="*/ 8139727 w 8480989"/>
              <a:gd name="connsiteY20" fmla="*/ 2493981 h 5175524"/>
              <a:gd name="connsiteX21" fmla="*/ 8286376 w 8480989"/>
              <a:gd name="connsiteY21" fmla="*/ 1941891 h 5175524"/>
              <a:gd name="connsiteX22" fmla="*/ 8441652 w 8480989"/>
              <a:gd name="connsiteY22" fmla="*/ 1484691 h 5175524"/>
              <a:gd name="connsiteX23" fmla="*/ 8467531 w 8480989"/>
              <a:gd name="connsiteY23" fmla="*/ 949853 h 5175524"/>
              <a:gd name="connsiteX24" fmla="*/ 8260497 w 8480989"/>
              <a:gd name="connsiteY24" fmla="*/ 501279 h 5175524"/>
              <a:gd name="connsiteX25" fmla="*/ 7742912 w 8480989"/>
              <a:gd name="connsiteY25" fmla="*/ 190729 h 5175524"/>
              <a:gd name="connsiteX26" fmla="*/ 6854391 w 8480989"/>
              <a:gd name="connsiteY26" fmla="*/ 18200 h 5175524"/>
              <a:gd name="connsiteX27" fmla="*/ 6026255 w 8480989"/>
              <a:gd name="connsiteY27" fmla="*/ 44080 h 5175524"/>
              <a:gd name="connsiteX28" fmla="*/ 5120482 w 8480989"/>
              <a:gd name="connsiteY28" fmla="*/ 363257 h 5175524"/>
              <a:gd name="connsiteX29" fmla="*/ 4887569 w 8480989"/>
              <a:gd name="connsiteY29" fmla="*/ 1036117 h 5175524"/>
              <a:gd name="connsiteX30" fmla="*/ 4671908 w 8480989"/>
              <a:gd name="connsiteY30" fmla="*/ 1174140 h 5175524"/>
              <a:gd name="connsiteX31" fmla="*/ 3774761 w 8480989"/>
              <a:gd name="connsiteY31" fmla="*/ 941227 h 5175524"/>
              <a:gd name="connsiteX32" fmla="*/ 2868988 w 8480989"/>
              <a:gd name="connsiteY32" fmla="*/ 854962 h 5175524"/>
              <a:gd name="connsiteX33" fmla="*/ 2170248 w 8480989"/>
              <a:gd name="connsiteY33" fmla="*/ 1260403 h 5175524"/>
              <a:gd name="connsiteX0" fmla="*/ 2170248 w 8480989"/>
              <a:gd name="connsiteY0" fmla="*/ 1260403 h 5175524"/>
              <a:gd name="connsiteX1" fmla="*/ 1480134 w 8480989"/>
              <a:gd name="connsiteY1" fmla="*/ 992986 h 5175524"/>
              <a:gd name="connsiteX2" fmla="*/ 945297 w 8480989"/>
              <a:gd name="connsiteY2" fmla="*/ 1018864 h 5175524"/>
              <a:gd name="connsiteX3" fmla="*/ 462218 w 8480989"/>
              <a:gd name="connsiteY3" fmla="*/ 1441559 h 5175524"/>
              <a:gd name="connsiteX4" fmla="*/ 160293 w 8480989"/>
              <a:gd name="connsiteY4" fmla="*/ 1993649 h 5175524"/>
              <a:gd name="connsiteX5" fmla="*/ 56776 w 8480989"/>
              <a:gd name="connsiteY5" fmla="*/ 3278985 h 5175524"/>
              <a:gd name="connsiteX6" fmla="*/ 1057441 w 8480989"/>
              <a:gd name="connsiteY6" fmla="*/ 3969099 h 5175524"/>
              <a:gd name="connsiteX7" fmla="*/ 2006346 w 8480989"/>
              <a:gd name="connsiteY7" fmla="*/ 3943219 h 5175524"/>
              <a:gd name="connsiteX8" fmla="*/ 2679206 w 8480989"/>
              <a:gd name="connsiteY8" fmla="*/ 4115747 h 5175524"/>
              <a:gd name="connsiteX9" fmla="*/ 3076022 w 8480989"/>
              <a:gd name="connsiteY9" fmla="*/ 4788607 h 5175524"/>
              <a:gd name="connsiteX10" fmla="*/ 3498716 w 8480989"/>
              <a:gd name="connsiteY10" fmla="*/ 5107785 h 5175524"/>
              <a:gd name="connsiteX11" fmla="*/ 4093939 w 8480989"/>
              <a:gd name="connsiteY11" fmla="*/ 5168170 h 5175524"/>
              <a:gd name="connsiteX12" fmla="*/ 4904821 w 8480989"/>
              <a:gd name="connsiteY12" fmla="*/ 4995642 h 5175524"/>
              <a:gd name="connsiteX13" fmla="*/ 5301637 w 8480989"/>
              <a:gd name="connsiteY13" fmla="*/ 4538442 h 5175524"/>
              <a:gd name="connsiteX14" fmla="*/ 5456912 w 8480989"/>
              <a:gd name="connsiteY14" fmla="*/ 4210638 h 5175524"/>
              <a:gd name="connsiteX15" fmla="*/ 5879607 w 8480989"/>
              <a:gd name="connsiteY15" fmla="*/ 3986351 h 5175524"/>
              <a:gd name="connsiteX16" fmla="*/ 6742248 w 8480989"/>
              <a:gd name="connsiteY16" fmla="*/ 3874208 h 5175524"/>
              <a:gd name="connsiteX17" fmla="*/ 7363350 w 8480989"/>
              <a:gd name="connsiteY17" fmla="*/ 3580910 h 5175524"/>
              <a:gd name="connsiteX18" fmla="*/ 7630769 w 8480989"/>
              <a:gd name="connsiteY18" fmla="*/ 3201347 h 5175524"/>
              <a:gd name="connsiteX19" fmla="*/ 7768791 w 8480989"/>
              <a:gd name="connsiteY19" fmla="*/ 2882170 h 5175524"/>
              <a:gd name="connsiteX20" fmla="*/ 8139727 w 8480989"/>
              <a:gd name="connsiteY20" fmla="*/ 2493981 h 5175524"/>
              <a:gd name="connsiteX21" fmla="*/ 8286376 w 8480989"/>
              <a:gd name="connsiteY21" fmla="*/ 1941891 h 5175524"/>
              <a:gd name="connsiteX22" fmla="*/ 8441652 w 8480989"/>
              <a:gd name="connsiteY22" fmla="*/ 1484691 h 5175524"/>
              <a:gd name="connsiteX23" fmla="*/ 8467531 w 8480989"/>
              <a:gd name="connsiteY23" fmla="*/ 949853 h 5175524"/>
              <a:gd name="connsiteX24" fmla="*/ 8260497 w 8480989"/>
              <a:gd name="connsiteY24" fmla="*/ 501279 h 5175524"/>
              <a:gd name="connsiteX25" fmla="*/ 7742912 w 8480989"/>
              <a:gd name="connsiteY25" fmla="*/ 190729 h 5175524"/>
              <a:gd name="connsiteX26" fmla="*/ 6854391 w 8480989"/>
              <a:gd name="connsiteY26" fmla="*/ 18200 h 5175524"/>
              <a:gd name="connsiteX27" fmla="*/ 6026255 w 8480989"/>
              <a:gd name="connsiteY27" fmla="*/ 44080 h 5175524"/>
              <a:gd name="connsiteX28" fmla="*/ 5120482 w 8480989"/>
              <a:gd name="connsiteY28" fmla="*/ 363257 h 5175524"/>
              <a:gd name="connsiteX29" fmla="*/ 4887569 w 8480989"/>
              <a:gd name="connsiteY29" fmla="*/ 1036117 h 5175524"/>
              <a:gd name="connsiteX30" fmla="*/ 4559765 w 8480989"/>
              <a:gd name="connsiteY30" fmla="*/ 1096503 h 5175524"/>
              <a:gd name="connsiteX31" fmla="*/ 3774761 w 8480989"/>
              <a:gd name="connsiteY31" fmla="*/ 941227 h 5175524"/>
              <a:gd name="connsiteX32" fmla="*/ 2868988 w 8480989"/>
              <a:gd name="connsiteY32" fmla="*/ 854962 h 5175524"/>
              <a:gd name="connsiteX33" fmla="*/ 2170248 w 8480989"/>
              <a:gd name="connsiteY33" fmla="*/ 1260403 h 51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480989" h="5175524">
                <a:moveTo>
                  <a:pt x="2170248" y="1260403"/>
                </a:moveTo>
                <a:cubicBezTo>
                  <a:pt x="1938772" y="1283407"/>
                  <a:pt x="1684292" y="1033242"/>
                  <a:pt x="1480134" y="992986"/>
                </a:cubicBezTo>
                <a:cubicBezTo>
                  <a:pt x="1275976" y="952730"/>
                  <a:pt x="1114950" y="944102"/>
                  <a:pt x="945297" y="1018864"/>
                </a:cubicBezTo>
                <a:cubicBezTo>
                  <a:pt x="775644" y="1093626"/>
                  <a:pt x="593052" y="1279095"/>
                  <a:pt x="462218" y="1441559"/>
                </a:cubicBezTo>
                <a:cubicBezTo>
                  <a:pt x="331384" y="1604023"/>
                  <a:pt x="227867" y="1687411"/>
                  <a:pt x="160293" y="1993649"/>
                </a:cubicBezTo>
                <a:cubicBezTo>
                  <a:pt x="92719" y="2299887"/>
                  <a:pt x="-92749" y="2949743"/>
                  <a:pt x="56776" y="3278985"/>
                </a:cubicBezTo>
                <a:cubicBezTo>
                  <a:pt x="206301" y="3608227"/>
                  <a:pt x="680755" y="3901525"/>
                  <a:pt x="1057441" y="3969099"/>
                </a:cubicBezTo>
                <a:cubicBezTo>
                  <a:pt x="1434127" y="4036673"/>
                  <a:pt x="1736052" y="3918778"/>
                  <a:pt x="2006346" y="3943219"/>
                </a:cubicBezTo>
                <a:cubicBezTo>
                  <a:pt x="2276640" y="3967660"/>
                  <a:pt x="2500927" y="3974849"/>
                  <a:pt x="2679206" y="4115747"/>
                </a:cubicBezTo>
                <a:cubicBezTo>
                  <a:pt x="2857485" y="4256645"/>
                  <a:pt x="2939437" y="4623267"/>
                  <a:pt x="3076022" y="4788607"/>
                </a:cubicBezTo>
                <a:cubicBezTo>
                  <a:pt x="3212607" y="4953947"/>
                  <a:pt x="3329063" y="5044525"/>
                  <a:pt x="3498716" y="5107785"/>
                </a:cubicBezTo>
                <a:cubicBezTo>
                  <a:pt x="3668369" y="5171046"/>
                  <a:pt x="3859588" y="5186861"/>
                  <a:pt x="4093939" y="5168170"/>
                </a:cubicBezTo>
                <a:cubicBezTo>
                  <a:pt x="4328290" y="5149479"/>
                  <a:pt x="4703538" y="5100597"/>
                  <a:pt x="4904821" y="4995642"/>
                </a:cubicBezTo>
                <a:cubicBezTo>
                  <a:pt x="5106104" y="4890687"/>
                  <a:pt x="5209622" y="4669276"/>
                  <a:pt x="5301637" y="4538442"/>
                </a:cubicBezTo>
                <a:cubicBezTo>
                  <a:pt x="5393652" y="4407608"/>
                  <a:pt x="5360584" y="4302653"/>
                  <a:pt x="5456912" y="4210638"/>
                </a:cubicBezTo>
                <a:cubicBezTo>
                  <a:pt x="5553240" y="4118623"/>
                  <a:pt x="5665384" y="4042423"/>
                  <a:pt x="5879607" y="3986351"/>
                </a:cubicBezTo>
                <a:cubicBezTo>
                  <a:pt x="6093830" y="3930279"/>
                  <a:pt x="6494957" y="3941782"/>
                  <a:pt x="6742248" y="3874208"/>
                </a:cubicBezTo>
                <a:cubicBezTo>
                  <a:pt x="6989539" y="3806634"/>
                  <a:pt x="7215263" y="3693053"/>
                  <a:pt x="7363350" y="3580910"/>
                </a:cubicBezTo>
                <a:cubicBezTo>
                  <a:pt x="7511437" y="3468767"/>
                  <a:pt x="7563196" y="3317804"/>
                  <a:pt x="7630769" y="3201347"/>
                </a:cubicBezTo>
                <a:cubicBezTo>
                  <a:pt x="7698342" y="3084890"/>
                  <a:pt x="7683965" y="3000064"/>
                  <a:pt x="7768791" y="2882170"/>
                </a:cubicBezTo>
                <a:cubicBezTo>
                  <a:pt x="7853617" y="2764276"/>
                  <a:pt x="8053463" y="2650694"/>
                  <a:pt x="8139727" y="2493981"/>
                </a:cubicBezTo>
                <a:cubicBezTo>
                  <a:pt x="8225991" y="2337268"/>
                  <a:pt x="8236055" y="2110106"/>
                  <a:pt x="8286376" y="1941891"/>
                </a:cubicBezTo>
                <a:cubicBezTo>
                  <a:pt x="8336697" y="1773676"/>
                  <a:pt x="8411460" y="1650031"/>
                  <a:pt x="8441652" y="1484691"/>
                </a:cubicBezTo>
                <a:cubicBezTo>
                  <a:pt x="8471844" y="1319351"/>
                  <a:pt x="8497723" y="1113755"/>
                  <a:pt x="8467531" y="949853"/>
                </a:cubicBezTo>
                <a:cubicBezTo>
                  <a:pt x="8437339" y="785951"/>
                  <a:pt x="8381267" y="627800"/>
                  <a:pt x="8260497" y="501279"/>
                </a:cubicBezTo>
                <a:cubicBezTo>
                  <a:pt x="8139727" y="374758"/>
                  <a:pt x="7977263" y="271242"/>
                  <a:pt x="7742912" y="190729"/>
                </a:cubicBezTo>
                <a:cubicBezTo>
                  <a:pt x="7508561" y="110216"/>
                  <a:pt x="7140500" y="42641"/>
                  <a:pt x="6854391" y="18200"/>
                </a:cubicBezTo>
                <a:cubicBezTo>
                  <a:pt x="6568282" y="-6241"/>
                  <a:pt x="6315240" y="-13429"/>
                  <a:pt x="6026255" y="44080"/>
                </a:cubicBezTo>
                <a:cubicBezTo>
                  <a:pt x="5737270" y="101589"/>
                  <a:pt x="5310263" y="197918"/>
                  <a:pt x="5120482" y="363257"/>
                </a:cubicBezTo>
                <a:cubicBezTo>
                  <a:pt x="4930701" y="528596"/>
                  <a:pt x="4981022" y="913909"/>
                  <a:pt x="4887569" y="1036117"/>
                </a:cubicBezTo>
                <a:cubicBezTo>
                  <a:pt x="4794116" y="1158325"/>
                  <a:pt x="4745233" y="1112318"/>
                  <a:pt x="4559765" y="1096503"/>
                </a:cubicBezTo>
                <a:cubicBezTo>
                  <a:pt x="4374297" y="1080688"/>
                  <a:pt x="4056557" y="981484"/>
                  <a:pt x="3774761" y="941227"/>
                </a:cubicBezTo>
                <a:cubicBezTo>
                  <a:pt x="3492965" y="900970"/>
                  <a:pt x="3126343" y="797453"/>
                  <a:pt x="2868988" y="854962"/>
                </a:cubicBezTo>
                <a:cubicBezTo>
                  <a:pt x="2578565" y="898094"/>
                  <a:pt x="2401724" y="1237399"/>
                  <a:pt x="2170248" y="126040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 5"/>
          <p:cNvSpPr/>
          <p:nvPr/>
        </p:nvSpPr>
        <p:spPr>
          <a:xfrm>
            <a:off x="687494" y="2761850"/>
            <a:ext cx="6861100" cy="3835348"/>
          </a:xfrm>
          <a:custGeom>
            <a:avLst/>
            <a:gdLst>
              <a:gd name="connsiteX0" fmla="*/ 3704602 w 7857679"/>
              <a:gd name="connsiteY0" fmla="*/ 970520 h 4524553"/>
              <a:gd name="connsiteX1" fmla="*/ 3651262 w 7857679"/>
              <a:gd name="connsiteY1" fmla="*/ 970520 h 4524553"/>
              <a:gd name="connsiteX2" fmla="*/ 2622562 w 7857679"/>
              <a:gd name="connsiteY2" fmla="*/ 802880 h 4524553"/>
              <a:gd name="connsiteX3" fmla="*/ 2043442 w 7857679"/>
              <a:gd name="connsiteY3" fmla="*/ 1161020 h 4524553"/>
              <a:gd name="connsiteX4" fmla="*/ 1525282 w 7857679"/>
              <a:gd name="connsiteY4" fmla="*/ 1145780 h 4524553"/>
              <a:gd name="connsiteX5" fmla="*/ 900442 w 7857679"/>
              <a:gd name="connsiteY5" fmla="*/ 886700 h 4524553"/>
              <a:gd name="connsiteX6" fmla="*/ 275602 w 7857679"/>
              <a:gd name="connsiteY6" fmla="*/ 1351520 h 4524553"/>
              <a:gd name="connsiteX7" fmla="*/ 47002 w 7857679"/>
              <a:gd name="connsiteY7" fmla="*/ 2113520 h 4524553"/>
              <a:gd name="connsiteX8" fmla="*/ 39382 w 7857679"/>
              <a:gd name="connsiteY8" fmla="*/ 2989820 h 4524553"/>
              <a:gd name="connsiteX9" fmla="*/ 473722 w 7857679"/>
              <a:gd name="connsiteY9" fmla="*/ 3370820 h 4524553"/>
              <a:gd name="connsiteX10" fmla="*/ 1365262 w 7857679"/>
              <a:gd name="connsiteY10" fmla="*/ 3401300 h 4524553"/>
              <a:gd name="connsiteX11" fmla="*/ 2188222 w 7857679"/>
              <a:gd name="connsiteY11" fmla="*/ 3401300 h 4524553"/>
              <a:gd name="connsiteX12" fmla="*/ 2660662 w 7857679"/>
              <a:gd name="connsiteY12" fmla="*/ 3698480 h 4524553"/>
              <a:gd name="connsiteX13" fmla="*/ 2813062 w 7857679"/>
              <a:gd name="connsiteY13" fmla="*/ 4285220 h 4524553"/>
              <a:gd name="connsiteX14" fmla="*/ 3087382 w 7857679"/>
              <a:gd name="connsiteY14" fmla="*/ 4490960 h 4524553"/>
              <a:gd name="connsiteX15" fmla="*/ 3696982 w 7857679"/>
              <a:gd name="connsiteY15" fmla="*/ 4521440 h 4524553"/>
              <a:gd name="connsiteX16" fmla="*/ 4382782 w 7857679"/>
              <a:gd name="connsiteY16" fmla="*/ 4460480 h 4524553"/>
              <a:gd name="connsiteX17" fmla="*/ 4786642 w 7857679"/>
              <a:gd name="connsiteY17" fmla="*/ 4056620 h 4524553"/>
              <a:gd name="connsiteX18" fmla="*/ 4916182 w 7857679"/>
              <a:gd name="connsiteY18" fmla="*/ 3546080 h 4524553"/>
              <a:gd name="connsiteX19" fmla="*/ 5571502 w 7857679"/>
              <a:gd name="connsiteY19" fmla="*/ 3325100 h 4524553"/>
              <a:gd name="connsiteX20" fmla="*/ 6531622 w 7857679"/>
              <a:gd name="connsiteY20" fmla="*/ 3332720 h 4524553"/>
              <a:gd name="connsiteX21" fmla="*/ 6882142 w 7857679"/>
              <a:gd name="connsiteY21" fmla="*/ 2966960 h 4524553"/>
              <a:gd name="connsiteX22" fmla="*/ 6965962 w 7857679"/>
              <a:gd name="connsiteY22" fmla="*/ 2570720 h 4524553"/>
              <a:gd name="connsiteX23" fmla="*/ 7453642 w 7857679"/>
              <a:gd name="connsiteY23" fmla="*/ 2265920 h 4524553"/>
              <a:gd name="connsiteX24" fmla="*/ 7689862 w 7857679"/>
              <a:gd name="connsiteY24" fmla="*/ 1618220 h 4524553"/>
              <a:gd name="connsiteX25" fmla="*/ 7857502 w 7857679"/>
              <a:gd name="connsiteY25" fmla="*/ 947660 h 4524553"/>
              <a:gd name="connsiteX26" fmla="*/ 7659382 w 7857679"/>
              <a:gd name="connsiteY26" fmla="*/ 338060 h 4524553"/>
              <a:gd name="connsiteX27" fmla="*/ 7026922 w 7857679"/>
              <a:gd name="connsiteY27" fmla="*/ 56120 h 4524553"/>
              <a:gd name="connsiteX28" fmla="*/ 6318262 w 7857679"/>
              <a:gd name="connsiteY28" fmla="*/ 2780 h 4524553"/>
              <a:gd name="connsiteX29" fmla="*/ 5670562 w 7857679"/>
              <a:gd name="connsiteY29" fmla="*/ 101840 h 4524553"/>
              <a:gd name="connsiteX30" fmla="*/ 5053342 w 7857679"/>
              <a:gd name="connsiteY30" fmla="*/ 322820 h 4524553"/>
              <a:gd name="connsiteX31" fmla="*/ 4756162 w 7857679"/>
              <a:gd name="connsiteY31" fmla="*/ 932420 h 4524553"/>
              <a:gd name="connsiteX32" fmla="*/ 4420882 w 7857679"/>
              <a:gd name="connsiteY32" fmla="*/ 1092440 h 4524553"/>
              <a:gd name="connsiteX33" fmla="*/ 3704602 w 7857679"/>
              <a:gd name="connsiteY33" fmla="*/ 970520 h 4524553"/>
              <a:gd name="connsiteX0" fmla="*/ 3705697 w 7858774"/>
              <a:gd name="connsiteY0" fmla="*/ 970520 h 4524553"/>
              <a:gd name="connsiteX1" fmla="*/ 3652357 w 7858774"/>
              <a:gd name="connsiteY1" fmla="*/ 970520 h 4524553"/>
              <a:gd name="connsiteX2" fmla="*/ 2623657 w 7858774"/>
              <a:gd name="connsiteY2" fmla="*/ 802880 h 4524553"/>
              <a:gd name="connsiteX3" fmla="*/ 2044537 w 7858774"/>
              <a:gd name="connsiteY3" fmla="*/ 1161020 h 4524553"/>
              <a:gd name="connsiteX4" fmla="*/ 1526377 w 7858774"/>
              <a:gd name="connsiteY4" fmla="*/ 1145780 h 4524553"/>
              <a:gd name="connsiteX5" fmla="*/ 901537 w 7858774"/>
              <a:gd name="connsiteY5" fmla="*/ 886700 h 4524553"/>
              <a:gd name="connsiteX6" fmla="*/ 276697 w 7858774"/>
              <a:gd name="connsiteY6" fmla="*/ 1351520 h 4524553"/>
              <a:gd name="connsiteX7" fmla="*/ 48097 w 7858774"/>
              <a:gd name="connsiteY7" fmla="*/ 2113520 h 4524553"/>
              <a:gd name="connsiteX8" fmla="*/ 40477 w 7858774"/>
              <a:gd name="connsiteY8" fmla="*/ 2989820 h 4524553"/>
              <a:gd name="connsiteX9" fmla="*/ 490057 w 7858774"/>
              <a:gd name="connsiteY9" fmla="*/ 3271760 h 4524553"/>
              <a:gd name="connsiteX10" fmla="*/ 1366357 w 7858774"/>
              <a:gd name="connsiteY10" fmla="*/ 3401300 h 4524553"/>
              <a:gd name="connsiteX11" fmla="*/ 2189317 w 7858774"/>
              <a:gd name="connsiteY11" fmla="*/ 3401300 h 4524553"/>
              <a:gd name="connsiteX12" fmla="*/ 2661757 w 7858774"/>
              <a:gd name="connsiteY12" fmla="*/ 3698480 h 4524553"/>
              <a:gd name="connsiteX13" fmla="*/ 2814157 w 7858774"/>
              <a:gd name="connsiteY13" fmla="*/ 4285220 h 4524553"/>
              <a:gd name="connsiteX14" fmla="*/ 3088477 w 7858774"/>
              <a:gd name="connsiteY14" fmla="*/ 4490960 h 4524553"/>
              <a:gd name="connsiteX15" fmla="*/ 3698077 w 7858774"/>
              <a:gd name="connsiteY15" fmla="*/ 4521440 h 4524553"/>
              <a:gd name="connsiteX16" fmla="*/ 4383877 w 7858774"/>
              <a:gd name="connsiteY16" fmla="*/ 4460480 h 4524553"/>
              <a:gd name="connsiteX17" fmla="*/ 4787737 w 7858774"/>
              <a:gd name="connsiteY17" fmla="*/ 4056620 h 4524553"/>
              <a:gd name="connsiteX18" fmla="*/ 4917277 w 7858774"/>
              <a:gd name="connsiteY18" fmla="*/ 3546080 h 4524553"/>
              <a:gd name="connsiteX19" fmla="*/ 5572597 w 7858774"/>
              <a:gd name="connsiteY19" fmla="*/ 3325100 h 4524553"/>
              <a:gd name="connsiteX20" fmla="*/ 6532717 w 7858774"/>
              <a:gd name="connsiteY20" fmla="*/ 3332720 h 4524553"/>
              <a:gd name="connsiteX21" fmla="*/ 6883237 w 7858774"/>
              <a:gd name="connsiteY21" fmla="*/ 2966960 h 4524553"/>
              <a:gd name="connsiteX22" fmla="*/ 6967057 w 7858774"/>
              <a:gd name="connsiteY22" fmla="*/ 2570720 h 4524553"/>
              <a:gd name="connsiteX23" fmla="*/ 7454737 w 7858774"/>
              <a:gd name="connsiteY23" fmla="*/ 2265920 h 4524553"/>
              <a:gd name="connsiteX24" fmla="*/ 7690957 w 7858774"/>
              <a:gd name="connsiteY24" fmla="*/ 1618220 h 4524553"/>
              <a:gd name="connsiteX25" fmla="*/ 7858597 w 7858774"/>
              <a:gd name="connsiteY25" fmla="*/ 947660 h 4524553"/>
              <a:gd name="connsiteX26" fmla="*/ 7660477 w 7858774"/>
              <a:gd name="connsiteY26" fmla="*/ 338060 h 4524553"/>
              <a:gd name="connsiteX27" fmla="*/ 7028017 w 7858774"/>
              <a:gd name="connsiteY27" fmla="*/ 56120 h 4524553"/>
              <a:gd name="connsiteX28" fmla="*/ 6319357 w 7858774"/>
              <a:gd name="connsiteY28" fmla="*/ 2780 h 4524553"/>
              <a:gd name="connsiteX29" fmla="*/ 5671657 w 7858774"/>
              <a:gd name="connsiteY29" fmla="*/ 101840 h 4524553"/>
              <a:gd name="connsiteX30" fmla="*/ 5054437 w 7858774"/>
              <a:gd name="connsiteY30" fmla="*/ 322820 h 4524553"/>
              <a:gd name="connsiteX31" fmla="*/ 4757257 w 7858774"/>
              <a:gd name="connsiteY31" fmla="*/ 932420 h 4524553"/>
              <a:gd name="connsiteX32" fmla="*/ 4421977 w 7858774"/>
              <a:gd name="connsiteY32" fmla="*/ 1092440 h 4524553"/>
              <a:gd name="connsiteX33" fmla="*/ 3705697 w 7858774"/>
              <a:gd name="connsiteY33" fmla="*/ 970520 h 4524553"/>
              <a:gd name="connsiteX0" fmla="*/ 3682735 w 7835812"/>
              <a:gd name="connsiteY0" fmla="*/ 970520 h 4524553"/>
              <a:gd name="connsiteX1" fmla="*/ 3629395 w 7835812"/>
              <a:gd name="connsiteY1" fmla="*/ 970520 h 4524553"/>
              <a:gd name="connsiteX2" fmla="*/ 2600695 w 7835812"/>
              <a:gd name="connsiteY2" fmla="*/ 802880 h 4524553"/>
              <a:gd name="connsiteX3" fmla="*/ 2021575 w 7835812"/>
              <a:gd name="connsiteY3" fmla="*/ 1161020 h 4524553"/>
              <a:gd name="connsiteX4" fmla="*/ 1503415 w 7835812"/>
              <a:gd name="connsiteY4" fmla="*/ 1145780 h 4524553"/>
              <a:gd name="connsiteX5" fmla="*/ 878575 w 7835812"/>
              <a:gd name="connsiteY5" fmla="*/ 886700 h 4524553"/>
              <a:gd name="connsiteX6" fmla="*/ 253735 w 7835812"/>
              <a:gd name="connsiteY6" fmla="*/ 1351520 h 4524553"/>
              <a:gd name="connsiteX7" fmla="*/ 25135 w 7835812"/>
              <a:gd name="connsiteY7" fmla="*/ 2113520 h 4524553"/>
              <a:gd name="connsiteX8" fmla="*/ 55615 w 7835812"/>
              <a:gd name="connsiteY8" fmla="*/ 2860280 h 4524553"/>
              <a:gd name="connsiteX9" fmla="*/ 467095 w 7835812"/>
              <a:gd name="connsiteY9" fmla="*/ 3271760 h 4524553"/>
              <a:gd name="connsiteX10" fmla="*/ 1343395 w 7835812"/>
              <a:gd name="connsiteY10" fmla="*/ 3401300 h 4524553"/>
              <a:gd name="connsiteX11" fmla="*/ 2166355 w 7835812"/>
              <a:gd name="connsiteY11" fmla="*/ 3401300 h 4524553"/>
              <a:gd name="connsiteX12" fmla="*/ 2638795 w 7835812"/>
              <a:gd name="connsiteY12" fmla="*/ 3698480 h 4524553"/>
              <a:gd name="connsiteX13" fmla="*/ 2791195 w 7835812"/>
              <a:gd name="connsiteY13" fmla="*/ 4285220 h 4524553"/>
              <a:gd name="connsiteX14" fmla="*/ 3065515 w 7835812"/>
              <a:gd name="connsiteY14" fmla="*/ 4490960 h 4524553"/>
              <a:gd name="connsiteX15" fmla="*/ 3675115 w 7835812"/>
              <a:gd name="connsiteY15" fmla="*/ 4521440 h 4524553"/>
              <a:gd name="connsiteX16" fmla="*/ 4360915 w 7835812"/>
              <a:gd name="connsiteY16" fmla="*/ 4460480 h 4524553"/>
              <a:gd name="connsiteX17" fmla="*/ 4764775 w 7835812"/>
              <a:gd name="connsiteY17" fmla="*/ 4056620 h 4524553"/>
              <a:gd name="connsiteX18" fmla="*/ 4894315 w 7835812"/>
              <a:gd name="connsiteY18" fmla="*/ 3546080 h 4524553"/>
              <a:gd name="connsiteX19" fmla="*/ 5549635 w 7835812"/>
              <a:gd name="connsiteY19" fmla="*/ 3325100 h 4524553"/>
              <a:gd name="connsiteX20" fmla="*/ 6509755 w 7835812"/>
              <a:gd name="connsiteY20" fmla="*/ 3332720 h 4524553"/>
              <a:gd name="connsiteX21" fmla="*/ 6860275 w 7835812"/>
              <a:gd name="connsiteY21" fmla="*/ 2966960 h 4524553"/>
              <a:gd name="connsiteX22" fmla="*/ 6944095 w 7835812"/>
              <a:gd name="connsiteY22" fmla="*/ 2570720 h 4524553"/>
              <a:gd name="connsiteX23" fmla="*/ 7431775 w 7835812"/>
              <a:gd name="connsiteY23" fmla="*/ 2265920 h 4524553"/>
              <a:gd name="connsiteX24" fmla="*/ 7667995 w 7835812"/>
              <a:gd name="connsiteY24" fmla="*/ 1618220 h 4524553"/>
              <a:gd name="connsiteX25" fmla="*/ 7835635 w 7835812"/>
              <a:gd name="connsiteY25" fmla="*/ 947660 h 4524553"/>
              <a:gd name="connsiteX26" fmla="*/ 7637515 w 7835812"/>
              <a:gd name="connsiteY26" fmla="*/ 338060 h 4524553"/>
              <a:gd name="connsiteX27" fmla="*/ 7005055 w 7835812"/>
              <a:gd name="connsiteY27" fmla="*/ 56120 h 4524553"/>
              <a:gd name="connsiteX28" fmla="*/ 6296395 w 7835812"/>
              <a:gd name="connsiteY28" fmla="*/ 2780 h 4524553"/>
              <a:gd name="connsiteX29" fmla="*/ 5648695 w 7835812"/>
              <a:gd name="connsiteY29" fmla="*/ 101840 h 4524553"/>
              <a:gd name="connsiteX30" fmla="*/ 5031475 w 7835812"/>
              <a:gd name="connsiteY30" fmla="*/ 322820 h 4524553"/>
              <a:gd name="connsiteX31" fmla="*/ 4734295 w 7835812"/>
              <a:gd name="connsiteY31" fmla="*/ 932420 h 4524553"/>
              <a:gd name="connsiteX32" fmla="*/ 4399015 w 7835812"/>
              <a:gd name="connsiteY32" fmla="*/ 1092440 h 4524553"/>
              <a:gd name="connsiteX33" fmla="*/ 3682735 w 7835812"/>
              <a:gd name="connsiteY33" fmla="*/ 970520 h 4524553"/>
              <a:gd name="connsiteX0" fmla="*/ 3682735 w 7835812"/>
              <a:gd name="connsiteY0" fmla="*/ 970520 h 4524553"/>
              <a:gd name="connsiteX1" fmla="*/ 3629395 w 7835812"/>
              <a:gd name="connsiteY1" fmla="*/ 970520 h 4524553"/>
              <a:gd name="connsiteX2" fmla="*/ 2600695 w 7835812"/>
              <a:gd name="connsiteY2" fmla="*/ 802880 h 4524553"/>
              <a:gd name="connsiteX3" fmla="*/ 2021575 w 7835812"/>
              <a:gd name="connsiteY3" fmla="*/ 1161020 h 4524553"/>
              <a:gd name="connsiteX4" fmla="*/ 1503415 w 7835812"/>
              <a:gd name="connsiteY4" fmla="*/ 1145780 h 4524553"/>
              <a:gd name="connsiteX5" fmla="*/ 878575 w 7835812"/>
              <a:gd name="connsiteY5" fmla="*/ 886700 h 4524553"/>
              <a:gd name="connsiteX6" fmla="*/ 253735 w 7835812"/>
              <a:gd name="connsiteY6" fmla="*/ 1351520 h 4524553"/>
              <a:gd name="connsiteX7" fmla="*/ 25135 w 7835812"/>
              <a:gd name="connsiteY7" fmla="*/ 2113520 h 4524553"/>
              <a:gd name="connsiteX8" fmla="*/ 55615 w 7835812"/>
              <a:gd name="connsiteY8" fmla="*/ 2860280 h 4524553"/>
              <a:gd name="connsiteX9" fmla="*/ 467095 w 7835812"/>
              <a:gd name="connsiteY9" fmla="*/ 3271760 h 4524553"/>
              <a:gd name="connsiteX10" fmla="*/ 1343395 w 7835812"/>
              <a:gd name="connsiteY10" fmla="*/ 3325100 h 4524553"/>
              <a:gd name="connsiteX11" fmla="*/ 2166355 w 7835812"/>
              <a:gd name="connsiteY11" fmla="*/ 3401300 h 4524553"/>
              <a:gd name="connsiteX12" fmla="*/ 2638795 w 7835812"/>
              <a:gd name="connsiteY12" fmla="*/ 3698480 h 4524553"/>
              <a:gd name="connsiteX13" fmla="*/ 2791195 w 7835812"/>
              <a:gd name="connsiteY13" fmla="*/ 4285220 h 4524553"/>
              <a:gd name="connsiteX14" fmla="*/ 3065515 w 7835812"/>
              <a:gd name="connsiteY14" fmla="*/ 4490960 h 4524553"/>
              <a:gd name="connsiteX15" fmla="*/ 3675115 w 7835812"/>
              <a:gd name="connsiteY15" fmla="*/ 4521440 h 4524553"/>
              <a:gd name="connsiteX16" fmla="*/ 4360915 w 7835812"/>
              <a:gd name="connsiteY16" fmla="*/ 4460480 h 4524553"/>
              <a:gd name="connsiteX17" fmla="*/ 4764775 w 7835812"/>
              <a:gd name="connsiteY17" fmla="*/ 4056620 h 4524553"/>
              <a:gd name="connsiteX18" fmla="*/ 4894315 w 7835812"/>
              <a:gd name="connsiteY18" fmla="*/ 3546080 h 4524553"/>
              <a:gd name="connsiteX19" fmla="*/ 5549635 w 7835812"/>
              <a:gd name="connsiteY19" fmla="*/ 3325100 h 4524553"/>
              <a:gd name="connsiteX20" fmla="*/ 6509755 w 7835812"/>
              <a:gd name="connsiteY20" fmla="*/ 3332720 h 4524553"/>
              <a:gd name="connsiteX21" fmla="*/ 6860275 w 7835812"/>
              <a:gd name="connsiteY21" fmla="*/ 2966960 h 4524553"/>
              <a:gd name="connsiteX22" fmla="*/ 6944095 w 7835812"/>
              <a:gd name="connsiteY22" fmla="*/ 2570720 h 4524553"/>
              <a:gd name="connsiteX23" fmla="*/ 7431775 w 7835812"/>
              <a:gd name="connsiteY23" fmla="*/ 2265920 h 4524553"/>
              <a:gd name="connsiteX24" fmla="*/ 7667995 w 7835812"/>
              <a:gd name="connsiteY24" fmla="*/ 1618220 h 4524553"/>
              <a:gd name="connsiteX25" fmla="*/ 7835635 w 7835812"/>
              <a:gd name="connsiteY25" fmla="*/ 947660 h 4524553"/>
              <a:gd name="connsiteX26" fmla="*/ 7637515 w 7835812"/>
              <a:gd name="connsiteY26" fmla="*/ 338060 h 4524553"/>
              <a:gd name="connsiteX27" fmla="*/ 7005055 w 7835812"/>
              <a:gd name="connsiteY27" fmla="*/ 56120 h 4524553"/>
              <a:gd name="connsiteX28" fmla="*/ 6296395 w 7835812"/>
              <a:gd name="connsiteY28" fmla="*/ 2780 h 4524553"/>
              <a:gd name="connsiteX29" fmla="*/ 5648695 w 7835812"/>
              <a:gd name="connsiteY29" fmla="*/ 101840 h 4524553"/>
              <a:gd name="connsiteX30" fmla="*/ 5031475 w 7835812"/>
              <a:gd name="connsiteY30" fmla="*/ 322820 h 4524553"/>
              <a:gd name="connsiteX31" fmla="*/ 4734295 w 7835812"/>
              <a:gd name="connsiteY31" fmla="*/ 932420 h 4524553"/>
              <a:gd name="connsiteX32" fmla="*/ 4399015 w 7835812"/>
              <a:gd name="connsiteY32" fmla="*/ 1092440 h 4524553"/>
              <a:gd name="connsiteX33" fmla="*/ 3682735 w 7835812"/>
              <a:gd name="connsiteY33" fmla="*/ 970520 h 4524553"/>
              <a:gd name="connsiteX0" fmla="*/ 3682735 w 7835812"/>
              <a:gd name="connsiteY0" fmla="*/ 970520 h 4528381"/>
              <a:gd name="connsiteX1" fmla="*/ 3629395 w 7835812"/>
              <a:gd name="connsiteY1" fmla="*/ 970520 h 4528381"/>
              <a:gd name="connsiteX2" fmla="*/ 2600695 w 7835812"/>
              <a:gd name="connsiteY2" fmla="*/ 802880 h 4528381"/>
              <a:gd name="connsiteX3" fmla="*/ 2021575 w 7835812"/>
              <a:gd name="connsiteY3" fmla="*/ 1161020 h 4528381"/>
              <a:gd name="connsiteX4" fmla="*/ 1503415 w 7835812"/>
              <a:gd name="connsiteY4" fmla="*/ 1145780 h 4528381"/>
              <a:gd name="connsiteX5" fmla="*/ 878575 w 7835812"/>
              <a:gd name="connsiteY5" fmla="*/ 886700 h 4528381"/>
              <a:gd name="connsiteX6" fmla="*/ 253735 w 7835812"/>
              <a:gd name="connsiteY6" fmla="*/ 1351520 h 4528381"/>
              <a:gd name="connsiteX7" fmla="*/ 25135 w 7835812"/>
              <a:gd name="connsiteY7" fmla="*/ 2113520 h 4528381"/>
              <a:gd name="connsiteX8" fmla="*/ 55615 w 7835812"/>
              <a:gd name="connsiteY8" fmla="*/ 2860280 h 4528381"/>
              <a:gd name="connsiteX9" fmla="*/ 467095 w 7835812"/>
              <a:gd name="connsiteY9" fmla="*/ 3271760 h 4528381"/>
              <a:gd name="connsiteX10" fmla="*/ 1343395 w 7835812"/>
              <a:gd name="connsiteY10" fmla="*/ 3325100 h 4528381"/>
              <a:gd name="connsiteX11" fmla="*/ 2166355 w 7835812"/>
              <a:gd name="connsiteY11" fmla="*/ 3401300 h 4528381"/>
              <a:gd name="connsiteX12" fmla="*/ 2638795 w 7835812"/>
              <a:gd name="connsiteY12" fmla="*/ 3698480 h 4528381"/>
              <a:gd name="connsiteX13" fmla="*/ 2836915 w 7835812"/>
              <a:gd name="connsiteY13" fmla="*/ 4201400 h 4528381"/>
              <a:gd name="connsiteX14" fmla="*/ 3065515 w 7835812"/>
              <a:gd name="connsiteY14" fmla="*/ 4490960 h 4528381"/>
              <a:gd name="connsiteX15" fmla="*/ 3675115 w 7835812"/>
              <a:gd name="connsiteY15" fmla="*/ 4521440 h 4528381"/>
              <a:gd name="connsiteX16" fmla="*/ 4360915 w 7835812"/>
              <a:gd name="connsiteY16" fmla="*/ 4460480 h 4528381"/>
              <a:gd name="connsiteX17" fmla="*/ 4764775 w 7835812"/>
              <a:gd name="connsiteY17" fmla="*/ 4056620 h 4528381"/>
              <a:gd name="connsiteX18" fmla="*/ 4894315 w 7835812"/>
              <a:gd name="connsiteY18" fmla="*/ 3546080 h 4528381"/>
              <a:gd name="connsiteX19" fmla="*/ 5549635 w 7835812"/>
              <a:gd name="connsiteY19" fmla="*/ 3325100 h 4528381"/>
              <a:gd name="connsiteX20" fmla="*/ 6509755 w 7835812"/>
              <a:gd name="connsiteY20" fmla="*/ 3332720 h 4528381"/>
              <a:gd name="connsiteX21" fmla="*/ 6860275 w 7835812"/>
              <a:gd name="connsiteY21" fmla="*/ 2966960 h 4528381"/>
              <a:gd name="connsiteX22" fmla="*/ 6944095 w 7835812"/>
              <a:gd name="connsiteY22" fmla="*/ 2570720 h 4528381"/>
              <a:gd name="connsiteX23" fmla="*/ 7431775 w 7835812"/>
              <a:gd name="connsiteY23" fmla="*/ 2265920 h 4528381"/>
              <a:gd name="connsiteX24" fmla="*/ 7667995 w 7835812"/>
              <a:gd name="connsiteY24" fmla="*/ 1618220 h 4528381"/>
              <a:gd name="connsiteX25" fmla="*/ 7835635 w 7835812"/>
              <a:gd name="connsiteY25" fmla="*/ 947660 h 4528381"/>
              <a:gd name="connsiteX26" fmla="*/ 7637515 w 7835812"/>
              <a:gd name="connsiteY26" fmla="*/ 338060 h 4528381"/>
              <a:gd name="connsiteX27" fmla="*/ 7005055 w 7835812"/>
              <a:gd name="connsiteY27" fmla="*/ 56120 h 4528381"/>
              <a:gd name="connsiteX28" fmla="*/ 6296395 w 7835812"/>
              <a:gd name="connsiteY28" fmla="*/ 2780 h 4528381"/>
              <a:gd name="connsiteX29" fmla="*/ 5648695 w 7835812"/>
              <a:gd name="connsiteY29" fmla="*/ 101840 h 4528381"/>
              <a:gd name="connsiteX30" fmla="*/ 5031475 w 7835812"/>
              <a:gd name="connsiteY30" fmla="*/ 322820 h 4528381"/>
              <a:gd name="connsiteX31" fmla="*/ 4734295 w 7835812"/>
              <a:gd name="connsiteY31" fmla="*/ 932420 h 4528381"/>
              <a:gd name="connsiteX32" fmla="*/ 4399015 w 7835812"/>
              <a:gd name="connsiteY32" fmla="*/ 1092440 h 4528381"/>
              <a:gd name="connsiteX33" fmla="*/ 3682735 w 7835812"/>
              <a:gd name="connsiteY33" fmla="*/ 970520 h 4528381"/>
              <a:gd name="connsiteX0" fmla="*/ 3682735 w 7835812"/>
              <a:gd name="connsiteY0" fmla="*/ 970520 h 4526844"/>
              <a:gd name="connsiteX1" fmla="*/ 3629395 w 7835812"/>
              <a:gd name="connsiteY1" fmla="*/ 970520 h 4526844"/>
              <a:gd name="connsiteX2" fmla="*/ 2600695 w 7835812"/>
              <a:gd name="connsiteY2" fmla="*/ 802880 h 4526844"/>
              <a:gd name="connsiteX3" fmla="*/ 2021575 w 7835812"/>
              <a:gd name="connsiteY3" fmla="*/ 1161020 h 4526844"/>
              <a:gd name="connsiteX4" fmla="*/ 1503415 w 7835812"/>
              <a:gd name="connsiteY4" fmla="*/ 1145780 h 4526844"/>
              <a:gd name="connsiteX5" fmla="*/ 878575 w 7835812"/>
              <a:gd name="connsiteY5" fmla="*/ 886700 h 4526844"/>
              <a:gd name="connsiteX6" fmla="*/ 253735 w 7835812"/>
              <a:gd name="connsiteY6" fmla="*/ 1351520 h 4526844"/>
              <a:gd name="connsiteX7" fmla="*/ 25135 w 7835812"/>
              <a:gd name="connsiteY7" fmla="*/ 2113520 h 4526844"/>
              <a:gd name="connsiteX8" fmla="*/ 55615 w 7835812"/>
              <a:gd name="connsiteY8" fmla="*/ 2860280 h 4526844"/>
              <a:gd name="connsiteX9" fmla="*/ 467095 w 7835812"/>
              <a:gd name="connsiteY9" fmla="*/ 3271760 h 4526844"/>
              <a:gd name="connsiteX10" fmla="*/ 1343395 w 7835812"/>
              <a:gd name="connsiteY10" fmla="*/ 3325100 h 4526844"/>
              <a:gd name="connsiteX11" fmla="*/ 2166355 w 7835812"/>
              <a:gd name="connsiteY11" fmla="*/ 3401300 h 4526844"/>
              <a:gd name="connsiteX12" fmla="*/ 2638795 w 7835812"/>
              <a:gd name="connsiteY12" fmla="*/ 3698480 h 4526844"/>
              <a:gd name="connsiteX13" fmla="*/ 2836915 w 7835812"/>
              <a:gd name="connsiteY13" fmla="*/ 4201400 h 4526844"/>
              <a:gd name="connsiteX14" fmla="*/ 3103615 w 7835812"/>
              <a:gd name="connsiteY14" fmla="*/ 4407140 h 4526844"/>
              <a:gd name="connsiteX15" fmla="*/ 3675115 w 7835812"/>
              <a:gd name="connsiteY15" fmla="*/ 4521440 h 4526844"/>
              <a:gd name="connsiteX16" fmla="*/ 4360915 w 7835812"/>
              <a:gd name="connsiteY16" fmla="*/ 4460480 h 4526844"/>
              <a:gd name="connsiteX17" fmla="*/ 4764775 w 7835812"/>
              <a:gd name="connsiteY17" fmla="*/ 4056620 h 4526844"/>
              <a:gd name="connsiteX18" fmla="*/ 4894315 w 7835812"/>
              <a:gd name="connsiteY18" fmla="*/ 3546080 h 4526844"/>
              <a:gd name="connsiteX19" fmla="*/ 5549635 w 7835812"/>
              <a:gd name="connsiteY19" fmla="*/ 3325100 h 4526844"/>
              <a:gd name="connsiteX20" fmla="*/ 6509755 w 7835812"/>
              <a:gd name="connsiteY20" fmla="*/ 3332720 h 4526844"/>
              <a:gd name="connsiteX21" fmla="*/ 6860275 w 7835812"/>
              <a:gd name="connsiteY21" fmla="*/ 2966960 h 4526844"/>
              <a:gd name="connsiteX22" fmla="*/ 6944095 w 7835812"/>
              <a:gd name="connsiteY22" fmla="*/ 2570720 h 4526844"/>
              <a:gd name="connsiteX23" fmla="*/ 7431775 w 7835812"/>
              <a:gd name="connsiteY23" fmla="*/ 2265920 h 4526844"/>
              <a:gd name="connsiteX24" fmla="*/ 7667995 w 7835812"/>
              <a:gd name="connsiteY24" fmla="*/ 1618220 h 4526844"/>
              <a:gd name="connsiteX25" fmla="*/ 7835635 w 7835812"/>
              <a:gd name="connsiteY25" fmla="*/ 947660 h 4526844"/>
              <a:gd name="connsiteX26" fmla="*/ 7637515 w 7835812"/>
              <a:gd name="connsiteY26" fmla="*/ 338060 h 4526844"/>
              <a:gd name="connsiteX27" fmla="*/ 7005055 w 7835812"/>
              <a:gd name="connsiteY27" fmla="*/ 56120 h 4526844"/>
              <a:gd name="connsiteX28" fmla="*/ 6296395 w 7835812"/>
              <a:gd name="connsiteY28" fmla="*/ 2780 h 4526844"/>
              <a:gd name="connsiteX29" fmla="*/ 5648695 w 7835812"/>
              <a:gd name="connsiteY29" fmla="*/ 101840 h 4526844"/>
              <a:gd name="connsiteX30" fmla="*/ 5031475 w 7835812"/>
              <a:gd name="connsiteY30" fmla="*/ 322820 h 4526844"/>
              <a:gd name="connsiteX31" fmla="*/ 4734295 w 7835812"/>
              <a:gd name="connsiteY31" fmla="*/ 932420 h 4526844"/>
              <a:gd name="connsiteX32" fmla="*/ 4399015 w 7835812"/>
              <a:gd name="connsiteY32" fmla="*/ 1092440 h 4526844"/>
              <a:gd name="connsiteX33" fmla="*/ 3682735 w 7835812"/>
              <a:gd name="connsiteY33" fmla="*/ 970520 h 4526844"/>
              <a:gd name="connsiteX0" fmla="*/ 3682735 w 7835812"/>
              <a:gd name="connsiteY0" fmla="*/ 970520 h 4583543"/>
              <a:gd name="connsiteX1" fmla="*/ 3629395 w 7835812"/>
              <a:gd name="connsiteY1" fmla="*/ 970520 h 4583543"/>
              <a:gd name="connsiteX2" fmla="*/ 2600695 w 7835812"/>
              <a:gd name="connsiteY2" fmla="*/ 802880 h 4583543"/>
              <a:gd name="connsiteX3" fmla="*/ 2021575 w 7835812"/>
              <a:gd name="connsiteY3" fmla="*/ 1161020 h 4583543"/>
              <a:gd name="connsiteX4" fmla="*/ 1503415 w 7835812"/>
              <a:gd name="connsiteY4" fmla="*/ 1145780 h 4583543"/>
              <a:gd name="connsiteX5" fmla="*/ 878575 w 7835812"/>
              <a:gd name="connsiteY5" fmla="*/ 886700 h 4583543"/>
              <a:gd name="connsiteX6" fmla="*/ 253735 w 7835812"/>
              <a:gd name="connsiteY6" fmla="*/ 1351520 h 4583543"/>
              <a:gd name="connsiteX7" fmla="*/ 25135 w 7835812"/>
              <a:gd name="connsiteY7" fmla="*/ 2113520 h 4583543"/>
              <a:gd name="connsiteX8" fmla="*/ 55615 w 7835812"/>
              <a:gd name="connsiteY8" fmla="*/ 2860280 h 4583543"/>
              <a:gd name="connsiteX9" fmla="*/ 467095 w 7835812"/>
              <a:gd name="connsiteY9" fmla="*/ 3271760 h 4583543"/>
              <a:gd name="connsiteX10" fmla="*/ 1343395 w 7835812"/>
              <a:gd name="connsiteY10" fmla="*/ 3325100 h 4583543"/>
              <a:gd name="connsiteX11" fmla="*/ 2166355 w 7835812"/>
              <a:gd name="connsiteY11" fmla="*/ 3401300 h 4583543"/>
              <a:gd name="connsiteX12" fmla="*/ 2638795 w 7835812"/>
              <a:gd name="connsiteY12" fmla="*/ 3698480 h 4583543"/>
              <a:gd name="connsiteX13" fmla="*/ 2836915 w 7835812"/>
              <a:gd name="connsiteY13" fmla="*/ 4201400 h 4583543"/>
              <a:gd name="connsiteX14" fmla="*/ 3103615 w 7835812"/>
              <a:gd name="connsiteY14" fmla="*/ 4407140 h 4583543"/>
              <a:gd name="connsiteX15" fmla="*/ 3667495 w 7835812"/>
              <a:gd name="connsiteY15" fmla="*/ 4582400 h 4583543"/>
              <a:gd name="connsiteX16" fmla="*/ 4360915 w 7835812"/>
              <a:gd name="connsiteY16" fmla="*/ 4460480 h 4583543"/>
              <a:gd name="connsiteX17" fmla="*/ 4764775 w 7835812"/>
              <a:gd name="connsiteY17" fmla="*/ 4056620 h 4583543"/>
              <a:gd name="connsiteX18" fmla="*/ 4894315 w 7835812"/>
              <a:gd name="connsiteY18" fmla="*/ 3546080 h 4583543"/>
              <a:gd name="connsiteX19" fmla="*/ 5549635 w 7835812"/>
              <a:gd name="connsiteY19" fmla="*/ 3325100 h 4583543"/>
              <a:gd name="connsiteX20" fmla="*/ 6509755 w 7835812"/>
              <a:gd name="connsiteY20" fmla="*/ 3332720 h 4583543"/>
              <a:gd name="connsiteX21" fmla="*/ 6860275 w 7835812"/>
              <a:gd name="connsiteY21" fmla="*/ 2966960 h 4583543"/>
              <a:gd name="connsiteX22" fmla="*/ 6944095 w 7835812"/>
              <a:gd name="connsiteY22" fmla="*/ 2570720 h 4583543"/>
              <a:gd name="connsiteX23" fmla="*/ 7431775 w 7835812"/>
              <a:gd name="connsiteY23" fmla="*/ 2265920 h 4583543"/>
              <a:gd name="connsiteX24" fmla="*/ 7667995 w 7835812"/>
              <a:gd name="connsiteY24" fmla="*/ 1618220 h 4583543"/>
              <a:gd name="connsiteX25" fmla="*/ 7835635 w 7835812"/>
              <a:gd name="connsiteY25" fmla="*/ 947660 h 4583543"/>
              <a:gd name="connsiteX26" fmla="*/ 7637515 w 7835812"/>
              <a:gd name="connsiteY26" fmla="*/ 338060 h 4583543"/>
              <a:gd name="connsiteX27" fmla="*/ 7005055 w 7835812"/>
              <a:gd name="connsiteY27" fmla="*/ 56120 h 4583543"/>
              <a:gd name="connsiteX28" fmla="*/ 6296395 w 7835812"/>
              <a:gd name="connsiteY28" fmla="*/ 2780 h 4583543"/>
              <a:gd name="connsiteX29" fmla="*/ 5648695 w 7835812"/>
              <a:gd name="connsiteY29" fmla="*/ 101840 h 4583543"/>
              <a:gd name="connsiteX30" fmla="*/ 5031475 w 7835812"/>
              <a:gd name="connsiteY30" fmla="*/ 322820 h 4583543"/>
              <a:gd name="connsiteX31" fmla="*/ 4734295 w 7835812"/>
              <a:gd name="connsiteY31" fmla="*/ 932420 h 4583543"/>
              <a:gd name="connsiteX32" fmla="*/ 4399015 w 7835812"/>
              <a:gd name="connsiteY32" fmla="*/ 1092440 h 4583543"/>
              <a:gd name="connsiteX33" fmla="*/ 3682735 w 7835812"/>
              <a:gd name="connsiteY33" fmla="*/ 970520 h 4583543"/>
              <a:gd name="connsiteX0" fmla="*/ 3682735 w 7835812"/>
              <a:gd name="connsiteY0" fmla="*/ 970520 h 4583718"/>
              <a:gd name="connsiteX1" fmla="*/ 3629395 w 7835812"/>
              <a:gd name="connsiteY1" fmla="*/ 970520 h 4583718"/>
              <a:gd name="connsiteX2" fmla="*/ 2600695 w 7835812"/>
              <a:gd name="connsiteY2" fmla="*/ 802880 h 4583718"/>
              <a:gd name="connsiteX3" fmla="*/ 2021575 w 7835812"/>
              <a:gd name="connsiteY3" fmla="*/ 1161020 h 4583718"/>
              <a:gd name="connsiteX4" fmla="*/ 1503415 w 7835812"/>
              <a:gd name="connsiteY4" fmla="*/ 1145780 h 4583718"/>
              <a:gd name="connsiteX5" fmla="*/ 878575 w 7835812"/>
              <a:gd name="connsiteY5" fmla="*/ 886700 h 4583718"/>
              <a:gd name="connsiteX6" fmla="*/ 253735 w 7835812"/>
              <a:gd name="connsiteY6" fmla="*/ 1351520 h 4583718"/>
              <a:gd name="connsiteX7" fmla="*/ 25135 w 7835812"/>
              <a:gd name="connsiteY7" fmla="*/ 2113520 h 4583718"/>
              <a:gd name="connsiteX8" fmla="*/ 55615 w 7835812"/>
              <a:gd name="connsiteY8" fmla="*/ 2860280 h 4583718"/>
              <a:gd name="connsiteX9" fmla="*/ 467095 w 7835812"/>
              <a:gd name="connsiteY9" fmla="*/ 3271760 h 4583718"/>
              <a:gd name="connsiteX10" fmla="*/ 1343395 w 7835812"/>
              <a:gd name="connsiteY10" fmla="*/ 3325100 h 4583718"/>
              <a:gd name="connsiteX11" fmla="*/ 2166355 w 7835812"/>
              <a:gd name="connsiteY11" fmla="*/ 3401300 h 4583718"/>
              <a:gd name="connsiteX12" fmla="*/ 2638795 w 7835812"/>
              <a:gd name="connsiteY12" fmla="*/ 3698480 h 4583718"/>
              <a:gd name="connsiteX13" fmla="*/ 2836915 w 7835812"/>
              <a:gd name="connsiteY13" fmla="*/ 4201400 h 4583718"/>
              <a:gd name="connsiteX14" fmla="*/ 3103615 w 7835812"/>
              <a:gd name="connsiteY14" fmla="*/ 4407140 h 4583718"/>
              <a:gd name="connsiteX15" fmla="*/ 3667495 w 7835812"/>
              <a:gd name="connsiteY15" fmla="*/ 4582400 h 4583718"/>
              <a:gd name="connsiteX16" fmla="*/ 4360915 w 7835812"/>
              <a:gd name="connsiteY16" fmla="*/ 4460480 h 4583718"/>
              <a:gd name="connsiteX17" fmla="*/ 4719055 w 7835812"/>
              <a:gd name="connsiteY17" fmla="*/ 4010900 h 4583718"/>
              <a:gd name="connsiteX18" fmla="*/ 4894315 w 7835812"/>
              <a:gd name="connsiteY18" fmla="*/ 3546080 h 4583718"/>
              <a:gd name="connsiteX19" fmla="*/ 5549635 w 7835812"/>
              <a:gd name="connsiteY19" fmla="*/ 3325100 h 4583718"/>
              <a:gd name="connsiteX20" fmla="*/ 6509755 w 7835812"/>
              <a:gd name="connsiteY20" fmla="*/ 3332720 h 4583718"/>
              <a:gd name="connsiteX21" fmla="*/ 6860275 w 7835812"/>
              <a:gd name="connsiteY21" fmla="*/ 2966960 h 4583718"/>
              <a:gd name="connsiteX22" fmla="*/ 6944095 w 7835812"/>
              <a:gd name="connsiteY22" fmla="*/ 2570720 h 4583718"/>
              <a:gd name="connsiteX23" fmla="*/ 7431775 w 7835812"/>
              <a:gd name="connsiteY23" fmla="*/ 2265920 h 4583718"/>
              <a:gd name="connsiteX24" fmla="*/ 7667995 w 7835812"/>
              <a:gd name="connsiteY24" fmla="*/ 1618220 h 4583718"/>
              <a:gd name="connsiteX25" fmla="*/ 7835635 w 7835812"/>
              <a:gd name="connsiteY25" fmla="*/ 947660 h 4583718"/>
              <a:gd name="connsiteX26" fmla="*/ 7637515 w 7835812"/>
              <a:gd name="connsiteY26" fmla="*/ 338060 h 4583718"/>
              <a:gd name="connsiteX27" fmla="*/ 7005055 w 7835812"/>
              <a:gd name="connsiteY27" fmla="*/ 56120 h 4583718"/>
              <a:gd name="connsiteX28" fmla="*/ 6296395 w 7835812"/>
              <a:gd name="connsiteY28" fmla="*/ 2780 h 4583718"/>
              <a:gd name="connsiteX29" fmla="*/ 5648695 w 7835812"/>
              <a:gd name="connsiteY29" fmla="*/ 101840 h 4583718"/>
              <a:gd name="connsiteX30" fmla="*/ 5031475 w 7835812"/>
              <a:gd name="connsiteY30" fmla="*/ 322820 h 4583718"/>
              <a:gd name="connsiteX31" fmla="*/ 4734295 w 7835812"/>
              <a:gd name="connsiteY31" fmla="*/ 932420 h 4583718"/>
              <a:gd name="connsiteX32" fmla="*/ 4399015 w 7835812"/>
              <a:gd name="connsiteY32" fmla="*/ 1092440 h 4583718"/>
              <a:gd name="connsiteX33" fmla="*/ 3682735 w 7835812"/>
              <a:gd name="connsiteY33" fmla="*/ 970520 h 4583718"/>
              <a:gd name="connsiteX0" fmla="*/ 3682735 w 7835812"/>
              <a:gd name="connsiteY0" fmla="*/ 970520 h 4583718"/>
              <a:gd name="connsiteX1" fmla="*/ 3629395 w 7835812"/>
              <a:gd name="connsiteY1" fmla="*/ 970520 h 4583718"/>
              <a:gd name="connsiteX2" fmla="*/ 2600695 w 7835812"/>
              <a:gd name="connsiteY2" fmla="*/ 802880 h 4583718"/>
              <a:gd name="connsiteX3" fmla="*/ 2021575 w 7835812"/>
              <a:gd name="connsiteY3" fmla="*/ 1161020 h 4583718"/>
              <a:gd name="connsiteX4" fmla="*/ 1503415 w 7835812"/>
              <a:gd name="connsiteY4" fmla="*/ 1145780 h 4583718"/>
              <a:gd name="connsiteX5" fmla="*/ 878575 w 7835812"/>
              <a:gd name="connsiteY5" fmla="*/ 886700 h 4583718"/>
              <a:gd name="connsiteX6" fmla="*/ 253735 w 7835812"/>
              <a:gd name="connsiteY6" fmla="*/ 1351520 h 4583718"/>
              <a:gd name="connsiteX7" fmla="*/ 25135 w 7835812"/>
              <a:gd name="connsiteY7" fmla="*/ 2113520 h 4583718"/>
              <a:gd name="connsiteX8" fmla="*/ 55615 w 7835812"/>
              <a:gd name="connsiteY8" fmla="*/ 2860280 h 4583718"/>
              <a:gd name="connsiteX9" fmla="*/ 467095 w 7835812"/>
              <a:gd name="connsiteY9" fmla="*/ 3271760 h 4583718"/>
              <a:gd name="connsiteX10" fmla="*/ 1343395 w 7835812"/>
              <a:gd name="connsiteY10" fmla="*/ 3325100 h 4583718"/>
              <a:gd name="connsiteX11" fmla="*/ 2166355 w 7835812"/>
              <a:gd name="connsiteY11" fmla="*/ 3401300 h 4583718"/>
              <a:gd name="connsiteX12" fmla="*/ 2638795 w 7835812"/>
              <a:gd name="connsiteY12" fmla="*/ 3698480 h 4583718"/>
              <a:gd name="connsiteX13" fmla="*/ 2836915 w 7835812"/>
              <a:gd name="connsiteY13" fmla="*/ 4201400 h 4583718"/>
              <a:gd name="connsiteX14" fmla="*/ 3103615 w 7835812"/>
              <a:gd name="connsiteY14" fmla="*/ 4407140 h 4583718"/>
              <a:gd name="connsiteX15" fmla="*/ 3667495 w 7835812"/>
              <a:gd name="connsiteY15" fmla="*/ 4582400 h 4583718"/>
              <a:gd name="connsiteX16" fmla="*/ 4360915 w 7835812"/>
              <a:gd name="connsiteY16" fmla="*/ 4460480 h 4583718"/>
              <a:gd name="connsiteX17" fmla="*/ 4719055 w 7835812"/>
              <a:gd name="connsiteY17" fmla="*/ 4010900 h 4583718"/>
              <a:gd name="connsiteX18" fmla="*/ 4894315 w 7835812"/>
              <a:gd name="connsiteY18" fmla="*/ 3546080 h 4583718"/>
              <a:gd name="connsiteX19" fmla="*/ 5549635 w 7835812"/>
              <a:gd name="connsiteY19" fmla="*/ 3325100 h 4583718"/>
              <a:gd name="connsiteX20" fmla="*/ 6418315 w 7835812"/>
              <a:gd name="connsiteY20" fmla="*/ 3233660 h 4583718"/>
              <a:gd name="connsiteX21" fmla="*/ 6860275 w 7835812"/>
              <a:gd name="connsiteY21" fmla="*/ 2966960 h 4583718"/>
              <a:gd name="connsiteX22" fmla="*/ 6944095 w 7835812"/>
              <a:gd name="connsiteY22" fmla="*/ 2570720 h 4583718"/>
              <a:gd name="connsiteX23" fmla="*/ 7431775 w 7835812"/>
              <a:gd name="connsiteY23" fmla="*/ 2265920 h 4583718"/>
              <a:gd name="connsiteX24" fmla="*/ 7667995 w 7835812"/>
              <a:gd name="connsiteY24" fmla="*/ 1618220 h 4583718"/>
              <a:gd name="connsiteX25" fmla="*/ 7835635 w 7835812"/>
              <a:gd name="connsiteY25" fmla="*/ 947660 h 4583718"/>
              <a:gd name="connsiteX26" fmla="*/ 7637515 w 7835812"/>
              <a:gd name="connsiteY26" fmla="*/ 338060 h 4583718"/>
              <a:gd name="connsiteX27" fmla="*/ 7005055 w 7835812"/>
              <a:gd name="connsiteY27" fmla="*/ 56120 h 4583718"/>
              <a:gd name="connsiteX28" fmla="*/ 6296395 w 7835812"/>
              <a:gd name="connsiteY28" fmla="*/ 2780 h 4583718"/>
              <a:gd name="connsiteX29" fmla="*/ 5648695 w 7835812"/>
              <a:gd name="connsiteY29" fmla="*/ 101840 h 4583718"/>
              <a:gd name="connsiteX30" fmla="*/ 5031475 w 7835812"/>
              <a:gd name="connsiteY30" fmla="*/ 322820 h 4583718"/>
              <a:gd name="connsiteX31" fmla="*/ 4734295 w 7835812"/>
              <a:gd name="connsiteY31" fmla="*/ 932420 h 4583718"/>
              <a:gd name="connsiteX32" fmla="*/ 4399015 w 7835812"/>
              <a:gd name="connsiteY32" fmla="*/ 1092440 h 4583718"/>
              <a:gd name="connsiteX33" fmla="*/ 3682735 w 7835812"/>
              <a:gd name="connsiteY33" fmla="*/ 970520 h 4583718"/>
              <a:gd name="connsiteX0" fmla="*/ 3682735 w 7835709"/>
              <a:gd name="connsiteY0" fmla="*/ 970520 h 4583718"/>
              <a:gd name="connsiteX1" fmla="*/ 3629395 w 7835709"/>
              <a:gd name="connsiteY1" fmla="*/ 970520 h 4583718"/>
              <a:gd name="connsiteX2" fmla="*/ 2600695 w 7835709"/>
              <a:gd name="connsiteY2" fmla="*/ 802880 h 4583718"/>
              <a:gd name="connsiteX3" fmla="*/ 2021575 w 7835709"/>
              <a:gd name="connsiteY3" fmla="*/ 1161020 h 4583718"/>
              <a:gd name="connsiteX4" fmla="*/ 1503415 w 7835709"/>
              <a:gd name="connsiteY4" fmla="*/ 1145780 h 4583718"/>
              <a:gd name="connsiteX5" fmla="*/ 878575 w 7835709"/>
              <a:gd name="connsiteY5" fmla="*/ 886700 h 4583718"/>
              <a:gd name="connsiteX6" fmla="*/ 253735 w 7835709"/>
              <a:gd name="connsiteY6" fmla="*/ 1351520 h 4583718"/>
              <a:gd name="connsiteX7" fmla="*/ 25135 w 7835709"/>
              <a:gd name="connsiteY7" fmla="*/ 2113520 h 4583718"/>
              <a:gd name="connsiteX8" fmla="*/ 55615 w 7835709"/>
              <a:gd name="connsiteY8" fmla="*/ 2860280 h 4583718"/>
              <a:gd name="connsiteX9" fmla="*/ 467095 w 7835709"/>
              <a:gd name="connsiteY9" fmla="*/ 3271760 h 4583718"/>
              <a:gd name="connsiteX10" fmla="*/ 1343395 w 7835709"/>
              <a:gd name="connsiteY10" fmla="*/ 3325100 h 4583718"/>
              <a:gd name="connsiteX11" fmla="*/ 2166355 w 7835709"/>
              <a:gd name="connsiteY11" fmla="*/ 3401300 h 4583718"/>
              <a:gd name="connsiteX12" fmla="*/ 2638795 w 7835709"/>
              <a:gd name="connsiteY12" fmla="*/ 3698480 h 4583718"/>
              <a:gd name="connsiteX13" fmla="*/ 2836915 w 7835709"/>
              <a:gd name="connsiteY13" fmla="*/ 4201400 h 4583718"/>
              <a:gd name="connsiteX14" fmla="*/ 3103615 w 7835709"/>
              <a:gd name="connsiteY14" fmla="*/ 4407140 h 4583718"/>
              <a:gd name="connsiteX15" fmla="*/ 3667495 w 7835709"/>
              <a:gd name="connsiteY15" fmla="*/ 4582400 h 4583718"/>
              <a:gd name="connsiteX16" fmla="*/ 4360915 w 7835709"/>
              <a:gd name="connsiteY16" fmla="*/ 4460480 h 4583718"/>
              <a:gd name="connsiteX17" fmla="*/ 4719055 w 7835709"/>
              <a:gd name="connsiteY17" fmla="*/ 4010900 h 4583718"/>
              <a:gd name="connsiteX18" fmla="*/ 4894315 w 7835709"/>
              <a:gd name="connsiteY18" fmla="*/ 3546080 h 4583718"/>
              <a:gd name="connsiteX19" fmla="*/ 5549635 w 7835709"/>
              <a:gd name="connsiteY19" fmla="*/ 3325100 h 4583718"/>
              <a:gd name="connsiteX20" fmla="*/ 6418315 w 7835709"/>
              <a:gd name="connsiteY20" fmla="*/ 3233660 h 4583718"/>
              <a:gd name="connsiteX21" fmla="*/ 6860275 w 7835709"/>
              <a:gd name="connsiteY21" fmla="*/ 2966960 h 4583718"/>
              <a:gd name="connsiteX22" fmla="*/ 6944095 w 7835709"/>
              <a:gd name="connsiteY22" fmla="*/ 2570720 h 4583718"/>
              <a:gd name="connsiteX23" fmla="*/ 7431775 w 7835709"/>
              <a:gd name="connsiteY23" fmla="*/ 2265920 h 4583718"/>
              <a:gd name="connsiteX24" fmla="*/ 7622275 w 7835709"/>
              <a:gd name="connsiteY24" fmla="*/ 1549640 h 4583718"/>
              <a:gd name="connsiteX25" fmla="*/ 7835635 w 7835709"/>
              <a:gd name="connsiteY25" fmla="*/ 947660 h 4583718"/>
              <a:gd name="connsiteX26" fmla="*/ 7637515 w 7835709"/>
              <a:gd name="connsiteY26" fmla="*/ 338060 h 4583718"/>
              <a:gd name="connsiteX27" fmla="*/ 7005055 w 7835709"/>
              <a:gd name="connsiteY27" fmla="*/ 56120 h 4583718"/>
              <a:gd name="connsiteX28" fmla="*/ 6296395 w 7835709"/>
              <a:gd name="connsiteY28" fmla="*/ 2780 h 4583718"/>
              <a:gd name="connsiteX29" fmla="*/ 5648695 w 7835709"/>
              <a:gd name="connsiteY29" fmla="*/ 101840 h 4583718"/>
              <a:gd name="connsiteX30" fmla="*/ 5031475 w 7835709"/>
              <a:gd name="connsiteY30" fmla="*/ 322820 h 4583718"/>
              <a:gd name="connsiteX31" fmla="*/ 4734295 w 7835709"/>
              <a:gd name="connsiteY31" fmla="*/ 932420 h 4583718"/>
              <a:gd name="connsiteX32" fmla="*/ 4399015 w 7835709"/>
              <a:gd name="connsiteY32" fmla="*/ 1092440 h 4583718"/>
              <a:gd name="connsiteX33" fmla="*/ 3682735 w 7835709"/>
              <a:gd name="connsiteY33" fmla="*/ 970520 h 4583718"/>
              <a:gd name="connsiteX0" fmla="*/ 3682735 w 7835709"/>
              <a:gd name="connsiteY0" fmla="*/ 974158 h 4587356"/>
              <a:gd name="connsiteX1" fmla="*/ 3629395 w 7835709"/>
              <a:gd name="connsiteY1" fmla="*/ 974158 h 4587356"/>
              <a:gd name="connsiteX2" fmla="*/ 2600695 w 7835709"/>
              <a:gd name="connsiteY2" fmla="*/ 806518 h 4587356"/>
              <a:gd name="connsiteX3" fmla="*/ 2021575 w 7835709"/>
              <a:gd name="connsiteY3" fmla="*/ 1164658 h 4587356"/>
              <a:gd name="connsiteX4" fmla="*/ 1503415 w 7835709"/>
              <a:gd name="connsiteY4" fmla="*/ 1149418 h 4587356"/>
              <a:gd name="connsiteX5" fmla="*/ 878575 w 7835709"/>
              <a:gd name="connsiteY5" fmla="*/ 890338 h 4587356"/>
              <a:gd name="connsiteX6" fmla="*/ 253735 w 7835709"/>
              <a:gd name="connsiteY6" fmla="*/ 1355158 h 4587356"/>
              <a:gd name="connsiteX7" fmla="*/ 25135 w 7835709"/>
              <a:gd name="connsiteY7" fmla="*/ 2117158 h 4587356"/>
              <a:gd name="connsiteX8" fmla="*/ 55615 w 7835709"/>
              <a:gd name="connsiteY8" fmla="*/ 2863918 h 4587356"/>
              <a:gd name="connsiteX9" fmla="*/ 467095 w 7835709"/>
              <a:gd name="connsiteY9" fmla="*/ 3275398 h 4587356"/>
              <a:gd name="connsiteX10" fmla="*/ 1343395 w 7835709"/>
              <a:gd name="connsiteY10" fmla="*/ 3328738 h 4587356"/>
              <a:gd name="connsiteX11" fmla="*/ 2166355 w 7835709"/>
              <a:gd name="connsiteY11" fmla="*/ 3404938 h 4587356"/>
              <a:gd name="connsiteX12" fmla="*/ 2638795 w 7835709"/>
              <a:gd name="connsiteY12" fmla="*/ 3702118 h 4587356"/>
              <a:gd name="connsiteX13" fmla="*/ 2836915 w 7835709"/>
              <a:gd name="connsiteY13" fmla="*/ 4205038 h 4587356"/>
              <a:gd name="connsiteX14" fmla="*/ 3103615 w 7835709"/>
              <a:gd name="connsiteY14" fmla="*/ 4410778 h 4587356"/>
              <a:gd name="connsiteX15" fmla="*/ 3667495 w 7835709"/>
              <a:gd name="connsiteY15" fmla="*/ 4586038 h 4587356"/>
              <a:gd name="connsiteX16" fmla="*/ 4360915 w 7835709"/>
              <a:gd name="connsiteY16" fmla="*/ 4464118 h 4587356"/>
              <a:gd name="connsiteX17" fmla="*/ 4719055 w 7835709"/>
              <a:gd name="connsiteY17" fmla="*/ 4014538 h 4587356"/>
              <a:gd name="connsiteX18" fmla="*/ 4894315 w 7835709"/>
              <a:gd name="connsiteY18" fmla="*/ 3549718 h 4587356"/>
              <a:gd name="connsiteX19" fmla="*/ 5549635 w 7835709"/>
              <a:gd name="connsiteY19" fmla="*/ 3328738 h 4587356"/>
              <a:gd name="connsiteX20" fmla="*/ 6418315 w 7835709"/>
              <a:gd name="connsiteY20" fmla="*/ 3237298 h 4587356"/>
              <a:gd name="connsiteX21" fmla="*/ 6860275 w 7835709"/>
              <a:gd name="connsiteY21" fmla="*/ 2970598 h 4587356"/>
              <a:gd name="connsiteX22" fmla="*/ 6944095 w 7835709"/>
              <a:gd name="connsiteY22" fmla="*/ 2574358 h 4587356"/>
              <a:gd name="connsiteX23" fmla="*/ 7431775 w 7835709"/>
              <a:gd name="connsiteY23" fmla="*/ 2269558 h 4587356"/>
              <a:gd name="connsiteX24" fmla="*/ 7622275 w 7835709"/>
              <a:gd name="connsiteY24" fmla="*/ 1553278 h 4587356"/>
              <a:gd name="connsiteX25" fmla="*/ 7835635 w 7835709"/>
              <a:gd name="connsiteY25" fmla="*/ 951298 h 4587356"/>
              <a:gd name="connsiteX26" fmla="*/ 7637515 w 7835709"/>
              <a:gd name="connsiteY26" fmla="*/ 341698 h 4587356"/>
              <a:gd name="connsiteX27" fmla="*/ 7005055 w 7835709"/>
              <a:gd name="connsiteY27" fmla="*/ 59758 h 4587356"/>
              <a:gd name="connsiteX28" fmla="*/ 6296395 w 7835709"/>
              <a:gd name="connsiteY28" fmla="*/ 6418 h 4587356"/>
              <a:gd name="connsiteX29" fmla="*/ 5648695 w 7835709"/>
              <a:gd name="connsiteY29" fmla="*/ 36898 h 4587356"/>
              <a:gd name="connsiteX30" fmla="*/ 5031475 w 7835709"/>
              <a:gd name="connsiteY30" fmla="*/ 326458 h 4587356"/>
              <a:gd name="connsiteX31" fmla="*/ 4734295 w 7835709"/>
              <a:gd name="connsiteY31" fmla="*/ 936058 h 4587356"/>
              <a:gd name="connsiteX32" fmla="*/ 4399015 w 7835709"/>
              <a:gd name="connsiteY32" fmla="*/ 1096078 h 4587356"/>
              <a:gd name="connsiteX33" fmla="*/ 3682735 w 7835709"/>
              <a:gd name="connsiteY33" fmla="*/ 974158 h 4587356"/>
              <a:gd name="connsiteX0" fmla="*/ 3682735 w 7835709"/>
              <a:gd name="connsiteY0" fmla="*/ 1013925 h 4627123"/>
              <a:gd name="connsiteX1" fmla="*/ 3629395 w 7835709"/>
              <a:gd name="connsiteY1" fmla="*/ 1013925 h 4627123"/>
              <a:gd name="connsiteX2" fmla="*/ 2600695 w 7835709"/>
              <a:gd name="connsiteY2" fmla="*/ 846285 h 4627123"/>
              <a:gd name="connsiteX3" fmla="*/ 2021575 w 7835709"/>
              <a:gd name="connsiteY3" fmla="*/ 1204425 h 4627123"/>
              <a:gd name="connsiteX4" fmla="*/ 1503415 w 7835709"/>
              <a:gd name="connsiteY4" fmla="*/ 1189185 h 4627123"/>
              <a:gd name="connsiteX5" fmla="*/ 878575 w 7835709"/>
              <a:gd name="connsiteY5" fmla="*/ 930105 h 4627123"/>
              <a:gd name="connsiteX6" fmla="*/ 253735 w 7835709"/>
              <a:gd name="connsiteY6" fmla="*/ 1394925 h 4627123"/>
              <a:gd name="connsiteX7" fmla="*/ 25135 w 7835709"/>
              <a:gd name="connsiteY7" fmla="*/ 2156925 h 4627123"/>
              <a:gd name="connsiteX8" fmla="*/ 55615 w 7835709"/>
              <a:gd name="connsiteY8" fmla="*/ 2903685 h 4627123"/>
              <a:gd name="connsiteX9" fmla="*/ 467095 w 7835709"/>
              <a:gd name="connsiteY9" fmla="*/ 3315165 h 4627123"/>
              <a:gd name="connsiteX10" fmla="*/ 1343395 w 7835709"/>
              <a:gd name="connsiteY10" fmla="*/ 3368505 h 4627123"/>
              <a:gd name="connsiteX11" fmla="*/ 2166355 w 7835709"/>
              <a:gd name="connsiteY11" fmla="*/ 3444705 h 4627123"/>
              <a:gd name="connsiteX12" fmla="*/ 2638795 w 7835709"/>
              <a:gd name="connsiteY12" fmla="*/ 3741885 h 4627123"/>
              <a:gd name="connsiteX13" fmla="*/ 2836915 w 7835709"/>
              <a:gd name="connsiteY13" fmla="*/ 4244805 h 4627123"/>
              <a:gd name="connsiteX14" fmla="*/ 3103615 w 7835709"/>
              <a:gd name="connsiteY14" fmla="*/ 4450545 h 4627123"/>
              <a:gd name="connsiteX15" fmla="*/ 3667495 w 7835709"/>
              <a:gd name="connsiteY15" fmla="*/ 4625805 h 4627123"/>
              <a:gd name="connsiteX16" fmla="*/ 4360915 w 7835709"/>
              <a:gd name="connsiteY16" fmla="*/ 4503885 h 4627123"/>
              <a:gd name="connsiteX17" fmla="*/ 4719055 w 7835709"/>
              <a:gd name="connsiteY17" fmla="*/ 4054305 h 4627123"/>
              <a:gd name="connsiteX18" fmla="*/ 4894315 w 7835709"/>
              <a:gd name="connsiteY18" fmla="*/ 3589485 h 4627123"/>
              <a:gd name="connsiteX19" fmla="*/ 5549635 w 7835709"/>
              <a:gd name="connsiteY19" fmla="*/ 3368505 h 4627123"/>
              <a:gd name="connsiteX20" fmla="*/ 6418315 w 7835709"/>
              <a:gd name="connsiteY20" fmla="*/ 3277065 h 4627123"/>
              <a:gd name="connsiteX21" fmla="*/ 6860275 w 7835709"/>
              <a:gd name="connsiteY21" fmla="*/ 3010365 h 4627123"/>
              <a:gd name="connsiteX22" fmla="*/ 6944095 w 7835709"/>
              <a:gd name="connsiteY22" fmla="*/ 2614125 h 4627123"/>
              <a:gd name="connsiteX23" fmla="*/ 7431775 w 7835709"/>
              <a:gd name="connsiteY23" fmla="*/ 2309325 h 4627123"/>
              <a:gd name="connsiteX24" fmla="*/ 7622275 w 7835709"/>
              <a:gd name="connsiteY24" fmla="*/ 1593045 h 4627123"/>
              <a:gd name="connsiteX25" fmla="*/ 7835635 w 7835709"/>
              <a:gd name="connsiteY25" fmla="*/ 991065 h 4627123"/>
              <a:gd name="connsiteX26" fmla="*/ 7637515 w 7835709"/>
              <a:gd name="connsiteY26" fmla="*/ 381465 h 4627123"/>
              <a:gd name="connsiteX27" fmla="*/ 7005055 w 7835709"/>
              <a:gd name="connsiteY27" fmla="*/ 99525 h 4627123"/>
              <a:gd name="connsiteX28" fmla="*/ 6304015 w 7835709"/>
              <a:gd name="connsiteY28" fmla="*/ 465 h 4627123"/>
              <a:gd name="connsiteX29" fmla="*/ 5648695 w 7835709"/>
              <a:gd name="connsiteY29" fmla="*/ 76665 h 4627123"/>
              <a:gd name="connsiteX30" fmla="*/ 5031475 w 7835709"/>
              <a:gd name="connsiteY30" fmla="*/ 366225 h 4627123"/>
              <a:gd name="connsiteX31" fmla="*/ 4734295 w 7835709"/>
              <a:gd name="connsiteY31" fmla="*/ 975825 h 4627123"/>
              <a:gd name="connsiteX32" fmla="*/ 4399015 w 7835709"/>
              <a:gd name="connsiteY32" fmla="*/ 1135845 h 4627123"/>
              <a:gd name="connsiteX33" fmla="*/ 3682735 w 7835709"/>
              <a:gd name="connsiteY33" fmla="*/ 1013925 h 4627123"/>
              <a:gd name="connsiteX0" fmla="*/ 3682735 w 7835709"/>
              <a:gd name="connsiteY0" fmla="*/ 1013925 h 4627123"/>
              <a:gd name="connsiteX1" fmla="*/ 2600695 w 7835709"/>
              <a:gd name="connsiteY1" fmla="*/ 846285 h 4627123"/>
              <a:gd name="connsiteX2" fmla="*/ 2021575 w 7835709"/>
              <a:gd name="connsiteY2" fmla="*/ 1204425 h 4627123"/>
              <a:gd name="connsiteX3" fmla="*/ 1503415 w 7835709"/>
              <a:gd name="connsiteY3" fmla="*/ 1189185 h 4627123"/>
              <a:gd name="connsiteX4" fmla="*/ 878575 w 7835709"/>
              <a:gd name="connsiteY4" fmla="*/ 930105 h 4627123"/>
              <a:gd name="connsiteX5" fmla="*/ 253735 w 7835709"/>
              <a:gd name="connsiteY5" fmla="*/ 1394925 h 4627123"/>
              <a:gd name="connsiteX6" fmla="*/ 25135 w 7835709"/>
              <a:gd name="connsiteY6" fmla="*/ 2156925 h 4627123"/>
              <a:gd name="connsiteX7" fmla="*/ 55615 w 7835709"/>
              <a:gd name="connsiteY7" fmla="*/ 2903685 h 4627123"/>
              <a:gd name="connsiteX8" fmla="*/ 467095 w 7835709"/>
              <a:gd name="connsiteY8" fmla="*/ 3315165 h 4627123"/>
              <a:gd name="connsiteX9" fmla="*/ 1343395 w 7835709"/>
              <a:gd name="connsiteY9" fmla="*/ 3368505 h 4627123"/>
              <a:gd name="connsiteX10" fmla="*/ 2166355 w 7835709"/>
              <a:gd name="connsiteY10" fmla="*/ 3444705 h 4627123"/>
              <a:gd name="connsiteX11" fmla="*/ 2638795 w 7835709"/>
              <a:gd name="connsiteY11" fmla="*/ 3741885 h 4627123"/>
              <a:gd name="connsiteX12" fmla="*/ 2836915 w 7835709"/>
              <a:gd name="connsiteY12" fmla="*/ 4244805 h 4627123"/>
              <a:gd name="connsiteX13" fmla="*/ 3103615 w 7835709"/>
              <a:gd name="connsiteY13" fmla="*/ 4450545 h 4627123"/>
              <a:gd name="connsiteX14" fmla="*/ 3667495 w 7835709"/>
              <a:gd name="connsiteY14" fmla="*/ 4625805 h 4627123"/>
              <a:gd name="connsiteX15" fmla="*/ 4360915 w 7835709"/>
              <a:gd name="connsiteY15" fmla="*/ 4503885 h 4627123"/>
              <a:gd name="connsiteX16" fmla="*/ 4719055 w 7835709"/>
              <a:gd name="connsiteY16" fmla="*/ 4054305 h 4627123"/>
              <a:gd name="connsiteX17" fmla="*/ 4894315 w 7835709"/>
              <a:gd name="connsiteY17" fmla="*/ 3589485 h 4627123"/>
              <a:gd name="connsiteX18" fmla="*/ 5549635 w 7835709"/>
              <a:gd name="connsiteY18" fmla="*/ 3368505 h 4627123"/>
              <a:gd name="connsiteX19" fmla="*/ 6418315 w 7835709"/>
              <a:gd name="connsiteY19" fmla="*/ 3277065 h 4627123"/>
              <a:gd name="connsiteX20" fmla="*/ 6860275 w 7835709"/>
              <a:gd name="connsiteY20" fmla="*/ 3010365 h 4627123"/>
              <a:gd name="connsiteX21" fmla="*/ 6944095 w 7835709"/>
              <a:gd name="connsiteY21" fmla="*/ 2614125 h 4627123"/>
              <a:gd name="connsiteX22" fmla="*/ 7431775 w 7835709"/>
              <a:gd name="connsiteY22" fmla="*/ 2309325 h 4627123"/>
              <a:gd name="connsiteX23" fmla="*/ 7622275 w 7835709"/>
              <a:gd name="connsiteY23" fmla="*/ 1593045 h 4627123"/>
              <a:gd name="connsiteX24" fmla="*/ 7835635 w 7835709"/>
              <a:gd name="connsiteY24" fmla="*/ 991065 h 4627123"/>
              <a:gd name="connsiteX25" fmla="*/ 7637515 w 7835709"/>
              <a:gd name="connsiteY25" fmla="*/ 381465 h 4627123"/>
              <a:gd name="connsiteX26" fmla="*/ 7005055 w 7835709"/>
              <a:gd name="connsiteY26" fmla="*/ 99525 h 4627123"/>
              <a:gd name="connsiteX27" fmla="*/ 6304015 w 7835709"/>
              <a:gd name="connsiteY27" fmla="*/ 465 h 4627123"/>
              <a:gd name="connsiteX28" fmla="*/ 5648695 w 7835709"/>
              <a:gd name="connsiteY28" fmla="*/ 76665 h 4627123"/>
              <a:gd name="connsiteX29" fmla="*/ 5031475 w 7835709"/>
              <a:gd name="connsiteY29" fmla="*/ 366225 h 4627123"/>
              <a:gd name="connsiteX30" fmla="*/ 4734295 w 7835709"/>
              <a:gd name="connsiteY30" fmla="*/ 975825 h 4627123"/>
              <a:gd name="connsiteX31" fmla="*/ 4399015 w 7835709"/>
              <a:gd name="connsiteY31" fmla="*/ 1135845 h 4627123"/>
              <a:gd name="connsiteX32" fmla="*/ 3682735 w 7835709"/>
              <a:gd name="connsiteY32" fmla="*/ 1013925 h 4627123"/>
              <a:gd name="connsiteX0" fmla="*/ 3682735 w 7835709"/>
              <a:gd name="connsiteY0" fmla="*/ 1013925 h 4627123"/>
              <a:gd name="connsiteX1" fmla="*/ 2600695 w 7835709"/>
              <a:gd name="connsiteY1" fmla="*/ 846285 h 4627123"/>
              <a:gd name="connsiteX2" fmla="*/ 1935311 w 7835709"/>
              <a:gd name="connsiteY2" fmla="*/ 1368327 h 4627123"/>
              <a:gd name="connsiteX3" fmla="*/ 1503415 w 7835709"/>
              <a:gd name="connsiteY3" fmla="*/ 1189185 h 4627123"/>
              <a:gd name="connsiteX4" fmla="*/ 878575 w 7835709"/>
              <a:gd name="connsiteY4" fmla="*/ 930105 h 4627123"/>
              <a:gd name="connsiteX5" fmla="*/ 253735 w 7835709"/>
              <a:gd name="connsiteY5" fmla="*/ 1394925 h 4627123"/>
              <a:gd name="connsiteX6" fmla="*/ 25135 w 7835709"/>
              <a:gd name="connsiteY6" fmla="*/ 2156925 h 4627123"/>
              <a:gd name="connsiteX7" fmla="*/ 55615 w 7835709"/>
              <a:gd name="connsiteY7" fmla="*/ 2903685 h 4627123"/>
              <a:gd name="connsiteX8" fmla="*/ 467095 w 7835709"/>
              <a:gd name="connsiteY8" fmla="*/ 3315165 h 4627123"/>
              <a:gd name="connsiteX9" fmla="*/ 1343395 w 7835709"/>
              <a:gd name="connsiteY9" fmla="*/ 3368505 h 4627123"/>
              <a:gd name="connsiteX10" fmla="*/ 2166355 w 7835709"/>
              <a:gd name="connsiteY10" fmla="*/ 3444705 h 4627123"/>
              <a:gd name="connsiteX11" fmla="*/ 2638795 w 7835709"/>
              <a:gd name="connsiteY11" fmla="*/ 3741885 h 4627123"/>
              <a:gd name="connsiteX12" fmla="*/ 2836915 w 7835709"/>
              <a:gd name="connsiteY12" fmla="*/ 4244805 h 4627123"/>
              <a:gd name="connsiteX13" fmla="*/ 3103615 w 7835709"/>
              <a:gd name="connsiteY13" fmla="*/ 4450545 h 4627123"/>
              <a:gd name="connsiteX14" fmla="*/ 3667495 w 7835709"/>
              <a:gd name="connsiteY14" fmla="*/ 4625805 h 4627123"/>
              <a:gd name="connsiteX15" fmla="*/ 4360915 w 7835709"/>
              <a:gd name="connsiteY15" fmla="*/ 4503885 h 4627123"/>
              <a:gd name="connsiteX16" fmla="*/ 4719055 w 7835709"/>
              <a:gd name="connsiteY16" fmla="*/ 4054305 h 4627123"/>
              <a:gd name="connsiteX17" fmla="*/ 4894315 w 7835709"/>
              <a:gd name="connsiteY17" fmla="*/ 3589485 h 4627123"/>
              <a:gd name="connsiteX18" fmla="*/ 5549635 w 7835709"/>
              <a:gd name="connsiteY18" fmla="*/ 3368505 h 4627123"/>
              <a:gd name="connsiteX19" fmla="*/ 6418315 w 7835709"/>
              <a:gd name="connsiteY19" fmla="*/ 3277065 h 4627123"/>
              <a:gd name="connsiteX20" fmla="*/ 6860275 w 7835709"/>
              <a:gd name="connsiteY20" fmla="*/ 3010365 h 4627123"/>
              <a:gd name="connsiteX21" fmla="*/ 6944095 w 7835709"/>
              <a:gd name="connsiteY21" fmla="*/ 2614125 h 4627123"/>
              <a:gd name="connsiteX22" fmla="*/ 7431775 w 7835709"/>
              <a:gd name="connsiteY22" fmla="*/ 2309325 h 4627123"/>
              <a:gd name="connsiteX23" fmla="*/ 7622275 w 7835709"/>
              <a:gd name="connsiteY23" fmla="*/ 1593045 h 4627123"/>
              <a:gd name="connsiteX24" fmla="*/ 7835635 w 7835709"/>
              <a:gd name="connsiteY24" fmla="*/ 991065 h 4627123"/>
              <a:gd name="connsiteX25" fmla="*/ 7637515 w 7835709"/>
              <a:gd name="connsiteY25" fmla="*/ 381465 h 4627123"/>
              <a:gd name="connsiteX26" fmla="*/ 7005055 w 7835709"/>
              <a:gd name="connsiteY26" fmla="*/ 99525 h 4627123"/>
              <a:gd name="connsiteX27" fmla="*/ 6304015 w 7835709"/>
              <a:gd name="connsiteY27" fmla="*/ 465 h 4627123"/>
              <a:gd name="connsiteX28" fmla="*/ 5648695 w 7835709"/>
              <a:gd name="connsiteY28" fmla="*/ 76665 h 4627123"/>
              <a:gd name="connsiteX29" fmla="*/ 5031475 w 7835709"/>
              <a:gd name="connsiteY29" fmla="*/ 366225 h 4627123"/>
              <a:gd name="connsiteX30" fmla="*/ 4734295 w 7835709"/>
              <a:gd name="connsiteY30" fmla="*/ 975825 h 4627123"/>
              <a:gd name="connsiteX31" fmla="*/ 4399015 w 7835709"/>
              <a:gd name="connsiteY31" fmla="*/ 1135845 h 4627123"/>
              <a:gd name="connsiteX32" fmla="*/ 3682735 w 7835709"/>
              <a:gd name="connsiteY32" fmla="*/ 1013925 h 462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35709" h="4627123">
                <a:moveTo>
                  <a:pt x="3682735" y="1013925"/>
                </a:moveTo>
                <a:cubicBezTo>
                  <a:pt x="3383015" y="965665"/>
                  <a:pt x="2891932" y="787218"/>
                  <a:pt x="2600695" y="846285"/>
                </a:cubicBezTo>
                <a:cubicBezTo>
                  <a:pt x="2309458" y="905352"/>
                  <a:pt x="2118191" y="1311177"/>
                  <a:pt x="1935311" y="1368327"/>
                </a:cubicBezTo>
                <a:cubicBezTo>
                  <a:pt x="1752431" y="1425477"/>
                  <a:pt x="1679538" y="1262222"/>
                  <a:pt x="1503415" y="1189185"/>
                </a:cubicBezTo>
                <a:cubicBezTo>
                  <a:pt x="1327292" y="1116148"/>
                  <a:pt x="1086855" y="895815"/>
                  <a:pt x="878575" y="930105"/>
                </a:cubicBezTo>
                <a:cubicBezTo>
                  <a:pt x="670295" y="964395"/>
                  <a:pt x="395975" y="1190455"/>
                  <a:pt x="253735" y="1394925"/>
                </a:cubicBezTo>
                <a:cubicBezTo>
                  <a:pt x="111495" y="1599395"/>
                  <a:pt x="58155" y="1905465"/>
                  <a:pt x="25135" y="2156925"/>
                </a:cubicBezTo>
                <a:cubicBezTo>
                  <a:pt x="-7885" y="2408385"/>
                  <a:pt x="-18045" y="2710645"/>
                  <a:pt x="55615" y="2903685"/>
                </a:cubicBezTo>
                <a:cubicBezTo>
                  <a:pt x="129275" y="3096725"/>
                  <a:pt x="252465" y="3237695"/>
                  <a:pt x="467095" y="3315165"/>
                </a:cubicBezTo>
                <a:cubicBezTo>
                  <a:pt x="681725" y="3392635"/>
                  <a:pt x="1060185" y="3346915"/>
                  <a:pt x="1343395" y="3368505"/>
                </a:cubicBezTo>
                <a:cubicBezTo>
                  <a:pt x="1626605" y="3390095"/>
                  <a:pt x="1950455" y="3382475"/>
                  <a:pt x="2166355" y="3444705"/>
                </a:cubicBezTo>
                <a:cubicBezTo>
                  <a:pt x="2382255" y="3506935"/>
                  <a:pt x="2527035" y="3608535"/>
                  <a:pt x="2638795" y="3741885"/>
                </a:cubicBezTo>
                <a:cubicBezTo>
                  <a:pt x="2750555" y="3875235"/>
                  <a:pt x="2759445" y="4126695"/>
                  <a:pt x="2836915" y="4244805"/>
                </a:cubicBezTo>
                <a:cubicBezTo>
                  <a:pt x="2914385" y="4362915"/>
                  <a:pt x="2965185" y="4387045"/>
                  <a:pt x="3103615" y="4450545"/>
                </a:cubicBezTo>
                <a:cubicBezTo>
                  <a:pt x="3242045" y="4514045"/>
                  <a:pt x="3457945" y="4616915"/>
                  <a:pt x="3667495" y="4625805"/>
                </a:cubicBezTo>
                <a:cubicBezTo>
                  <a:pt x="3877045" y="4634695"/>
                  <a:pt x="4185655" y="4599135"/>
                  <a:pt x="4360915" y="4503885"/>
                </a:cubicBezTo>
                <a:cubicBezTo>
                  <a:pt x="4536175" y="4408635"/>
                  <a:pt x="4630155" y="4206705"/>
                  <a:pt x="4719055" y="4054305"/>
                </a:cubicBezTo>
                <a:cubicBezTo>
                  <a:pt x="4807955" y="3901905"/>
                  <a:pt x="4755885" y="3703785"/>
                  <a:pt x="4894315" y="3589485"/>
                </a:cubicBezTo>
                <a:cubicBezTo>
                  <a:pt x="5032745" y="3475185"/>
                  <a:pt x="5295635" y="3420575"/>
                  <a:pt x="5549635" y="3368505"/>
                </a:cubicBezTo>
                <a:cubicBezTo>
                  <a:pt x="5803635" y="3316435"/>
                  <a:pt x="6199875" y="3336755"/>
                  <a:pt x="6418315" y="3277065"/>
                </a:cubicBezTo>
                <a:cubicBezTo>
                  <a:pt x="6636755" y="3217375"/>
                  <a:pt x="6772645" y="3120855"/>
                  <a:pt x="6860275" y="3010365"/>
                </a:cubicBezTo>
                <a:cubicBezTo>
                  <a:pt x="6947905" y="2899875"/>
                  <a:pt x="6848845" y="2730965"/>
                  <a:pt x="6944095" y="2614125"/>
                </a:cubicBezTo>
                <a:cubicBezTo>
                  <a:pt x="7039345" y="2497285"/>
                  <a:pt x="7318745" y="2479505"/>
                  <a:pt x="7431775" y="2309325"/>
                </a:cubicBezTo>
                <a:cubicBezTo>
                  <a:pt x="7544805" y="2139145"/>
                  <a:pt x="7554965" y="1812755"/>
                  <a:pt x="7622275" y="1593045"/>
                </a:cubicBezTo>
                <a:cubicBezTo>
                  <a:pt x="7689585" y="1373335"/>
                  <a:pt x="7833095" y="1192995"/>
                  <a:pt x="7835635" y="991065"/>
                </a:cubicBezTo>
                <a:cubicBezTo>
                  <a:pt x="7838175" y="789135"/>
                  <a:pt x="7775945" y="530055"/>
                  <a:pt x="7637515" y="381465"/>
                </a:cubicBezTo>
                <a:cubicBezTo>
                  <a:pt x="7499085" y="232875"/>
                  <a:pt x="7227305" y="163025"/>
                  <a:pt x="7005055" y="99525"/>
                </a:cubicBezTo>
                <a:cubicBezTo>
                  <a:pt x="6782805" y="36025"/>
                  <a:pt x="6530075" y="4275"/>
                  <a:pt x="6304015" y="465"/>
                </a:cubicBezTo>
                <a:cubicBezTo>
                  <a:pt x="6077955" y="-3345"/>
                  <a:pt x="5860785" y="15705"/>
                  <a:pt x="5648695" y="76665"/>
                </a:cubicBezTo>
                <a:cubicBezTo>
                  <a:pt x="5436605" y="137625"/>
                  <a:pt x="5183875" y="216365"/>
                  <a:pt x="5031475" y="366225"/>
                </a:cubicBezTo>
                <a:cubicBezTo>
                  <a:pt x="4879075" y="516085"/>
                  <a:pt x="4839705" y="847555"/>
                  <a:pt x="4734295" y="975825"/>
                </a:cubicBezTo>
                <a:cubicBezTo>
                  <a:pt x="4628885" y="1104095"/>
                  <a:pt x="4567925" y="1125685"/>
                  <a:pt x="4399015" y="1135845"/>
                </a:cubicBezTo>
                <a:cubicBezTo>
                  <a:pt x="4230105" y="1146005"/>
                  <a:pt x="3811005" y="1034245"/>
                  <a:pt x="3682735" y="101392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923822" y="2994565"/>
            <a:ext cx="6353196" cy="3389515"/>
          </a:xfrm>
          <a:custGeom>
            <a:avLst/>
            <a:gdLst>
              <a:gd name="connsiteX0" fmla="*/ 3119117 w 7345832"/>
              <a:gd name="connsiteY0" fmla="*/ 942975 h 3982834"/>
              <a:gd name="connsiteX1" fmla="*/ 4624067 w 7345832"/>
              <a:gd name="connsiteY1" fmla="*/ 971550 h 3982834"/>
              <a:gd name="connsiteX2" fmla="*/ 5205092 w 7345832"/>
              <a:gd name="connsiteY2" fmla="*/ 247650 h 3982834"/>
              <a:gd name="connsiteX3" fmla="*/ 5614667 w 7345832"/>
              <a:gd name="connsiteY3" fmla="*/ 66675 h 3982834"/>
              <a:gd name="connsiteX4" fmla="*/ 6195692 w 7345832"/>
              <a:gd name="connsiteY4" fmla="*/ 9525 h 3982834"/>
              <a:gd name="connsiteX5" fmla="*/ 7195817 w 7345832"/>
              <a:gd name="connsiteY5" fmla="*/ 247650 h 3982834"/>
              <a:gd name="connsiteX6" fmla="*/ 7272017 w 7345832"/>
              <a:gd name="connsiteY6" fmla="*/ 1019175 h 3982834"/>
              <a:gd name="connsiteX7" fmla="*/ 6519542 w 7345832"/>
              <a:gd name="connsiteY7" fmla="*/ 1981200 h 3982834"/>
              <a:gd name="connsiteX8" fmla="*/ 6090917 w 7345832"/>
              <a:gd name="connsiteY8" fmla="*/ 2638425 h 3982834"/>
              <a:gd name="connsiteX9" fmla="*/ 4490717 w 7345832"/>
              <a:gd name="connsiteY9" fmla="*/ 2876550 h 3982834"/>
              <a:gd name="connsiteX10" fmla="*/ 4185917 w 7345832"/>
              <a:gd name="connsiteY10" fmla="*/ 3714750 h 3982834"/>
              <a:gd name="connsiteX11" fmla="*/ 3442967 w 7345832"/>
              <a:gd name="connsiteY11" fmla="*/ 3981450 h 3982834"/>
              <a:gd name="connsiteX12" fmla="*/ 2757167 w 7345832"/>
              <a:gd name="connsiteY12" fmla="*/ 3629025 h 3982834"/>
              <a:gd name="connsiteX13" fmla="*/ 2585717 w 7345832"/>
              <a:gd name="connsiteY13" fmla="*/ 2990850 h 3982834"/>
              <a:gd name="connsiteX14" fmla="*/ 1795142 w 7345832"/>
              <a:gd name="connsiteY14" fmla="*/ 2762250 h 3982834"/>
              <a:gd name="connsiteX15" fmla="*/ 947417 w 7345832"/>
              <a:gd name="connsiteY15" fmla="*/ 2762250 h 3982834"/>
              <a:gd name="connsiteX16" fmla="*/ 71117 w 7345832"/>
              <a:gd name="connsiteY16" fmla="*/ 2619375 h 3982834"/>
              <a:gd name="connsiteX17" fmla="*/ 109217 w 7345832"/>
              <a:gd name="connsiteY17" fmla="*/ 1485900 h 3982834"/>
              <a:gd name="connsiteX18" fmla="*/ 566417 w 7345832"/>
              <a:gd name="connsiteY18" fmla="*/ 885825 h 3982834"/>
              <a:gd name="connsiteX19" fmla="*/ 1347467 w 7345832"/>
              <a:gd name="connsiteY19" fmla="*/ 1209675 h 3982834"/>
              <a:gd name="connsiteX20" fmla="*/ 1642742 w 7345832"/>
              <a:gd name="connsiteY20" fmla="*/ 1733550 h 3982834"/>
              <a:gd name="connsiteX21" fmla="*/ 2071367 w 7345832"/>
              <a:gd name="connsiteY21" fmla="*/ 942975 h 3982834"/>
              <a:gd name="connsiteX22" fmla="*/ 3176267 w 7345832"/>
              <a:gd name="connsiteY22" fmla="*/ 952500 h 398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45832" h="3982834">
                <a:moveTo>
                  <a:pt x="3119117" y="942975"/>
                </a:moveTo>
                <a:cubicBezTo>
                  <a:pt x="3697761" y="1015206"/>
                  <a:pt x="4276405" y="1087437"/>
                  <a:pt x="4624067" y="971550"/>
                </a:cubicBezTo>
                <a:cubicBezTo>
                  <a:pt x="4971729" y="855663"/>
                  <a:pt x="5039992" y="398462"/>
                  <a:pt x="5205092" y="247650"/>
                </a:cubicBezTo>
                <a:cubicBezTo>
                  <a:pt x="5370192" y="96838"/>
                  <a:pt x="5449567" y="106362"/>
                  <a:pt x="5614667" y="66675"/>
                </a:cubicBezTo>
                <a:cubicBezTo>
                  <a:pt x="5779767" y="26988"/>
                  <a:pt x="5932167" y="-20637"/>
                  <a:pt x="6195692" y="9525"/>
                </a:cubicBezTo>
                <a:cubicBezTo>
                  <a:pt x="6459217" y="39687"/>
                  <a:pt x="7016430" y="79375"/>
                  <a:pt x="7195817" y="247650"/>
                </a:cubicBezTo>
                <a:cubicBezTo>
                  <a:pt x="7375205" y="415925"/>
                  <a:pt x="7384729" y="730250"/>
                  <a:pt x="7272017" y="1019175"/>
                </a:cubicBezTo>
                <a:cubicBezTo>
                  <a:pt x="7159305" y="1308100"/>
                  <a:pt x="6716392" y="1711325"/>
                  <a:pt x="6519542" y="1981200"/>
                </a:cubicBezTo>
                <a:cubicBezTo>
                  <a:pt x="6322692" y="2251075"/>
                  <a:pt x="6429054" y="2489200"/>
                  <a:pt x="6090917" y="2638425"/>
                </a:cubicBezTo>
                <a:cubicBezTo>
                  <a:pt x="5752780" y="2787650"/>
                  <a:pt x="4808217" y="2697162"/>
                  <a:pt x="4490717" y="2876550"/>
                </a:cubicBezTo>
                <a:cubicBezTo>
                  <a:pt x="4173217" y="3055938"/>
                  <a:pt x="4360542" y="3530600"/>
                  <a:pt x="4185917" y="3714750"/>
                </a:cubicBezTo>
                <a:cubicBezTo>
                  <a:pt x="4011292" y="3898900"/>
                  <a:pt x="3681092" y="3995738"/>
                  <a:pt x="3442967" y="3981450"/>
                </a:cubicBezTo>
                <a:cubicBezTo>
                  <a:pt x="3204842" y="3967163"/>
                  <a:pt x="2900042" y="3794125"/>
                  <a:pt x="2757167" y="3629025"/>
                </a:cubicBezTo>
                <a:cubicBezTo>
                  <a:pt x="2614292" y="3463925"/>
                  <a:pt x="2746055" y="3135313"/>
                  <a:pt x="2585717" y="2990850"/>
                </a:cubicBezTo>
                <a:cubicBezTo>
                  <a:pt x="2425379" y="2846387"/>
                  <a:pt x="2068192" y="2800350"/>
                  <a:pt x="1795142" y="2762250"/>
                </a:cubicBezTo>
                <a:cubicBezTo>
                  <a:pt x="1522092" y="2724150"/>
                  <a:pt x="1234754" y="2786063"/>
                  <a:pt x="947417" y="2762250"/>
                </a:cubicBezTo>
                <a:cubicBezTo>
                  <a:pt x="660079" y="2738438"/>
                  <a:pt x="210817" y="2832100"/>
                  <a:pt x="71117" y="2619375"/>
                </a:cubicBezTo>
                <a:cubicBezTo>
                  <a:pt x="-68583" y="2406650"/>
                  <a:pt x="26667" y="1774825"/>
                  <a:pt x="109217" y="1485900"/>
                </a:cubicBezTo>
                <a:cubicBezTo>
                  <a:pt x="191767" y="1196975"/>
                  <a:pt x="360042" y="931862"/>
                  <a:pt x="566417" y="885825"/>
                </a:cubicBezTo>
                <a:cubicBezTo>
                  <a:pt x="772792" y="839788"/>
                  <a:pt x="1168079" y="1068388"/>
                  <a:pt x="1347467" y="1209675"/>
                </a:cubicBezTo>
                <a:cubicBezTo>
                  <a:pt x="1526854" y="1350963"/>
                  <a:pt x="1522092" y="1778000"/>
                  <a:pt x="1642742" y="1733550"/>
                </a:cubicBezTo>
                <a:cubicBezTo>
                  <a:pt x="1763392" y="1689100"/>
                  <a:pt x="1815780" y="1073150"/>
                  <a:pt x="2071367" y="942975"/>
                </a:cubicBezTo>
                <a:cubicBezTo>
                  <a:pt x="2326954" y="812800"/>
                  <a:pt x="2751610" y="882650"/>
                  <a:pt x="3176267" y="95250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38" descr="C:\Users\hiro\AppData\Local\Microsoft\Windows\Temporary Internet Files\Content.IE5\VPQF8CPT\MC90023667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1070" y="5035242"/>
            <a:ext cx="1198274" cy="644400"/>
          </a:xfrm>
          <a:prstGeom prst="rect">
            <a:avLst/>
          </a:prstGeom>
          <a:noFill/>
        </p:spPr>
      </p:pic>
      <p:pic>
        <p:nvPicPr>
          <p:cNvPr id="9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087" y="5253026"/>
            <a:ext cx="881403" cy="208800"/>
          </a:xfrm>
          <a:prstGeom prst="rect">
            <a:avLst/>
          </a:prstGeom>
          <a:noFill/>
        </p:spPr>
      </p:pic>
      <p:pic>
        <p:nvPicPr>
          <p:cNvPr id="10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7842" y="5027078"/>
            <a:ext cx="868800" cy="651600"/>
          </a:xfrm>
          <a:prstGeom prst="rect">
            <a:avLst/>
          </a:prstGeom>
          <a:noFill/>
        </p:spPr>
      </p:pic>
      <p:pic>
        <p:nvPicPr>
          <p:cNvPr id="11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8607" y="3767670"/>
            <a:ext cx="868800" cy="651600"/>
          </a:xfrm>
          <a:prstGeom prst="rect">
            <a:avLst/>
          </a:prstGeom>
          <a:noFill/>
        </p:spPr>
      </p:pic>
      <p:pic>
        <p:nvPicPr>
          <p:cNvPr id="12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3352" y="3993789"/>
            <a:ext cx="896599" cy="212400"/>
          </a:xfrm>
          <a:prstGeom prst="rect">
            <a:avLst/>
          </a:prstGeom>
          <a:noFill/>
        </p:spPr>
      </p:pic>
      <p:pic>
        <p:nvPicPr>
          <p:cNvPr id="13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6861" y="3993789"/>
            <a:ext cx="896599" cy="212400"/>
          </a:xfrm>
          <a:prstGeom prst="rect">
            <a:avLst/>
          </a:prstGeom>
          <a:noFill/>
        </p:spPr>
      </p:pic>
      <p:pic>
        <p:nvPicPr>
          <p:cNvPr id="14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8645" y="3757655"/>
            <a:ext cx="868800" cy="651600"/>
          </a:xfrm>
          <a:prstGeom prst="rect">
            <a:avLst/>
          </a:prstGeom>
          <a:noFill/>
        </p:spPr>
      </p:pic>
      <p:pic>
        <p:nvPicPr>
          <p:cNvPr id="15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5770" y="3983774"/>
            <a:ext cx="896599" cy="212400"/>
          </a:xfrm>
          <a:prstGeom prst="rect">
            <a:avLst/>
          </a:prstGeom>
          <a:noFill/>
        </p:spPr>
      </p:pic>
      <p:pic>
        <p:nvPicPr>
          <p:cNvPr id="16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29279" y="3983774"/>
            <a:ext cx="896599" cy="212400"/>
          </a:xfrm>
          <a:prstGeom prst="rect">
            <a:avLst/>
          </a:prstGeom>
          <a:noFill/>
        </p:spPr>
      </p:pic>
      <p:pic>
        <p:nvPicPr>
          <p:cNvPr id="17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6009" y="5035242"/>
            <a:ext cx="868800" cy="651600"/>
          </a:xfrm>
          <a:prstGeom prst="rect">
            <a:avLst/>
          </a:prstGeom>
          <a:noFill/>
        </p:spPr>
      </p:pic>
      <p:pic>
        <p:nvPicPr>
          <p:cNvPr id="18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3134" y="5261361"/>
            <a:ext cx="896599" cy="212400"/>
          </a:xfrm>
          <a:prstGeom prst="rect">
            <a:avLst/>
          </a:prstGeom>
          <a:noFill/>
        </p:spPr>
      </p:pic>
      <p:pic>
        <p:nvPicPr>
          <p:cNvPr id="19" name="Picture 42" descr="C:\Users\hiro\AppData\Local\Microsoft\Windows\Temporary Internet Files\Content.IE5\LLNTG15F\MC90023667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6643" y="5261361"/>
            <a:ext cx="896599" cy="212400"/>
          </a:xfrm>
          <a:prstGeom prst="rect">
            <a:avLst/>
          </a:prstGeom>
          <a:noFill/>
        </p:spPr>
      </p:pic>
      <p:sp>
        <p:nvSpPr>
          <p:cNvPr id="20" name="フローチャート : 結合子 19"/>
          <p:cNvSpPr/>
          <p:nvPr/>
        </p:nvSpPr>
        <p:spPr>
          <a:xfrm>
            <a:off x="5157006" y="393204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結合子 20"/>
          <p:cNvSpPr/>
          <p:nvPr/>
        </p:nvSpPr>
        <p:spPr>
          <a:xfrm>
            <a:off x="1813711" y="519420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結合子 21"/>
          <p:cNvSpPr/>
          <p:nvPr/>
        </p:nvSpPr>
        <p:spPr>
          <a:xfrm>
            <a:off x="5726765" y="392313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結合子 22"/>
          <p:cNvSpPr/>
          <p:nvPr/>
        </p:nvSpPr>
        <p:spPr>
          <a:xfrm>
            <a:off x="4759521" y="392313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結合子 23"/>
          <p:cNvSpPr/>
          <p:nvPr/>
        </p:nvSpPr>
        <p:spPr>
          <a:xfrm>
            <a:off x="2814476" y="392313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結合子 24"/>
          <p:cNvSpPr/>
          <p:nvPr/>
        </p:nvSpPr>
        <p:spPr>
          <a:xfrm>
            <a:off x="3469947" y="391470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結合子 25"/>
          <p:cNvSpPr/>
          <p:nvPr/>
        </p:nvSpPr>
        <p:spPr>
          <a:xfrm>
            <a:off x="4084239" y="391470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3134" y="3769960"/>
            <a:ext cx="868800" cy="651600"/>
          </a:xfrm>
          <a:prstGeom prst="rect">
            <a:avLst/>
          </a:prstGeom>
          <a:noFill/>
        </p:spPr>
      </p:pic>
      <p:sp>
        <p:nvSpPr>
          <p:cNvPr id="28" name="フローチャート : 結合子 27"/>
          <p:cNvSpPr/>
          <p:nvPr/>
        </p:nvSpPr>
        <p:spPr>
          <a:xfrm>
            <a:off x="7029735" y="3979170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結合子 28"/>
          <p:cNvSpPr/>
          <p:nvPr/>
        </p:nvSpPr>
        <p:spPr>
          <a:xfrm>
            <a:off x="6294680" y="5249772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結合子 29"/>
          <p:cNvSpPr/>
          <p:nvPr/>
        </p:nvSpPr>
        <p:spPr>
          <a:xfrm>
            <a:off x="5597361" y="521167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結合子 30"/>
          <p:cNvSpPr/>
          <p:nvPr/>
        </p:nvSpPr>
        <p:spPr>
          <a:xfrm>
            <a:off x="5027601" y="5202685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結合子 31"/>
          <p:cNvSpPr/>
          <p:nvPr/>
        </p:nvSpPr>
        <p:spPr>
          <a:xfrm>
            <a:off x="7197254" y="367808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2914171" y="3333064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5125869" y="3356387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2197399" y="4607871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フローチャート : 結合子 35"/>
          <p:cNvSpPr/>
          <p:nvPr/>
        </p:nvSpPr>
        <p:spPr>
          <a:xfrm>
            <a:off x="2627656" y="4316785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 : 結合子 36"/>
          <p:cNvSpPr/>
          <p:nvPr/>
        </p:nvSpPr>
        <p:spPr>
          <a:xfrm>
            <a:off x="2366148" y="4717271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4399295" y="4629017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フローチャート : 結合子 38"/>
          <p:cNvSpPr/>
          <p:nvPr/>
        </p:nvSpPr>
        <p:spPr>
          <a:xfrm>
            <a:off x="4967115" y="4298568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フローチャート : 結合子 39"/>
          <p:cNvSpPr/>
          <p:nvPr/>
        </p:nvSpPr>
        <p:spPr>
          <a:xfrm>
            <a:off x="4705607" y="4699054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6367907" y="4615545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フローチャート : 結合子 41"/>
          <p:cNvSpPr/>
          <p:nvPr/>
        </p:nvSpPr>
        <p:spPr>
          <a:xfrm>
            <a:off x="6839844" y="4345695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ローチャート : 結合子 42"/>
          <p:cNvSpPr/>
          <p:nvPr/>
        </p:nvSpPr>
        <p:spPr>
          <a:xfrm>
            <a:off x="6578336" y="4746181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ローチャート : 結合子 43"/>
          <p:cNvSpPr/>
          <p:nvPr/>
        </p:nvSpPr>
        <p:spPr>
          <a:xfrm>
            <a:off x="2056217" y="4695316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ローチャート : 結合子 44"/>
          <p:cNvSpPr/>
          <p:nvPr/>
        </p:nvSpPr>
        <p:spPr>
          <a:xfrm>
            <a:off x="917671" y="4725144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740870" y="6331386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自宅</a:t>
            </a:r>
            <a:endParaRPr kumimoji="1" lang="ja-JP" altLang="en-US" b="1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9728" y="5085184"/>
            <a:ext cx="864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買い物</a:t>
            </a:r>
            <a:endParaRPr kumimoji="1" lang="ja-JP" altLang="en-US" b="1" dirty="0"/>
          </a:p>
        </p:txBody>
      </p:sp>
      <p:sp>
        <p:nvSpPr>
          <p:cNvPr id="48" name="フリーフォーム 47"/>
          <p:cNvSpPr/>
          <p:nvPr/>
        </p:nvSpPr>
        <p:spPr>
          <a:xfrm>
            <a:off x="6168436" y="3300933"/>
            <a:ext cx="2508020" cy="2827970"/>
          </a:xfrm>
          <a:custGeom>
            <a:avLst/>
            <a:gdLst>
              <a:gd name="connsiteX0" fmla="*/ 0 w 1953269"/>
              <a:gd name="connsiteY0" fmla="*/ 3238500 h 3238500"/>
              <a:gd name="connsiteX1" fmla="*/ 1724025 w 1953269"/>
              <a:gd name="connsiteY1" fmla="*/ 1524000 h 3238500"/>
              <a:gd name="connsiteX2" fmla="*/ 1885950 w 1953269"/>
              <a:gd name="connsiteY2" fmla="*/ 0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269" h="3238500">
                <a:moveTo>
                  <a:pt x="0" y="3238500"/>
                </a:moveTo>
                <a:cubicBezTo>
                  <a:pt x="704850" y="2651125"/>
                  <a:pt x="1409700" y="2063750"/>
                  <a:pt x="1724025" y="1524000"/>
                </a:cubicBezTo>
                <a:cubicBezTo>
                  <a:pt x="2038350" y="984250"/>
                  <a:pt x="1962150" y="492125"/>
                  <a:pt x="1885950" y="0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9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423" y="1372690"/>
            <a:ext cx="651594" cy="91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フリーフォーム 49"/>
          <p:cNvSpPr/>
          <p:nvPr/>
        </p:nvSpPr>
        <p:spPr>
          <a:xfrm>
            <a:off x="5483353" y="1607891"/>
            <a:ext cx="2350376" cy="779770"/>
          </a:xfrm>
          <a:custGeom>
            <a:avLst/>
            <a:gdLst>
              <a:gd name="connsiteX0" fmla="*/ 2647950 w 2647950"/>
              <a:gd name="connsiteY0" fmla="*/ 819150 h 819150"/>
              <a:gd name="connsiteX1" fmla="*/ 1352550 w 2647950"/>
              <a:gd name="connsiteY1" fmla="*/ 209550 h 819150"/>
              <a:gd name="connsiteX2" fmla="*/ 0 w 2647950"/>
              <a:gd name="connsiteY2" fmla="*/ 0 h 81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819150">
                <a:moveTo>
                  <a:pt x="2647950" y="819150"/>
                </a:moveTo>
                <a:cubicBezTo>
                  <a:pt x="2220912" y="582612"/>
                  <a:pt x="1793875" y="346075"/>
                  <a:pt x="1352550" y="209550"/>
                </a:cubicBezTo>
                <a:cubicBezTo>
                  <a:pt x="911225" y="73025"/>
                  <a:pt x="455612" y="36512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/>
          <p:cNvSpPr/>
          <p:nvPr/>
        </p:nvSpPr>
        <p:spPr>
          <a:xfrm>
            <a:off x="6060723" y="2505224"/>
            <a:ext cx="1734905" cy="177712"/>
          </a:xfrm>
          <a:custGeom>
            <a:avLst/>
            <a:gdLst>
              <a:gd name="connsiteX0" fmla="*/ 2381250 w 2381250"/>
              <a:gd name="connsiteY0" fmla="*/ 53887 h 177712"/>
              <a:gd name="connsiteX1" fmla="*/ 1019175 w 2381250"/>
              <a:gd name="connsiteY1" fmla="*/ 6262 h 177712"/>
              <a:gd name="connsiteX2" fmla="*/ 0 w 2381250"/>
              <a:gd name="connsiteY2" fmla="*/ 177712 h 17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0" h="177712">
                <a:moveTo>
                  <a:pt x="2381250" y="53887"/>
                </a:moveTo>
                <a:cubicBezTo>
                  <a:pt x="1898650" y="19756"/>
                  <a:pt x="1416050" y="-14375"/>
                  <a:pt x="1019175" y="6262"/>
                </a:cubicBezTo>
                <a:cubicBezTo>
                  <a:pt x="622300" y="26899"/>
                  <a:pt x="311150" y="102305"/>
                  <a:pt x="0" y="177712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グループ化 65"/>
          <p:cNvGrpSpPr>
            <a:grpSpLocks/>
          </p:cNvGrpSpPr>
          <p:nvPr/>
        </p:nvGrpSpPr>
        <p:grpSpPr bwMode="auto">
          <a:xfrm>
            <a:off x="6603403" y="1600330"/>
            <a:ext cx="460317" cy="421349"/>
            <a:chOff x="1166811" y="4419598"/>
            <a:chExt cx="342782" cy="342782"/>
          </a:xfrm>
        </p:grpSpPr>
        <p:pic>
          <p:nvPicPr>
            <p:cNvPr id="53" name="Picture 23" descr="C:\Users\yama\AppData\Local\Microsoft\Windows\Temporary Internet Files\Content.IE5\WFL6G51Q\MCj043149400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66811" y="4419598"/>
              <a:ext cx="342782" cy="34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31" descr="C:\Users\yama\AppData\Local\Microsoft\Windows\Temporary Internet Files\Content.IE5\19UJITKG\MCj04113200000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45535" y="4425749"/>
              <a:ext cx="183193" cy="146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5" name="グループ化 65"/>
          <p:cNvGrpSpPr>
            <a:grpSpLocks/>
          </p:cNvGrpSpPr>
          <p:nvPr/>
        </p:nvGrpSpPr>
        <p:grpSpPr bwMode="auto">
          <a:xfrm>
            <a:off x="6599125" y="2302110"/>
            <a:ext cx="460317" cy="421349"/>
            <a:chOff x="1166811" y="4419598"/>
            <a:chExt cx="342782" cy="342782"/>
          </a:xfrm>
        </p:grpSpPr>
        <p:pic>
          <p:nvPicPr>
            <p:cNvPr id="56" name="Picture 23" descr="C:\Users\yama\AppData\Local\Microsoft\Windows\Temporary Internet Files\Content.IE5\WFL6G51Q\MCj043149400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66811" y="4419598"/>
              <a:ext cx="342782" cy="34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31" descr="C:\Users\yama\AppData\Local\Microsoft\Windows\Temporary Internet Files\Content.IE5\19UJITKG\MCj04113200000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45535" y="4425749"/>
              <a:ext cx="183193" cy="146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" name="テキスト ボックス 67"/>
          <p:cNvSpPr txBox="1"/>
          <p:nvPr/>
        </p:nvSpPr>
        <p:spPr>
          <a:xfrm>
            <a:off x="5652120" y="6381328"/>
            <a:ext cx="9235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/>
              <a:t>対象者</a:t>
            </a:r>
            <a:endParaRPr kumimoji="1" lang="ja-JP" altLang="en-US" b="1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600399" y="2870647"/>
            <a:ext cx="13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管理サーバ</a:t>
            </a:r>
            <a:endParaRPr kumimoji="1" lang="ja-JP" altLang="en-US" b="1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7422446" y="1405147"/>
            <a:ext cx="1656184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通常行動</a:t>
            </a:r>
            <a:r>
              <a:rPr lang="ja-JP" altLang="en-US" b="1" dirty="0" smtClean="0"/>
              <a:t>範囲逸脱</a:t>
            </a:r>
            <a:endParaRPr kumimoji="1" lang="en-US" altLang="ja-JP" b="1" dirty="0" smtClean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979392" y="3235622"/>
            <a:ext cx="720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病院</a:t>
            </a:r>
            <a:endParaRPr kumimoji="1" lang="ja-JP" altLang="en-US" b="1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4690398" y="2320558"/>
            <a:ext cx="110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見守る側</a:t>
            </a:r>
            <a:endParaRPr kumimoji="1" lang="ja-JP" altLang="en-US" b="1" dirty="0"/>
          </a:p>
        </p:txBody>
      </p:sp>
      <p:sp>
        <p:nvSpPr>
          <p:cNvPr id="73" name="フリーフォーム 72"/>
          <p:cNvSpPr/>
          <p:nvPr/>
        </p:nvSpPr>
        <p:spPr>
          <a:xfrm>
            <a:off x="3007913" y="4329231"/>
            <a:ext cx="1473439" cy="618246"/>
          </a:xfrm>
          <a:custGeom>
            <a:avLst/>
            <a:gdLst>
              <a:gd name="connsiteX0" fmla="*/ 12965 w 1473439"/>
              <a:gd name="connsiteY0" fmla="*/ 552866 h 618246"/>
              <a:gd name="connsiteX1" fmla="*/ 210674 w 1473439"/>
              <a:gd name="connsiteY1" fmla="*/ 42120 h 618246"/>
              <a:gd name="connsiteX2" fmla="*/ 1149787 w 1473439"/>
              <a:gd name="connsiteY2" fmla="*/ 42120 h 618246"/>
              <a:gd name="connsiteX3" fmla="*/ 1471063 w 1473439"/>
              <a:gd name="connsiteY3" fmla="*/ 149212 h 618246"/>
              <a:gd name="connsiteX4" fmla="*/ 1248641 w 1473439"/>
              <a:gd name="connsiteY4" fmla="*/ 519915 h 618246"/>
              <a:gd name="connsiteX5" fmla="*/ 449571 w 1473439"/>
              <a:gd name="connsiteY5" fmla="*/ 610531 h 618246"/>
              <a:gd name="connsiteX6" fmla="*/ 12965 w 1473439"/>
              <a:gd name="connsiteY6" fmla="*/ 552866 h 61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3439" h="618246">
                <a:moveTo>
                  <a:pt x="12965" y="552866"/>
                </a:moveTo>
                <a:cubicBezTo>
                  <a:pt x="-26851" y="458131"/>
                  <a:pt x="21204" y="127244"/>
                  <a:pt x="210674" y="42120"/>
                </a:cubicBezTo>
                <a:cubicBezTo>
                  <a:pt x="400144" y="-43004"/>
                  <a:pt x="939722" y="24271"/>
                  <a:pt x="1149787" y="42120"/>
                </a:cubicBezTo>
                <a:cubicBezTo>
                  <a:pt x="1359852" y="59969"/>
                  <a:pt x="1454587" y="69579"/>
                  <a:pt x="1471063" y="149212"/>
                </a:cubicBezTo>
                <a:cubicBezTo>
                  <a:pt x="1487539" y="228844"/>
                  <a:pt x="1418890" y="443029"/>
                  <a:pt x="1248641" y="519915"/>
                </a:cubicBezTo>
                <a:cubicBezTo>
                  <a:pt x="1078392" y="596801"/>
                  <a:pt x="656890" y="609158"/>
                  <a:pt x="449571" y="610531"/>
                </a:cubicBezTo>
                <a:cubicBezTo>
                  <a:pt x="242252" y="611904"/>
                  <a:pt x="52781" y="647601"/>
                  <a:pt x="12965" y="5528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 73"/>
          <p:cNvSpPr/>
          <p:nvPr/>
        </p:nvSpPr>
        <p:spPr>
          <a:xfrm>
            <a:off x="5187326" y="4369767"/>
            <a:ext cx="1146982" cy="649549"/>
          </a:xfrm>
          <a:custGeom>
            <a:avLst/>
            <a:gdLst>
              <a:gd name="connsiteX0" fmla="*/ 230763 w 1146982"/>
              <a:gd name="connsiteY0" fmla="*/ 26298 h 649549"/>
              <a:gd name="connsiteX1" fmla="*/ 700320 w 1146982"/>
              <a:gd name="connsiteY1" fmla="*/ 92200 h 649549"/>
              <a:gd name="connsiteX2" fmla="*/ 1145163 w 1146982"/>
              <a:gd name="connsiteY2" fmla="*/ 322860 h 649549"/>
              <a:gd name="connsiteX3" fmla="*/ 832125 w 1146982"/>
              <a:gd name="connsiteY3" fmla="*/ 611184 h 649549"/>
              <a:gd name="connsiteX4" fmla="*/ 222525 w 1146982"/>
              <a:gd name="connsiteY4" fmla="*/ 635898 h 649549"/>
              <a:gd name="connsiteX5" fmla="*/ 104 w 1146982"/>
              <a:gd name="connsiteY5" fmla="*/ 512330 h 649549"/>
              <a:gd name="connsiteX6" fmla="*/ 230763 w 1146982"/>
              <a:gd name="connsiteY6" fmla="*/ 26298 h 64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982" h="649549">
                <a:moveTo>
                  <a:pt x="230763" y="26298"/>
                </a:moveTo>
                <a:cubicBezTo>
                  <a:pt x="347466" y="-43724"/>
                  <a:pt x="547920" y="42773"/>
                  <a:pt x="700320" y="92200"/>
                </a:cubicBezTo>
                <a:cubicBezTo>
                  <a:pt x="852720" y="141627"/>
                  <a:pt x="1123196" y="236363"/>
                  <a:pt x="1145163" y="322860"/>
                </a:cubicBezTo>
                <a:cubicBezTo>
                  <a:pt x="1167130" y="409357"/>
                  <a:pt x="985898" y="559011"/>
                  <a:pt x="832125" y="611184"/>
                </a:cubicBezTo>
                <a:cubicBezTo>
                  <a:pt x="678352" y="663357"/>
                  <a:pt x="361195" y="652374"/>
                  <a:pt x="222525" y="635898"/>
                </a:cubicBezTo>
                <a:cubicBezTo>
                  <a:pt x="83855" y="619422"/>
                  <a:pt x="4223" y="612557"/>
                  <a:pt x="104" y="512330"/>
                </a:cubicBezTo>
                <a:cubicBezTo>
                  <a:pt x="-4015" y="412103"/>
                  <a:pt x="114060" y="96320"/>
                  <a:pt x="230763" y="26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9" name="Picture 6" descr="C:\Users\ohno\AppData\Local\Microsoft\Windows\Temporary Internet Files\Content.IE5\4CWN6H1R\MC900433869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213" y="1697782"/>
            <a:ext cx="736964" cy="7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916" y="2157176"/>
            <a:ext cx="578589" cy="79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フローチャート : 結合子 80"/>
          <p:cNvSpPr/>
          <p:nvPr/>
        </p:nvSpPr>
        <p:spPr>
          <a:xfrm>
            <a:off x="4602104" y="5511160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フローチャート : 結合子 81"/>
          <p:cNvSpPr/>
          <p:nvPr/>
        </p:nvSpPr>
        <p:spPr>
          <a:xfrm>
            <a:off x="3524337" y="5636080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ローチャート : 結合子 82"/>
          <p:cNvSpPr/>
          <p:nvPr/>
        </p:nvSpPr>
        <p:spPr>
          <a:xfrm>
            <a:off x="4469003" y="5915288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Picture 34" descr="C:\Users\yama\AppData\Local\Microsoft\Windows\Temporary Internet Files\Content.IE5\FJ603W39\MC90023667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7893" flipH="1">
            <a:off x="5657919" y="5877814"/>
            <a:ext cx="860517" cy="20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フローチャート : 結合子 84"/>
          <p:cNvSpPr/>
          <p:nvPr/>
        </p:nvSpPr>
        <p:spPr>
          <a:xfrm>
            <a:off x="5837667" y="6137717"/>
            <a:ext cx="227449" cy="228600"/>
          </a:xfrm>
          <a:prstGeom prst="flowChartConnector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Picture 67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64368" y1="56098" x2="64368" y2="56098"/>
                        <a14:foregroundMark x1="64368" y1="51220" x2="64368" y2="51220"/>
                        <a14:foregroundMark x1="63218" y1="51220" x2="63218" y2="51220"/>
                        <a14:foregroundMark x1="63218" y1="51220" x2="63218" y2="51220"/>
                        <a14:foregroundMark x1="70115" y1="51220" x2="70115" y2="51220"/>
                        <a14:foregroundMark x1="70115" y1="51220" x2="70115" y2="51220"/>
                        <a14:foregroundMark x1="70115" y1="56098" x2="70115" y2="56098"/>
                        <a14:foregroundMark x1="65517" y1="56098" x2="65517" y2="48780"/>
                        <a14:foregroundMark x1="63218" y1="46341" x2="63218" y2="46341"/>
                        <a14:foregroundMark x1="63218" y1="45122" x2="63218" y2="45122"/>
                        <a14:foregroundMark x1="63218" y1="45122" x2="63218" y2="45122"/>
                        <a14:foregroundMark x1="58621" y1="45122" x2="58621" y2="45122"/>
                        <a14:foregroundMark x1="72414" y1="40244" x2="72414" y2="40244"/>
                        <a14:foregroundMark x1="72414" y1="37805" x2="72414" y2="37805"/>
                        <a14:foregroundMark x1="68966" y1="37805" x2="68966" y2="37805"/>
                        <a14:foregroundMark x1="68966" y1="37805" x2="68966" y2="37805"/>
                        <a14:foregroundMark x1="58621" y1="37805" x2="58621" y2="37805"/>
                        <a14:foregroundMark x1="58621" y1="37805" x2="58621" y2="37805"/>
                        <a14:foregroundMark x1="62069" y1="36585" x2="62069" y2="36585"/>
                        <a14:foregroundMark x1="63218" y1="36585" x2="63218" y2="36585"/>
                        <a14:foregroundMark x1="64368" y1="36585" x2="64368" y2="36585"/>
                        <a14:foregroundMark x1="67816" y1="6098" x2="67816" y2="6098"/>
                        <a14:foregroundMark x1="77011" y1="8537" x2="77011" y2="8537"/>
                        <a14:foregroundMark x1="77011" y1="8537" x2="77011" y2="8537"/>
                        <a14:foregroundMark x1="77011" y1="8537" x2="77011" y2="8537"/>
                        <a14:foregroundMark x1="86207" y1="13415" x2="86207" y2="13415"/>
                        <a14:foregroundMark x1="86207" y1="13415" x2="86207" y2="13415"/>
                        <a14:foregroundMark x1="86207" y1="13415" x2="86207" y2="13415"/>
                        <a14:foregroundMark x1="86207" y1="13415" x2="86207" y2="13415"/>
                        <a14:foregroundMark x1="81609" y1="8537" x2="81609" y2="8537"/>
                        <a14:foregroundMark x1="81609" y1="8537" x2="81609" y2="8537"/>
                        <a14:foregroundMark x1="81609" y1="8537" x2="81609" y2="8537"/>
                        <a14:foregroundMark x1="81609" y1="8537" x2="81609" y2="8537"/>
                        <a14:foregroundMark x1="63218" y1="3659" x2="63218" y2="3659"/>
                        <a14:foregroundMark x1="60920" y1="3659" x2="60920" y2="3659"/>
                        <a14:foregroundMark x1="60920" y1="3659" x2="60920" y2="3659"/>
                        <a14:foregroundMark x1="60920" y1="2439" x2="60920" y2="2439"/>
                        <a14:foregroundMark x1="63218" y1="0" x2="63218" y2="0"/>
                        <a14:foregroundMark x1="65517" y1="0" x2="65517" y2="0"/>
                        <a14:foregroundMark x1="70115" y1="0" x2="70115" y2="0"/>
                        <a14:foregroundMark x1="70115" y1="0" x2="70115" y2="0"/>
                        <a14:foregroundMark x1="71264" y1="1220" x2="71264" y2="1220"/>
                        <a14:foregroundMark x1="75862" y1="3659" x2="75862" y2="3659"/>
                        <a14:foregroundMark x1="75862" y1="3659" x2="75862" y2="3659"/>
                        <a14:foregroundMark x1="77011" y1="4878" x2="77011" y2="4878"/>
                        <a14:foregroundMark x1="89655" y1="6098" x2="89655" y2="6098"/>
                        <a14:foregroundMark x1="39080" y1="20732" x2="39080" y2="20732"/>
                        <a14:foregroundMark x1="42529" y1="12195" x2="42529" y2="12195"/>
                        <a14:foregroundMark x1="40230" y1="30488" x2="40230" y2="304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9402" y="2659229"/>
            <a:ext cx="929513" cy="87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06" y="5648196"/>
            <a:ext cx="586380" cy="105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フリーフォーム 87"/>
          <p:cNvSpPr/>
          <p:nvPr/>
        </p:nvSpPr>
        <p:spPr>
          <a:xfrm>
            <a:off x="3431130" y="5349985"/>
            <a:ext cx="1001199" cy="917832"/>
          </a:xfrm>
          <a:custGeom>
            <a:avLst/>
            <a:gdLst>
              <a:gd name="connsiteX0" fmla="*/ 562376 w 1001199"/>
              <a:gd name="connsiteY0" fmla="*/ 4655 h 917832"/>
              <a:gd name="connsiteX1" fmla="*/ 18912 w 1001199"/>
              <a:gd name="connsiteY1" fmla="*/ 228942 h 917832"/>
              <a:gd name="connsiteX2" fmla="*/ 174188 w 1001199"/>
              <a:gd name="connsiteY2" fmla="*/ 781033 h 917832"/>
              <a:gd name="connsiteX3" fmla="*/ 657267 w 1001199"/>
              <a:gd name="connsiteY3" fmla="*/ 910429 h 917832"/>
              <a:gd name="connsiteX4" fmla="*/ 950565 w 1001199"/>
              <a:gd name="connsiteY4" fmla="*/ 625757 h 917832"/>
              <a:gd name="connsiteX5" fmla="*/ 985071 w 1001199"/>
              <a:gd name="connsiteY5" fmla="*/ 246195 h 917832"/>
              <a:gd name="connsiteX6" fmla="*/ 778037 w 1001199"/>
              <a:gd name="connsiteY6" fmla="*/ 90919 h 917832"/>
              <a:gd name="connsiteX7" fmla="*/ 562376 w 1001199"/>
              <a:gd name="connsiteY7" fmla="*/ 4655 h 91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199" h="917832">
                <a:moveTo>
                  <a:pt x="562376" y="4655"/>
                </a:moveTo>
                <a:cubicBezTo>
                  <a:pt x="435855" y="27659"/>
                  <a:pt x="83610" y="99546"/>
                  <a:pt x="18912" y="228942"/>
                </a:cubicBezTo>
                <a:cubicBezTo>
                  <a:pt x="-45786" y="358338"/>
                  <a:pt x="67796" y="667452"/>
                  <a:pt x="174188" y="781033"/>
                </a:cubicBezTo>
                <a:cubicBezTo>
                  <a:pt x="280580" y="894614"/>
                  <a:pt x="527871" y="936308"/>
                  <a:pt x="657267" y="910429"/>
                </a:cubicBezTo>
                <a:cubicBezTo>
                  <a:pt x="786663" y="884550"/>
                  <a:pt x="895931" y="736463"/>
                  <a:pt x="950565" y="625757"/>
                </a:cubicBezTo>
                <a:cubicBezTo>
                  <a:pt x="1005199" y="515051"/>
                  <a:pt x="1013826" y="335335"/>
                  <a:pt x="985071" y="246195"/>
                </a:cubicBezTo>
                <a:cubicBezTo>
                  <a:pt x="956316" y="157055"/>
                  <a:pt x="852799" y="132613"/>
                  <a:pt x="778037" y="90919"/>
                </a:cubicBezTo>
                <a:cubicBezTo>
                  <a:pt x="703275" y="49225"/>
                  <a:pt x="688897" y="-18349"/>
                  <a:pt x="562376" y="465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Picture 39" descr="C:\Users\hiro\AppData\Local\Microsoft\Windows\Temporary Internet Files\Content.IE5\J8EW0SHL\MC900236674[1].wm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78220" y="5246560"/>
            <a:ext cx="1569417" cy="493200"/>
          </a:xfrm>
          <a:prstGeom prst="rect">
            <a:avLst/>
          </a:prstGeom>
          <a:noFill/>
        </p:spPr>
      </p:pic>
      <p:sp>
        <p:nvSpPr>
          <p:cNvPr id="90" name="フローチャート : 結合子 89"/>
          <p:cNvSpPr/>
          <p:nvPr/>
        </p:nvSpPr>
        <p:spPr>
          <a:xfrm>
            <a:off x="2476906" y="5202645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フローチャート : 結合子 90"/>
          <p:cNvSpPr/>
          <p:nvPr/>
        </p:nvSpPr>
        <p:spPr>
          <a:xfrm>
            <a:off x="3132377" y="519420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フローチャート : 結合子 91"/>
          <p:cNvSpPr/>
          <p:nvPr/>
        </p:nvSpPr>
        <p:spPr>
          <a:xfrm>
            <a:off x="3623206" y="5179258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フローチャート : 結合子 92"/>
          <p:cNvSpPr/>
          <p:nvPr/>
        </p:nvSpPr>
        <p:spPr>
          <a:xfrm>
            <a:off x="3486620" y="601460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4" name="Picture 40" descr="C:\Users\hiro\AppData\Local\Microsoft\Windows\Temporary Internet Files\Content.IE5\KKB288IS\MC900236672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2629" y="5024185"/>
            <a:ext cx="868800" cy="651600"/>
          </a:xfrm>
          <a:prstGeom prst="rect">
            <a:avLst/>
          </a:prstGeom>
          <a:noFill/>
        </p:spPr>
      </p:pic>
      <p:sp>
        <p:nvSpPr>
          <p:cNvPr id="95" name="フローチャート : 結合子 94"/>
          <p:cNvSpPr/>
          <p:nvPr/>
        </p:nvSpPr>
        <p:spPr>
          <a:xfrm>
            <a:off x="4306706" y="5206071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Picture 9" descr="C:\Users\ohno\AppData\Local\Microsoft\Windows\Temporary Internet Files\Content.IE5\8E0G3FOC\MC900079129[1]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29" y="5273746"/>
            <a:ext cx="1094552" cy="7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フリーフォーム 96"/>
          <p:cNvSpPr/>
          <p:nvPr/>
        </p:nvSpPr>
        <p:spPr>
          <a:xfrm>
            <a:off x="1085889" y="4076944"/>
            <a:ext cx="1001199" cy="917832"/>
          </a:xfrm>
          <a:custGeom>
            <a:avLst/>
            <a:gdLst>
              <a:gd name="connsiteX0" fmla="*/ 562376 w 1001199"/>
              <a:gd name="connsiteY0" fmla="*/ 4655 h 917832"/>
              <a:gd name="connsiteX1" fmla="*/ 18912 w 1001199"/>
              <a:gd name="connsiteY1" fmla="*/ 228942 h 917832"/>
              <a:gd name="connsiteX2" fmla="*/ 174188 w 1001199"/>
              <a:gd name="connsiteY2" fmla="*/ 781033 h 917832"/>
              <a:gd name="connsiteX3" fmla="*/ 657267 w 1001199"/>
              <a:gd name="connsiteY3" fmla="*/ 910429 h 917832"/>
              <a:gd name="connsiteX4" fmla="*/ 950565 w 1001199"/>
              <a:gd name="connsiteY4" fmla="*/ 625757 h 917832"/>
              <a:gd name="connsiteX5" fmla="*/ 985071 w 1001199"/>
              <a:gd name="connsiteY5" fmla="*/ 246195 h 917832"/>
              <a:gd name="connsiteX6" fmla="*/ 778037 w 1001199"/>
              <a:gd name="connsiteY6" fmla="*/ 90919 h 917832"/>
              <a:gd name="connsiteX7" fmla="*/ 562376 w 1001199"/>
              <a:gd name="connsiteY7" fmla="*/ 4655 h 91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199" h="917832">
                <a:moveTo>
                  <a:pt x="562376" y="4655"/>
                </a:moveTo>
                <a:cubicBezTo>
                  <a:pt x="435855" y="27659"/>
                  <a:pt x="83610" y="99546"/>
                  <a:pt x="18912" y="228942"/>
                </a:cubicBezTo>
                <a:cubicBezTo>
                  <a:pt x="-45786" y="358338"/>
                  <a:pt x="67796" y="667452"/>
                  <a:pt x="174188" y="781033"/>
                </a:cubicBezTo>
                <a:cubicBezTo>
                  <a:pt x="280580" y="894614"/>
                  <a:pt x="527871" y="936308"/>
                  <a:pt x="657267" y="910429"/>
                </a:cubicBezTo>
                <a:cubicBezTo>
                  <a:pt x="786663" y="884550"/>
                  <a:pt x="895931" y="736463"/>
                  <a:pt x="950565" y="625757"/>
                </a:cubicBezTo>
                <a:cubicBezTo>
                  <a:pt x="1005199" y="515051"/>
                  <a:pt x="1013826" y="335335"/>
                  <a:pt x="985071" y="246195"/>
                </a:cubicBezTo>
                <a:cubicBezTo>
                  <a:pt x="956316" y="157055"/>
                  <a:pt x="852799" y="132613"/>
                  <a:pt x="778037" y="90919"/>
                </a:cubicBezTo>
                <a:cubicBezTo>
                  <a:pt x="703275" y="49225"/>
                  <a:pt x="688897" y="-18349"/>
                  <a:pt x="562376" y="465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ローチャート : 結合子 97"/>
          <p:cNvSpPr/>
          <p:nvPr/>
        </p:nvSpPr>
        <p:spPr>
          <a:xfrm>
            <a:off x="1300787" y="4797152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7671" y="3861048"/>
            <a:ext cx="1078280" cy="96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フローチャート : 結合子 99"/>
          <p:cNvSpPr/>
          <p:nvPr/>
        </p:nvSpPr>
        <p:spPr>
          <a:xfrm>
            <a:off x="1927435" y="4421560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フリーフォーム 100"/>
          <p:cNvSpPr/>
          <p:nvPr/>
        </p:nvSpPr>
        <p:spPr>
          <a:xfrm>
            <a:off x="5892059" y="3076406"/>
            <a:ext cx="1001199" cy="917832"/>
          </a:xfrm>
          <a:custGeom>
            <a:avLst/>
            <a:gdLst>
              <a:gd name="connsiteX0" fmla="*/ 562376 w 1001199"/>
              <a:gd name="connsiteY0" fmla="*/ 4655 h 917832"/>
              <a:gd name="connsiteX1" fmla="*/ 18912 w 1001199"/>
              <a:gd name="connsiteY1" fmla="*/ 228942 h 917832"/>
              <a:gd name="connsiteX2" fmla="*/ 174188 w 1001199"/>
              <a:gd name="connsiteY2" fmla="*/ 781033 h 917832"/>
              <a:gd name="connsiteX3" fmla="*/ 657267 w 1001199"/>
              <a:gd name="connsiteY3" fmla="*/ 910429 h 917832"/>
              <a:gd name="connsiteX4" fmla="*/ 950565 w 1001199"/>
              <a:gd name="connsiteY4" fmla="*/ 625757 h 917832"/>
              <a:gd name="connsiteX5" fmla="*/ 985071 w 1001199"/>
              <a:gd name="connsiteY5" fmla="*/ 246195 h 917832"/>
              <a:gd name="connsiteX6" fmla="*/ 778037 w 1001199"/>
              <a:gd name="connsiteY6" fmla="*/ 90919 h 917832"/>
              <a:gd name="connsiteX7" fmla="*/ 562376 w 1001199"/>
              <a:gd name="connsiteY7" fmla="*/ 4655 h 91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1199" h="917832">
                <a:moveTo>
                  <a:pt x="562376" y="4655"/>
                </a:moveTo>
                <a:cubicBezTo>
                  <a:pt x="435855" y="27659"/>
                  <a:pt x="83610" y="99546"/>
                  <a:pt x="18912" y="228942"/>
                </a:cubicBezTo>
                <a:cubicBezTo>
                  <a:pt x="-45786" y="358338"/>
                  <a:pt x="67796" y="667452"/>
                  <a:pt x="174188" y="781033"/>
                </a:cubicBezTo>
                <a:cubicBezTo>
                  <a:pt x="280580" y="894614"/>
                  <a:pt x="527871" y="936308"/>
                  <a:pt x="657267" y="910429"/>
                </a:cubicBezTo>
                <a:cubicBezTo>
                  <a:pt x="786663" y="884550"/>
                  <a:pt x="895931" y="736463"/>
                  <a:pt x="950565" y="625757"/>
                </a:cubicBezTo>
                <a:cubicBezTo>
                  <a:pt x="1005199" y="515051"/>
                  <a:pt x="1013826" y="335335"/>
                  <a:pt x="985071" y="246195"/>
                </a:cubicBezTo>
                <a:cubicBezTo>
                  <a:pt x="956316" y="157055"/>
                  <a:pt x="852799" y="132613"/>
                  <a:pt x="778037" y="90919"/>
                </a:cubicBezTo>
                <a:cubicBezTo>
                  <a:pt x="703275" y="49225"/>
                  <a:pt x="688897" y="-18349"/>
                  <a:pt x="562376" y="4655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フローチャート : 結合子 101"/>
          <p:cNvSpPr/>
          <p:nvPr/>
        </p:nvSpPr>
        <p:spPr>
          <a:xfrm>
            <a:off x="5726764" y="3563789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フローチャート : 結合子 102"/>
          <p:cNvSpPr/>
          <p:nvPr/>
        </p:nvSpPr>
        <p:spPr>
          <a:xfrm>
            <a:off x="6578336" y="2780928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" name="Picture 46" descr="C:\Users\yama\AppData\Local\Microsoft\Windows\Temporary Internet Files\Content.IE5\OO96YE4S\MC900236664[1].wmf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19" y="2996952"/>
            <a:ext cx="914439" cy="70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フローチャート : 結合子 104"/>
          <p:cNvSpPr/>
          <p:nvPr/>
        </p:nvSpPr>
        <p:spPr>
          <a:xfrm>
            <a:off x="6296525" y="393213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フローチャート : 結合子 105"/>
          <p:cNvSpPr/>
          <p:nvPr/>
        </p:nvSpPr>
        <p:spPr>
          <a:xfrm>
            <a:off x="5799594" y="3186633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7" name="Picture 6" descr="C:\Users\ohno\AppData\Local\Microsoft\Windows\Temporary Internet Files\Content.IE5\4CWN6H1R\MC900433869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32" y="5391939"/>
            <a:ext cx="736964" cy="7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正方形/長方形 125"/>
          <p:cNvSpPr/>
          <p:nvPr/>
        </p:nvSpPr>
        <p:spPr>
          <a:xfrm>
            <a:off x="6596394" y="5373216"/>
            <a:ext cx="2492299" cy="11644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7413131" y="5490804"/>
            <a:ext cx="360040" cy="1867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/>
          <p:cNvSpPr/>
          <p:nvPr/>
        </p:nvSpPr>
        <p:spPr>
          <a:xfrm>
            <a:off x="7413131" y="5736584"/>
            <a:ext cx="360040" cy="1867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7413131" y="5979686"/>
            <a:ext cx="360040" cy="186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7413131" y="6225556"/>
            <a:ext cx="360040" cy="1867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>
            <a:off x="7224981" y="5490804"/>
            <a:ext cx="0" cy="921513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6705648" y="5373217"/>
            <a:ext cx="4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高</a:t>
            </a:r>
            <a:endParaRPr kumimoji="1" lang="ja-JP" altLang="en-US" b="1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6705648" y="6104303"/>
            <a:ext cx="49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低</a:t>
            </a:r>
            <a:endParaRPr kumimoji="1" lang="ja-JP" altLang="en-US" b="1" dirty="0"/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7899438" y="5766894"/>
            <a:ext cx="118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存在確率</a:t>
            </a:r>
            <a:endParaRPr kumimoji="1" lang="ja-JP" altLang="en-US" b="1" dirty="0"/>
          </a:p>
        </p:txBody>
      </p:sp>
      <p:sp>
        <p:nvSpPr>
          <p:cNvPr id="135" name="正方形/長方形 134"/>
          <p:cNvSpPr/>
          <p:nvPr/>
        </p:nvSpPr>
        <p:spPr>
          <a:xfrm>
            <a:off x="179512" y="1422977"/>
            <a:ext cx="4434017" cy="16994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08123" y="2608337"/>
            <a:ext cx="224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：通常行動</a:t>
            </a:r>
            <a:r>
              <a:rPr lang="ja-JP" altLang="en-US" b="1" dirty="0"/>
              <a:t>範囲</a:t>
            </a:r>
            <a:endParaRPr kumimoji="1" lang="ja-JP" altLang="en-US" b="1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903849" y="218467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：アラームメール</a:t>
            </a:r>
            <a:endParaRPr kumimoji="1" lang="ja-JP" altLang="en-US" b="1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894322" y="1412776"/>
            <a:ext cx="371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：管理サーバに蓄積</a:t>
            </a:r>
            <a:r>
              <a:rPr lang="ja-JP" altLang="en-US" b="1" dirty="0"/>
              <a:t>された</a:t>
            </a:r>
            <a:r>
              <a:rPr kumimoji="1" lang="ja-JP" altLang="en-US" b="1" dirty="0" smtClean="0"/>
              <a:t>位置情報</a:t>
            </a:r>
            <a:endParaRPr kumimoji="1" lang="ja-JP" altLang="en-US" b="1" dirty="0"/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903848" y="1767483"/>
            <a:ext cx="27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：新たに取得した位置情報</a:t>
            </a:r>
            <a:endParaRPr kumimoji="1" lang="ja-JP" altLang="en-US" b="1" dirty="0"/>
          </a:p>
        </p:txBody>
      </p:sp>
      <p:grpSp>
        <p:nvGrpSpPr>
          <p:cNvPr id="140" name="グループ化 65"/>
          <p:cNvGrpSpPr>
            <a:grpSpLocks/>
          </p:cNvGrpSpPr>
          <p:nvPr/>
        </p:nvGrpSpPr>
        <p:grpSpPr bwMode="auto">
          <a:xfrm>
            <a:off x="453056" y="2209018"/>
            <a:ext cx="460317" cy="421349"/>
            <a:chOff x="1166811" y="4419598"/>
            <a:chExt cx="342782" cy="342782"/>
          </a:xfrm>
        </p:grpSpPr>
        <p:pic>
          <p:nvPicPr>
            <p:cNvPr id="141" name="Picture 23" descr="C:\Users\yama\AppData\Local\Microsoft\Windows\Temporary Internet Files\Content.IE5\WFL6G51Q\MCj04314940000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66811" y="4419598"/>
              <a:ext cx="342782" cy="34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2" name="Picture 31" descr="C:\Users\yama\AppData\Local\Microsoft\Windows\Temporary Internet Files\Content.IE5\19UJITKG\MCj04113200000[1]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45535" y="4425749"/>
              <a:ext cx="183193" cy="146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" name="フローチャート : 結合子 142"/>
          <p:cNvSpPr/>
          <p:nvPr/>
        </p:nvSpPr>
        <p:spPr>
          <a:xfrm>
            <a:off x="523135" y="1510308"/>
            <a:ext cx="227449" cy="228600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ローチャート : 結合子 143"/>
          <p:cNvSpPr/>
          <p:nvPr/>
        </p:nvSpPr>
        <p:spPr>
          <a:xfrm>
            <a:off x="515234" y="1851011"/>
            <a:ext cx="227449" cy="228600"/>
          </a:xfrm>
          <a:prstGeom prst="flowChartConnector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/>
          <p:cNvGrpSpPr/>
          <p:nvPr/>
        </p:nvGrpSpPr>
        <p:grpSpPr>
          <a:xfrm>
            <a:off x="288552" y="2643873"/>
            <a:ext cx="660318" cy="425087"/>
            <a:chOff x="4359923" y="1787989"/>
            <a:chExt cx="660318" cy="425087"/>
          </a:xfrm>
          <a:solidFill>
            <a:schemeClr val="accent6">
              <a:lumMod val="75000"/>
            </a:schemeClr>
          </a:solidFill>
        </p:grpSpPr>
        <p:sp>
          <p:nvSpPr>
            <p:cNvPr id="146" name="フリーフォーム 145"/>
            <p:cNvSpPr/>
            <p:nvPr/>
          </p:nvSpPr>
          <p:spPr>
            <a:xfrm>
              <a:off x="4359923" y="1787989"/>
              <a:ext cx="660318" cy="425087"/>
            </a:xfrm>
            <a:custGeom>
              <a:avLst/>
              <a:gdLst>
                <a:gd name="connsiteX0" fmla="*/ 3119117 w 7345832"/>
                <a:gd name="connsiteY0" fmla="*/ 942975 h 3982834"/>
                <a:gd name="connsiteX1" fmla="*/ 4624067 w 7345832"/>
                <a:gd name="connsiteY1" fmla="*/ 971550 h 3982834"/>
                <a:gd name="connsiteX2" fmla="*/ 5205092 w 7345832"/>
                <a:gd name="connsiteY2" fmla="*/ 247650 h 3982834"/>
                <a:gd name="connsiteX3" fmla="*/ 5614667 w 7345832"/>
                <a:gd name="connsiteY3" fmla="*/ 66675 h 3982834"/>
                <a:gd name="connsiteX4" fmla="*/ 6195692 w 7345832"/>
                <a:gd name="connsiteY4" fmla="*/ 9525 h 3982834"/>
                <a:gd name="connsiteX5" fmla="*/ 7195817 w 7345832"/>
                <a:gd name="connsiteY5" fmla="*/ 247650 h 3982834"/>
                <a:gd name="connsiteX6" fmla="*/ 7272017 w 7345832"/>
                <a:gd name="connsiteY6" fmla="*/ 1019175 h 3982834"/>
                <a:gd name="connsiteX7" fmla="*/ 6519542 w 7345832"/>
                <a:gd name="connsiteY7" fmla="*/ 1981200 h 3982834"/>
                <a:gd name="connsiteX8" fmla="*/ 6090917 w 7345832"/>
                <a:gd name="connsiteY8" fmla="*/ 2638425 h 3982834"/>
                <a:gd name="connsiteX9" fmla="*/ 4490717 w 7345832"/>
                <a:gd name="connsiteY9" fmla="*/ 2876550 h 3982834"/>
                <a:gd name="connsiteX10" fmla="*/ 4185917 w 7345832"/>
                <a:gd name="connsiteY10" fmla="*/ 3714750 h 3982834"/>
                <a:gd name="connsiteX11" fmla="*/ 3442967 w 7345832"/>
                <a:gd name="connsiteY11" fmla="*/ 3981450 h 3982834"/>
                <a:gd name="connsiteX12" fmla="*/ 2757167 w 7345832"/>
                <a:gd name="connsiteY12" fmla="*/ 3629025 h 3982834"/>
                <a:gd name="connsiteX13" fmla="*/ 2585717 w 7345832"/>
                <a:gd name="connsiteY13" fmla="*/ 2990850 h 3982834"/>
                <a:gd name="connsiteX14" fmla="*/ 1795142 w 7345832"/>
                <a:gd name="connsiteY14" fmla="*/ 2762250 h 3982834"/>
                <a:gd name="connsiteX15" fmla="*/ 947417 w 7345832"/>
                <a:gd name="connsiteY15" fmla="*/ 2762250 h 3982834"/>
                <a:gd name="connsiteX16" fmla="*/ 71117 w 7345832"/>
                <a:gd name="connsiteY16" fmla="*/ 2619375 h 3982834"/>
                <a:gd name="connsiteX17" fmla="*/ 109217 w 7345832"/>
                <a:gd name="connsiteY17" fmla="*/ 1485900 h 3982834"/>
                <a:gd name="connsiteX18" fmla="*/ 566417 w 7345832"/>
                <a:gd name="connsiteY18" fmla="*/ 885825 h 3982834"/>
                <a:gd name="connsiteX19" fmla="*/ 1347467 w 7345832"/>
                <a:gd name="connsiteY19" fmla="*/ 1209675 h 3982834"/>
                <a:gd name="connsiteX20" fmla="*/ 1642742 w 7345832"/>
                <a:gd name="connsiteY20" fmla="*/ 1733550 h 3982834"/>
                <a:gd name="connsiteX21" fmla="*/ 2071367 w 7345832"/>
                <a:gd name="connsiteY21" fmla="*/ 942975 h 3982834"/>
                <a:gd name="connsiteX22" fmla="*/ 3176267 w 7345832"/>
                <a:gd name="connsiteY22" fmla="*/ 952500 h 398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345832" h="3982834">
                  <a:moveTo>
                    <a:pt x="3119117" y="942975"/>
                  </a:moveTo>
                  <a:cubicBezTo>
                    <a:pt x="3697761" y="1015206"/>
                    <a:pt x="4276405" y="1087437"/>
                    <a:pt x="4624067" y="971550"/>
                  </a:cubicBezTo>
                  <a:cubicBezTo>
                    <a:pt x="4971729" y="855663"/>
                    <a:pt x="5039992" y="398462"/>
                    <a:pt x="5205092" y="247650"/>
                  </a:cubicBezTo>
                  <a:cubicBezTo>
                    <a:pt x="5370192" y="96838"/>
                    <a:pt x="5449567" y="106362"/>
                    <a:pt x="5614667" y="66675"/>
                  </a:cubicBezTo>
                  <a:cubicBezTo>
                    <a:pt x="5779767" y="26988"/>
                    <a:pt x="5932167" y="-20637"/>
                    <a:pt x="6195692" y="9525"/>
                  </a:cubicBezTo>
                  <a:cubicBezTo>
                    <a:pt x="6459217" y="39687"/>
                    <a:pt x="7016430" y="79375"/>
                    <a:pt x="7195817" y="247650"/>
                  </a:cubicBezTo>
                  <a:cubicBezTo>
                    <a:pt x="7375205" y="415925"/>
                    <a:pt x="7384729" y="730250"/>
                    <a:pt x="7272017" y="1019175"/>
                  </a:cubicBezTo>
                  <a:cubicBezTo>
                    <a:pt x="7159305" y="1308100"/>
                    <a:pt x="6716392" y="1711325"/>
                    <a:pt x="6519542" y="1981200"/>
                  </a:cubicBezTo>
                  <a:cubicBezTo>
                    <a:pt x="6322692" y="2251075"/>
                    <a:pt x="6429054" y="2489200"/>
                    <a:pt x="6090917" y="2638425"/>
                  </a:cubicBezTo>
                  <a:cubicBezTo>
                    <a:pt x="5752780" y="2787650"/>
                    <a:pt x="4808217" y="2697162"/>
                    <a:pt x="4490717" y="2876550"/>
                  </a:cubicBezTo>
                  <a:cubicBezTo>
                    <a:pt x="4173217" y="3055938"/>
                    <a:pt x="4360542" y="3530600"/>
                    <a:pt x="4185917" y="3714750"/>
                  </a:cubicBezTo>
                  <a:cubicBezTo>
                    <a:pt x="4011292" y="3898900"/>
                    <a:pt x="3681092" y="3995738"/>
                    <a:pt x="3442967" y="3981450"/>
                  </a:cubicBezTo>
                  <a:cubicBezTo>
                    <a:pt x="3204842" y="3967163"/>
                    <a:pt x="2900042" y="3794125"/>
                    <a:pt x="2757167" y="3629025"/>
                  </a:cubicBezTo>
                  <a:cubicBezTo>
                    <a:pt x="2614292" y="3463925"/>
                    <a:pt x="2746055" y="3135313"/>
                    <a:pt x="2585717" y="2990850"/>
                  </a:cubicBezTo>
                  <a:cubicBezTo>
                    <a:pt x="2425379" y="2846387"/>
                    <a:pt x="2068192" y="2800350"/>
                    <a:pt x="1795142" y="2762250"/>
                  </a:cubicBezTo>
                  <a:cubicBezTo>
                    <a:pt x="1522092" y="2724150"/>
                    <a:pt x="1234754" y="2786063"/>
                    <a:pt x="947417" y="2762250"/>
                  </a:cubicBezTo>
                  <a:cubicBezTo>
                    <a:pt x="660079" y="2738438"/>
                    <a:pt x="210817" y="2832100"/>
                    <a:pt x="71117" y="2619375"/>
                  </a:cubicBezTo>
                  <a:cubicBezTo>
                    <a:pt x="-68583" y="2406650"/>
                    <a:pt x="26667" y="1774825"/>
                    <a:pt x="109217" y="1485900"/>
                  </a:cubicBezTo>
                  <a:cubicBezTo>
                    <a:pt x="191767" y="1196975"/>
                    <a:pt x="360042" y="931862"/>
                    <a:pt x="566417" y="885825"/>
                  </a:cubicBezTo>
                  <a:cubicBezTo>
                    <a:pt x="772792" y="839788"/>
                    <a:pt x="1168079" y="1068388"/>
                    <a:pt x="1347467" y="1209675"/>
                  </a:cubicBezTo>
                  <a:cubicBezTo>
                    <a:pt x="1526854" y="1350963"/>
                    <a:pt x="1522092" y="1778000"/>
                    <a:pt x="1642742" y="1733550"/>
                  </a:cubicBezTo>
                  <a:cubicBezTo>
                    <a:pt x="1763392" y="1689100"/>
                    <a:pt x="1815780" y="1073150"/>
                    <a:pt x="2071367" y="942975"/>
                  </a:cubicBezTo>
                  <a:cubicBezTo>
                    <a:pt x="2326954" y="812800"/>
                    <a:pt x="2751610" y="882650"/>
                    <a:pt x="3176267" y="952500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フリーフォーム 146"/>
            <p:cNvSpPr/>
            <p:nvPr/>
          </p:nvSpPr>
          <p:spPr>
            <a:xfrm>
              <a:off x="4570896" y="1960978"/>
              <a:ext cx="132448" cy="64268"/>
            </a:xfrm>
            <a:custGeom>
              <a:avLst/>
              <a:gdLst>
                <a:gd name="connsiteX0" fmla="*/ 12965 w 1473439"/>
                <a:gd name="connsiteY0" fmla="*/ 552866 h 618246"/>
                <a:gd name="connsiteX1" fmla="*/ 210674 w 1473439"/>
                <a:gd name="connsiteY1" fmla="*/ 42120 h 618246"/>
                <a:gd name="connsiteX2" fmla="*/ 1149787 w 1473439"/>
                <a:gd name="connsiteY2" fmla="*/ 42120 h 618246"/>
                <a:gd name="connsiteX3" fmla="*/ 1471063 w 1473439"/>
                <a:gd name="connsiteY3" fmla="*/ 149212 h 618246"/>
                <a:gd name="connsiteX4" fmla="*/ 1248641 w 1473439"/>
                <a:gd name="connsiteY4" fmla="*/ 519915 h 618246"/>
                <a:gd name="connsiteX5" fmla="*/ 449571 w 1473439"/>
                <a:gd name="connsiteY5" fmla="*/ 610531 h 618246"/>
                <a:gd name="connsiteX6" fmla="*/ 12965 w 1473439"/>
                <a:gd name="connsiteY6" fmla="*/ 552866 h 618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3439" h="618246">
                  <a:moveTo>
                    <a:pt x="12965" y="552866"/>
                  </a:moveTo>
                  <a:cubicBezTo>
                    <a:pt x="-26851" y="458131"/>
                    <a:pt x="21204" y="127244"/>
                    <a:pt x="210674" y="42120"/>
                  </a:cubicBezTo>
                  <a:cubicBezTo>
                    <a:pt x="400144" y="-43004"/>
                    <a:pt x="939722" y="24271"/>
                    <a:pt x="1149787" y="42120"/>
                  </a:cubicBezTo>
                  <a:cubicBezTo>
                    <a:pt x="1359852" y="59969"/>
                    <a:pt x="1454587" y="69579"/>
                    <a:pt x="1471063" y="149212"/>
                  </a:cubicBezTo>
                  <a:cubicBezTo>
                    <a:pt x="1487539" y="228844"/>
                    <a:pt x="1418890" y="443029"/>
                    <a:pt x="1248641" y="519915"/>
                  </a:cubicBezTo>
                  <a:cubicBezTo>
                    <a:pt x="1078392" y="596801"/>
                    <a:pt x="656890" y="609158"/>
                    <a:pt x="449571" y="610531"/>
                  </a:cubicBezTo>
                  <a:cubicBezTo>
                    <a:pt x="242252" y="611904"/>
                    <a:pt x="52781" y="647601"/>
                    <a:pt x="12965" y="5528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フリーフォーム 147"/>
            <p:cNvSpPr/>
            <p:nvPr/>
          </p:nvSpPr>
          <p:spPr>
            <a:xfrm>
              <a:off x="4782878" y="1954788"/>
              <a:ext cx="103102" cy="67522"/>
            </a:xfrm>
            <a:custGeom>
              <a:avLst/>
              <a:gdLst>
                <a:gd name="connsiteX0" fmla="*/ 230763 w 1146982"/>
                <a:gd name="connsiteY0" fmla="*/ 26298 h 649549"/>
                <a:gd name="connsiteX1" fmla="*/ 700320 w 1146982"/>
                <a:gd name="connsiteY1" fmla="*/ 92200 h 649549"/>
                <a:gd name="connsiteX2" fmla="*/ 1145163 w 1146982"/>
                <a:gd name="connsiteY2" fmla="*/ 322860 h 649549"/>
                <a:gd name="connsiteX3" fmla="*/ 832125 w 1146982"/>
                <a:gd name="connsiteY3" fmla="*/ 611184 h 649549"/>
                <a:gd name="connsiteX4" fmla="*/ 222525 w 1146982"/>
                <a:gd name="connsiteY4" fmla="*/ 635898 h 649549"/>
                <a:gd name="connsiteX5" fmla="*/ 104 w 1146982"/>
                <a:gd name="connsiteY5" fmla="*/ 512330 h 649549"/>
                <a:gd name="connsiteX6" fmla="*/ 230763 w 1146982"/>
                <a:gd name="connsiteY6" fmla="*/ 26298 h 64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982" h="649549">
                  <a:moveTo>
                    <a:pt x="230763" y="26298"/>
                  </a:moveTo>
                  <a:cubicBezTo>
                    <a:pt x="347466" y="-43724"/>
                    <a:pt x="547920" y="42773"/>
                    <a:pt x="700320" y="92200"/>
                  </a:cubicBezTo>
                  <a:cubicBezTo>
                    <a:pt x="852720" y="141627"/>
                    <a:pt x="1123196" y="236363"/>
                    <a:pt x="1145163" y="322860"/>
                  </a:cubicBezTo>
                  <a:cubicBezTo>
                    <a:pt x="1167130" y="409357"/>
                    <a:pt x="985898" y="559011"/>
                    <a:pt x="832125" y="611184"/>
                  </a:cubicBezTo>
                  <a:cubicBezTo>
                    <a:pt x="678352" y="663357"/>
                    <a:pt x="361195" y="652374"/>
                    <a:pt x="222525" y="635898"/>
                  </a:cubicBezTo>
                  <a:cubicBezTo>
                    <a:pt x="83855" y="619422"/>
                    <a:pt x="4223" y="612557"/>
                    <a:pt x="104" y="512330"/>
                  </a:cubicBezTo>
                  <a:cubicBezTo>
                    <a:pt x="-4015" y="412103"/>
                    <a:pt x="114060" y="96320"/>
                    <a:pt x="230763" y="2629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18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位置と時間に関する徘徊行動の検出方法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07" y="3874609"/>
            <a:ext cx="1487306" cy="148338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73" y="4328585"/>
            <a:ext cx="1487306" cy="148338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81921"/>
            <a:ext cx="1487306" cy="148338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フリーフォーム 13"/>
          <p:cNvSpPr/>
          <p:nvPr/>
        </p:nvSpPr>
        <p:spPr>
          <a:xfrm rot="16200000">
            <a:off x="1529289" y="5279191"/>
            <a:ext cx="186290" cy="288842"/>
          </a:xfrm>
          <a:custGeom>
            <a:avLst/>
            <a:gdLst>
              <a:gd name="connsiteX0" fmla="*/ 230763 w 1146982"/>
              <a:gd name="connsiteY0" fmla="*/ 26298 h 649549"/>
              <a:gd name="connsiteX1" fmla="*/ 700320 w 1146982"/>
              <a:gd name="connsiteY1" fmla="*/ 92200 h 649549"/>
              <a:gd name="connsiteX2" fmla="*/ 1145163 w 1146982"/>
              <a:gd name="connsiteY2" fmla="*/ 322860 h 649549"/>
              <a:gd name="connsiteX3" fmla="*/ 832125 w 1146982"/>
              <a:gd name="connsiteY3" fmla="*/ 611184 h 649549"/>
              <a:gd name="connsiteX4" fmla="*/ 222525 w 1146982"/>
              <a:gd name="connsiteY4" fmla="*/ 635898 h 649549"/>
              <a:gd name="connsiteX5" fmla="*/ 104 w 1146982"/>
              <a:gd name="connsiteY5" fmla="*/ 512330 h 649549"/>
              <a:gd name="connsiteX6" fmla="*/ 230763 w 1146982"/>
              <a:gd name="connsiteY6" fmla="*/ 26298 h 64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982" h="649549">
                <a:moveTo>
                  <a:pt x="230763" y="26298"/>
                </a:moveTo>
                <a:cubicBezTo>
                  <a:pt x="347466" y="-43724"/>
                  <a:pt x="547920" y="42773"/>
                  <a:pt x="700320" y="92200"/>
                </a:cubicBezTo>
                <a:cubicBezTo>
                  <a:pt x="852720" y="141627"/>
                  <a:pt x="1123196" y="236363"/>
                  <a:pt x="1145163" y="322860"/>
                </a:cubicBezTo>
                <a:cubicBezTo>
                  <a:pt x="1167130" y="409357"/>
                  <a:pt x="985898" y="559011"/>
                  <a:pt x="832125" y="611184"/>
                </a:cubicBezTo>
                <a:cubicBezTo>
                  <a:pt x="678352" y="663357"/>
                  <a:pt x="361195" y="652374"/>
                  <a:pt x="222525" y="635898"/>
                </a:cubicBezTo>
                <a:cubicBezTo>
                  <a:pt x="83855" y="619422"/>
                  <a:pt x="4223" y="612557"/>
                  <a:pt x="104" y="512330"/>
                </a:cubicBezTo>
                <a:cubicBezTo>
                  <a:pt x="-4015" y="412103"/>
                  <a:pt x="114060" y="96320"/>
                  <a:pt x="230763" y="2629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366863" y="6344326"/>
            <a:ext cx="2148966" cy="4690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17114" y="6374801"/>
            <a:ext cx="179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：通常行動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7" name="フリーフォーム 16"/>
          <p:cNvSpPr/>
          <p:nvPr/>
        </p:nvSpPr>
        <p:spPr>
          <a:xfrm rot="16200000">
            <a:off x="6449807" y="6383380"/>
            <a:ext cx="337854" cy="388335"/>
          </a:xfrm>
          <a:custGeom>
            <a:avLst/>
            <a:gdLst>
              <a:gd name="connsiteX0" fmla="*/ 230763 w 1146982"/>
              <a:gd name="connsiteY0" fmla="*/ 26298 h 649549"/>
              <a:gd name="connsiteX1" fmla="*/ 700320 w 1146982"/>
              <a:gd name="connsiteY1" fmla="*/ 92200 h 649549"/>
              <a:gd name="connsiteX2" fmla="*/ 1145163 w 1146982"/>
              <a:gd name="connsiteY2" fmla="*/ 322860 h 649549"/>
              <a:gd name="connsiteX3" fmla="*/ 832125 w 1146982"/>
              <a:gd name="connsiteY3" fmla="*/ 611184 h 649549"/>
              <a:gd name="connsiteX4" fmla="*/ 222525 w 1146982"/>
              <a:gd name="connsiteY4" fmla="*/ 635898 h 649549"/>
              <a:gd name="connsiteX5" fmla="*/ 104 w 1146982"/>
              <a:gd name="connsiteY5" fmla="*/ 512330 h 649549"/>
              <a:gd name="connsiteX6" fmla="*/ 230763 w 1146982"/>
              <a:gd name="connsiteY6" fmla="*/ 26298 h 64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982" h="649549">
                <a:moveTo>
                  <a:pt x="230763" y="26298"/>
                </a:moveTo>
                <a:cubicBezTo>
                  <a:pt x="347466" y="-43724"/>
                  <a:pt x="547920" y="42773"/>
                  <a:pt x="700320" y="92200"/>
                </a:cubicBezTo>
                <a:cubicBezTo>
                  <a:pt x="852720" y="141627"/>
                  <a:pt x="1123196" y="236363"/>
                  <a:pt x="1145163" y="322860"/>
                </a:cubicBezTo>
                <a:cubicBezTo>
                  <a:pt x="1167130" y="409357"/>
                  <a:pt x="985898" y="559011"/>
                  <a:pt x="832125" y="611184"/>
                </a:cubicBezTo>
                <a:cubicBezTo>
                  <a:pt x="678352" y="663357"/>
                  <a:pt x="361195" y="652374"/>
                  <a:pt x="222525" y="635898"/>
                </a:cubicBezTo>
                <a:cubicBezTo>
                  <a:pt x="83855" y="619422"/>
                  <a:pt x="4223" y="612557"/>
                  <a:pt x="104" y="512330"/>
                </a:cubicBezTo>
                <a:cubicBezTo>
                  <a:pt x="-4015" y="412103"/>
                  <a:pt x="114060" y="96320"/>
                  <a:pt x="230763" y="2629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93110" y="4345288"/>
            <a:ext cx="11051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22</a:t>
            </a:r>
            <a:r>
              <a:rPr kumimoji="1" lang="ja-JP" altLang="en-US" sz="1200" dirty="0" smtClean="0"/>
              <a:t>時から</a:t>
            </a:r>
            <a:r>
              <a:rPr lang="en-US" altLang="ja-JP" sz="1200" dirty="0"/>
              <a:t>23</a:t>
            </a:r>
            <a:r>
              <a:rPr kumimoji="1" lang="ja-JP" altLang="en-US" sz="1200" dirty="0" smtClean="0"/>
              <a:t>時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25188" y="4702334"/>
            <a:ext cx="11056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23</a:t>
            </a:r>
            <a:r>
              <a:rPr kumimoji="1" lang="ja-JP" altLang="en-US" sz="1200" dirty="0" smtClean="0"/>
              <a:t>時から</a:t>
            </a:r>
            <a:r>
              <a:rPr kumimoji="1" lang="en-US" altLang="ja-JP" sz="1200" dirty="0" smtClean="0"/>
              <a:t>24</a:t>
            </a:r>
            <a:r>
              <a:rPr kumimoji="1" lang="ja-JP" altLang="en-US" sz="1200" dirty="0" smtClean="0"/>
              <a:t>時</a:t>
            </a:r>
            <a:endParaRPr kumimoji="1" lang="ja-JP" altLang="en-US" sz="12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63123" y="3902551"/>
            <a:ext cx="10840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0</a:t>
            </a:r>
            <a:r>
              <a:rPr kumimoji="1" lang="ja-JP" altLang="en-US" sz="1200" dirty="0" smtClean="0"/>
              <a:t>時から</a:t>
            </a:r>
            <a:r>
              <a:rPr lang="en-US" altLang="ja-JP" sz="1200" dirty="0"/>
              <a:t>1</a:t>
            </a:r>
            <a:r>
              <a:rPr kumimoji="1" lang="ja-JP" altLang="en-US" sz="1200" dirty="0" smtClean="0"/>
              <a:t>時</a:t>
            </a:r>
            <a:endParaRPr kumimoji="1" lang="ja-JP" altLang="en-US" sz="1200" dirty="0"/>
          </a:p>
        </p:txBody>
      </p:sp>
      <p:pic>
        <p:nvPicPr>
          <p:cNvPr id="5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86" y="1820398"/>
            <a:ext cx="1487306" cy="148338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4" name="直線コネクタ 53"/>
          <p:cNvCxnSpPr/>
          <p:nvPr/>
        </p:nvCxnSpPr>
        <p:spPr>
          <a:xfrm flipH="1">
            <a:off x="1137156" y="3864670"/>
            <a:ext cx="468934" cy="444037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H="1">
            <a:off x="2654279" y="3878836"/>
            <a:ext cx="468934" cy="444037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3275856" y="2564904"/>
            <a:ext cx="287428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位置</a:t>
            </a:r>
            <a:r>
              <a:rPr lang="ja-JP" altLang="en-US" sz="1600" dirty="0">
                <a:solidFill>
                  <a:srgbClr val="FF0000"/>
                </a:solidFill>
              </a:rPr>
              <a:t>に関する徘徊</a:t>
            </a:r>
            <a:r>
              <a:rPr lang="ja-JP" altLang="en-US" sz="1600" dirty="0" smtClean="0">
                <a:solidFill>
                  <a:srgbClr val="FF0000"/>
                </a:solidFill>
              </a:rPr>
              <a:t>行動を検出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46549" y="5044767"/>
            <a:ext cx="279917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solidFill>
                  <a:srgbClr val="FF0000"/>
                </a:solidFill>
              </a:rPr>
              <a:t>時間</a:t>
            </a:r>
            <a:r>
              <a:rPr lang="ja-JP" altLang="en-US" sz="1600" dirty="0">
                <a:solidFill>
                  <a:srgbClr val="FF0000"/>
                </a:solidFill>
              </a:rPr>
              <a:t>に</a:t>
            </a:r>
            <a:r>
              <a:rPr lang="ja-JP" altLang="en-US" sz="1600" dirty="0" smtClean="0">
                <a:solidFill>
                  <a:srgbClr val="FF0000"/>
                </a:solidFill>
              </a:rPr>
              <a:t>関する徘徊行動を検出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pic>
        <p:nvPicPr>
          <p:cNvPr id="5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18" y="3874609"/>
            <a:ext cx="1487306" cy="148338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84" y="4328585"/>
            <a:ext cx="1487306" cy="148338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03" y="4681921"/>
            <a:ext cx="1487306" cy="148338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テキスト ボックス 61"/>
          <p:cNvSpPr txBox="1"/>
          <p:nvPr/>
        </p:nvSpPr>
        <p:spPr>
          <a:xfrm>
            <a:off x="6458321" y="4345288"/>
            <a:ext cx="110513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22</a:t>
            </a:r>
            <a:r>
              <a:rPr kumimoji="1" lang="ja-JP" altLang="en-US" sz="1200" dirty="0" smtClean="0"/>
              <a:t>時から</a:t>
            </a:r>
            <a:r>
              <a:rPr lang="en-US" altLang="ja-JP" sz="1200" dirty="0"/>
              <a:t>23</a:t>
            </a:r>
            <a:r>
              <a:rPr kumimoji="1" lang="ja-JP" altLang="en-US" sz="1200" dirty="0" smtClean="0"/>
              <a:t>時</a:t>
            </a:r>
            <a:endParaRPr kumimoji="1" lang="ja-JP" altLang="en-US" sz="12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928334" y="3902551"/>
            <a:ext cx="10840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0</a:t>
            </a:r>
            <a:r>
              <a:rPr kumimoji="1" lang="ja-JP" altLang="en-US" sz="1200" dirty="0" smtClean="0"/>
              <a:t>時から</a:t>
            </a:r>
            <a:r>
              <a:rPr lang="en-US" altLang="ja-JP" sz="1200" dirty="0"/>
              <a:t>1</a:t>
            </a:r>
            <a:r>
              <a:rPr kumimoji="1" lang="ja-JP" altLang="en-US" sz="1200" dirty="0" smtClean="0"/>
              <a:t>時</a:t>
            </a:r>
            <a:endParaRPr kumimoji="1" lang="ja-JP" altLang="en-US" sz="1200" dirty="0"/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70" y="1820398"/>
            <a:ext cx="1487306" cy="148338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6" name="直線コネクタ 65"/>
          <p:cNvCxnSpPr/>
          <p:nvPr/>
        </p:nvCxnSpPr>
        <p:spPr>
          <a:xfrm flipH="1">
            <a:off x="6402367" y="3864670"/>
            <a:ext cx="468934" cy="444037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>
            <a:off x="7919490" y="3878836"/>
            <a:ext cx="468934" cy="444037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フリーフォーム 69"/>
          <p:cNvSpPr/>
          <p:nvPr/>
        </p:nvSpPr>
        <p:spPr>
          <a:xfrm rot="1243329">
            <a:off x="1670410" y="1880770"/>
            <a:ext cx="776317" cy="740328"/>
          </a:xfrm>
          <a:custGeom>
            <a:avLst/>
            <a:gdLst>
              <a:gd name="connsiteX0" fmla="*/ 3119117 w 7345832"/>
              <a:gd name="connsiteY0" fmla="*/ 942975 h 3982834"/>
              <a:gd name="connsiteX1" fmla="*/ 4624067 w 7345832"/>
              <a:gd name="connsiteY1" fmla="*/ 971550 h 3982834"/>
              <a:gd name="connsiteX2" fmla="*/ 5205092 w 7345832"/>
              <a:gd name="connsiteY2" fmla="*/ 247650 h 3982834"/>
              <a:gd name="connsiteX3" fmla="*/ 5614667 w 7345832"/>
              <a:gd name="connsiteY3" fmla="*/ 66675 h 3982834"/>
              <a:gd name="connsiteX4" fmla="*/ 6195692 w 7345832"/>
              <a:gd name="connsiteY4" fmla="*/ 9525 h 3982834"/>
              <a:gd name="connsiteX5" fmla="*/ 7195817 w 7345832"/>
              <a:gd name="connsiteY5" fmla="*/ 247650 h 3982834"/>
              <a:gd name="connsiteX6" fmla="*/ 7272017 w 7345832"/>
              <a:gd name="connsiteY6" fmla="*/ 1019175 h 3982834"/>
              <a:gd name="connsiteX7" fmla="*/ 6519542 w 7345832"/>
              <a:gd name="connsiteY7" fmla="*/ 1981200 h 3982834"/>
              <a:gd name="connsiteX8" fmla="*/ 6090917 w 7345832"/>
              <a:gd name="connsiteY8" fmla="*/ 2638425 h 3982834"/>
              <a:gd name="connsiteX9" fmla="*/ 4490717 w 7345832"/>
              <a:gd name="connsiteY9" fmla="*/ 2876550 h 3982834"/>
              <a:gd name="connsiteX10" fmla="*/ 4185917 w 7345832"/>
              <a:gd name="connsiteY10" fmla="*/ 3714750 h 3982834"/>
              <a:gd name="connsiteX11" fmla="*/ 3442967 w 7345832"/>
              <a:gd name="connsiteY11" fmla="*/ 3981450 h 3982834"/>
              <a:gd name="connsiteX12" fmla="*/ 2757167 w 7345832"/>
              <a:gd name="connsiteY12" fmla="*/ 3629025 h 3982834"/>
              <a:gd name="connsiteX13" fmla="*/ 2585717 w 7345832"/>
              <a:gd name="connsiteY13" fmla="*/ 2990850 h 3982834"/>
              <a:gd name="connsiteX14" fmla="*/ 1795142 w 7345832"/>
              <a:gd name="connsiteY14" fmla="*/ 2762250 h 3982834"/>
              <a:gd name="connsiteX15" fmla="*/ 947417 w 7345832"/>
              <a:gd name="connsiteY15" fmla="*/ 2762250 h 3982834"/>
              <a:gd name="connsiteX16" fmla="*/ 71117 w 7345832"/>
              <a:gd name="connsiteY16" fmla="*/ 2619375 h 3982834"/>
              <a:gd name="connsiteX17" fmla="*/ 109217 w 7345832"/>
              <a:gd name="connsiteY17" fmla="*/ 1485900 h 3982834"/>
              <a:gd name="connsiteX18" fmla="*/ 566417 w 7345832"/>
              <a:gd name="connsiteY18" fmla="*/ 885825 h 3982834"/>
              <a:gd name="connsiteX19" fmla="*/ 1347467 w 7345832"/>
              <a:gd name="connsiteY19" fmla="*/ 1209675 h 3982834"/>
              <a:gd name="connsiteX20" fmla="*/ 1642742 w 7345832"/>
              <a:gd name="connsiteY20" fmla="*/ 1733550 h 3982834"/>
              <a:gd name="connsiteX21" fmla="*/ 2071367 w 7345832"/>
              <a:gd name="connsiteY21" fmla="*/ 942975 h 3982834"/>
              <a:gd name="connsiteX22" fmla="*/ 3176267 w 7345832"/>
              <a:gd name="connsiteY22" fmla="*/ 952500 h 3982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345832" h="3982834">
                <a:moveTo>
                  <a:pt x="3119117" y="942975"/>
                </a:moveTo>
                <a:cubicBezTo>
                  <a:pt x="3697761" y="1015206"/>
                  <a:pt x="4276405" y="1087437"/>
                  <a:pt x="4624067" y="971550"/>
                </a:cubicBezTo>
                <a:cubicBezTo>
                  <a:pt x="4971729" y="855663"/>
                  <a:pt x="5039992" y="398462"/>
                  <a:pt x="5205092" y="247650"/>
                </a:cubicBezTo>
                <a:cubicBezTo>
                  <a:pt x="5370192" y="96838"/>
                  <a:pt x="5449567" y="106362"/>
                  <a:pt x="5614667" y="66675"/>
                </a:cubicBezTo>
                <a:cubicBezTo>
                  <a:pt x="5779767" y="26988"/>
                  <a:pt x="5932167" y="-20637"/>
                  <a:pt x="6195692" y="9525"/>
                </a:cubicBezTo>
                <a:cubicBezTo>
                  <a:pt x="6459217" y="39687"/>
                  <a:pt x="7016430" y="79375"/>
                  <a:pt x="7195817" y="247650"/>
                </a:cubicBezTo>
                <a:cubicBezTo>
                  <a:pt x="7375205" y="415925"/>
                  <a:pt x="7384729" y="730250"/>
                  <a:pt x="7272017" y="1019175"/>
                </a:cubicBezTo>
                <a:cubicBezTo>
                  <a:pt x="7159305" y="1308100"/>
                  <a:pt x="6716392" y="1711325"/>
                  <a:pt x="6519542" y="1981200"/>
                </a:cubicBezTo>
                <a:cubicBezTo>
                  <a:pt x="6322692" y="2251075"/>
                  <a:pt x="6429054" y="2489200"/>
                  <a:pt x="6090917" y="2638425"/>
                </a:cubicBezTo>
                <a:cubicBezTo>
                  <a:pt x="5752780" y="2787650"/>
                  <a:pt x="4808217" y="2697162"/>
                  <a:pt x="4490717" y="2876550"/>
                </a:cubicBezTo>
                <a:cubicBezTo>
                  <a:pt x="4173217" y="3055938"/>
                  <a:pt x="4360542" y="3530600"/>
                  <a:pt x="4185917" y="3714750"/>
                </a:cubicBezTo>
                <a:cubicBezTo>
                  <a:pt x="4011292" y="3898900"/>
                  <a:pt x="3681092" y="3995738"/>
                  <a:pt x="3442967" y="3981450"/>
                </a:cubicBezTo>
                <a:cubicBezTo>
                  <a:pt x="3204842" y="3967163"/>
                  <a:pt x="2900042" y="3794125"/>
                  <a:pt x="2757167" y="3629025"/>
                </a:cubicBezTo>
                <a:cubicBezTo>
                  <a:pt x="2614292" y="3463925"/>
                  <a:pt x="2746055" y="3135313"/>
                  <a:pt x="2585717" y="2990850"/>
                </a:cubicBezTo>
                <a:cubicBezTo>
                  <a:pt x="2425379" y="2846387"/>
                  <a:pt x="2068192" y="2800350"/>
                  <a:pt x="1795142" y="2762250"/>
                </a:cubicBezTo>
                <a:cubicBezTo>
                  <a:pt x="1522092" y="2724150"/>
                  <a:pt x="1234754" y="2786063"/>
                  <a:pt x="947417" y="2762250"/>
                </a:cubicBezTo>
                <a:cubicBezTo>
                  <a:pt x="660079" y="2738438"/>
                  <a:pt x="210817" y="2832100"/>
                  <a:pt x="71117" y="2619375"/>
                </a:cubicBezTo>
                <a:cubicBezTo>
                  <a:pt x="-68583" y="2406650"/>
                  <a:pt x="26667" y="1774825"/>
                  <a:pt x="109217" y="1485900"/>
                </a:cubicBezTo>
                <a:cubicBezTo>
                  <a:pt x="191767" y="1196975"/>
                  <a:pt x="360042" y="931862"/>
                  <a:pt x="566417" y="885825"/>
                </a:cubicBezTo>
                <a:cubicBezTo>
                  <a:pt x="772792" y="839788"/>
                  <a:pt x="1168079" y="1068388"/>
                  <a:pt x="1347467" y="1209675"/>
                </a:cubicBezTo>
                <a:cubicBezTo>
                  <a:pt x="1526854" y="1350963"/>
                  <a:pt x="1522092" y="1778000"/>
                  <a:pt x="1642742" y="1733550"/>
                </a:cubicBezTo>
                <a:cubicBezTo>
                  <a:pt x="1763392" y="1689100"/>
                  <a:pt x="1815780" y="1073150"/>
                  <a:pt x="2071367" y="942975"/>
                </a:cubicBezTo>
                <a:cubicBezTo>
                  <a:pt x="2326954" y="812800"/>
                  <a:pt x="2751610" y="882650"/>
                  <a:pt x="3176267" y="952500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フリーフォーム 70"/>
          <p:cNvSpPr/>
          <p:nvPr/>
        </p:nvSpPr>
        <p:spPr>
          <a:xfrm rot="18305625" flipV="1">
            <a:off x="7186634" y="2094668"/>
            <a:ext cx="761401" cy="135669"/>
          </a:xfrm>
          <a:custGeom>
            <a:avLst/>
            <a:gdLst>
              <a:gd name="connsiteX0" fmla="*/ 230763 w 1146982"/>
              <a:gd name="connsiteY0" fmla="*/ 26298 h 649549"/>
              <a:gd name="connsiteX1" fmla="*/ 700320 w 1146982"/>
              <a:gd name="connsiteY1" fmla="*/ 92200 h 649549"/>
              <a:gd name="connsiteX2" fmla="*/ 1145163 w 1146982"/>
              <a:gd name="connsiteY2" fmla="*/ 322860 h 649549"/>
              <a:gd name="connsiteX3" fmla="*/ 832125 w 1146982"/>
              <a:gd name="connsiteY3" fmla="*/ 611184 h 649549"/>
              <a:gd name="connsiteX4" fmla="*/ 222525 w 1146982"/>
              <a:gd name="connsiteY4" fmla="*/ 635898 h 649549"/>
              <a:gd name="connsiteX5" fmla="*/ 104 w 1146982"/>
              <a:gd name="connsiteY5" fmla="*/ 512330 h 649549"/>
              <a:gd name="connsiteX6" fmla="*/ 230763 w 1146982"/>
              <a:gd name="connsiteY6" fmla="*/ 26298 h 649549"/>
              <a:gd name="connsiteX0" fmla="*/ 216714 w 1146885"/>
              <a:gd name="connsiteY0" fmla="*/ 170196 h 558013"/>
              <a:gd name="connsiteX1" fmla="*/ 700223 w 1146885"/>
              <a:gd name="connsiteY1" fmla="*/ 664 h 558013"/>
              <a:gd name="connsiteX2" fmla="*/ 1145066 w 1146885"/>
              <a:gd name="connsiteY2" fmla="*/ 231324 h 558013"/>
              <a:gd name="connsiteX3" fmla="*/ 832028 w 1146885"/>
              <a:gd name="connsiteY3" fmla="*/ 519648 h 558013"/>
              <a:gd name="connsiteX4" fmla="*/ 222428 w 1146885"/>
              <a:gd name="connsiteY4" fmla="*/ 544362 h 558013"/>
              <a:gd name="connsiteX5" fmla="*/ 7 w 1146885"/>
              <a:gd name="connsiteY5" fmla="*/ 420794 h 558013"/>
              <a:gd name="connsiteX6" fmla="*/ 216714 w 1146885"/>
              <a:gd name="connsiteY6" fmla="*/ 170196 h 558013"/>
              <a:gd name="connsiteX0" fmla="*/ 216714 w 1147063"/>
              <a:gd name="connsiteY0" fmla="*/ 55199 h 443016"/>
              <a:gd name="connsiteX1" fmla="*/ 693246 w 1147063"/>
              <a:gd name="connsiteY1" fmla="*/ 3381 h 443016"/>
              <a:gd name="connsiteX2" fmla="*/ 1145066 w 1147063"/>
              <a:gd name="connsiteY2" fmla="*/ 116327 h 443016"/>
              <a:gd name="connsiteX3" fmla="*/ 832028 w 1147063"/>
              <a:gd name="connsiteY3" fmla="*/ 404651 h 443016"/>
              <a:gd name="connsiteX4" fmla="*/ 222428 w 1147063"/>
              <a:gd name="connsiteY4" fmla="*/ 429365 h 443016"/>
              <a:gd name="connsiteX5" fmla="*/ 7 w 1147063"/>
              <a:gd name="connsiteY5" fmla="*/ 305797 h 443016"/>
              <a:gd name="connsiteX6" fmla="*/ 216714 w 1147063"/>
              <a:gd name="connsiteY6" fmla="*/ 55199 h 44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063" h="443016">
                <a:moveTo>
                  <a:pt x="216714" y="55199"/>
                </a:moveTo>
                <a:cubicBezTo>
                  <a:pt x="332254" y="4796"/>
                  <a:pt x="538521" y="-6807"/>
                  <a:pt x="693246" y="3381"/>
                </a:cubicBezTo>
                <a:cubicBezTo>
                  <a:pt x="847971" y="13569"/>
                  <a:pt x="1121936" y="49449"/>
                  <a:pt x="1145066" y="116327"/>
                </a:cubicBezTo>
                <a:cubicBezTo>
                  <a:pt x="1168196" y="183205"/>
                  <a:pt x="985801" y="352478"/>
                  <a:pt x="832028" y="404651"/>
                </a:cubicBezTo>
                <a:cubicBezTo>
                  <a:pt x="678255" y="456824"/>
                  <a:pt x="361098" y="445841"/>
                  <a:pt x="222428" y="429365"/>
                </a:cubicBezTo>
                <a:cubicBezTo>
                  <a:pt x="83758" y="412889"/>
                  <a:pt x="959" y="368158"/>
                  <a:pt x="7" y="305797"/>
                </a:cubicBezTo>
                <a:cubicBezTo>
                  <a:pt x="-945" y="243436"/>
                  <a:pt x="101174" y="105602"/>
                  <a:pt x="216714" y="551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リーフォーム 71"/>
          <p:cNvSpPr/>
          <p:nvPr/>
        </p:nvSpPr>
        <p:spPr>
          <a:xfrm rot="1977408">
            <a:off x="6432945" y="2123586"/>
            <a:ext cx="1020492" cy="130740"/>
          </a:xfrm>
          <a:custGeom>
            <a:avLst/>
            <a:gdLst>
              <a:gd name="connsiteX0" fmla="*/ 230763 w 1146982"/>
              <a:gd name="connsiteY0" fmla="*/ 26298 h 649549"/>
              <a:gd name="connsiteX1" fmla="*/ 700320 w 1146982"/>
              <a:gd name="connsiteY1" fmla="*/ 92200 h 649549"/>
              <a:gd name="connsiteX2" fmla="*/ 1145163 w 1146982"/>
              <a:gd name="connsiteY2" fmla="*/ 322860 h 649549"/>
              <a:gd name="connsiteX3" fmla="*/ 832125 w 1146982"/>
              <a:gd name="connsiteY3" fmla="*/ 611184 h 649549"/>
              <a:gd name="connsiteX4" fmla="*/ 222525 w 1146982"/>
              <a:gd name="connsiteY4" fmla="*/ 635898 h 649549"/>
              <a:gd name="connsiteX5" fmla="*/ 104 w 1146982"/>
              <a:gd name="connsiteY5" fmla="*/ 512330 h 649549"/>
              <a:gd name="connsiteX6" fmla="*/ 230763 w 1146982"/>
              <a:gd name="connsiteY6" fmla="*/ 26298 h 649549"/>
              <a:gd name="connsiteX0" fmla="*/ 216714 w 1146885"/>
              <a:gd name="connsiteY0" fmla="*/ 170196 h 558013"/>
              <a:gd name="connsiteX1" fmla="*/ 700223 w 1146885"/>
              <a:gd name="connsiteY1" fmla="*/ 664 h 558013"/>
              <a:gd name="connsiteX2" fmla="*/ 1145066 w 1146885"/>
              <a:gd name="connsiteY2" fmla="*/ 231324 h 558013"/>
              <a:gd name="connsiteX3" fmla="*/ 832028 w 1146885"/>
              <a:gd name="connsiteY3" fmla="*/ 519648 h 558013"/>
              <a:gd name="connsiteX4" fmla="*/ 222428 w 1146885"/>
              <a:gd name="connsiteY4" fmla="*/ 544362 h 558013"/>
              <a:gd name="connsiteX5" fmla="*/ 7 w 1146885"/>
              <a:gd name="connsiteY5" fmla="*/ 420794 h 558013"/>
              <a:gd name="connsiteX6" fmla="*/ 216714 w 1146885"/>
              <a:gd name="connsiteY6" fmla="*/ 170196 h 558013"/>
              <a:gd name="connsiteX0" fmla="*/ 216714 w 1147063"/>
              <a:gd name="connsiteY0" fmla="*/ 55199 h 443016"/>
              <a:gd name="connsiteX1" fmla="*/ 693246 w 1147063"/>
              <a:gd name="connsiteY1" fmla="*/ 3381 h 443016"/>
              <a:gd name="connsiteX2" fmla="*/ 1145066 w 1147063"/>
              <a:gd name="connsiteY2" fmla="*/ 116327 h 443016"/>
              <a:gd name="connsiteX3" fmla="*/ 832028 w 1147063"/>
              <a:gd name="connsiteY3" fmla="*/ 404651 h 443016"/>
              <a:gd name="connsiteX4" fmla="*/ 222428 w 1147063"/>
              <a:gd name="connsiteY4" fmla="*/ 429365 h 443016"/>
              <a:gd name="connsiteX5" fmla="*/ 7 w 1147063"/>
              <a:gd name="connsiteY5" fmla="*/ 305797 h 443016"/>
              <a:gd name="connsiteX6" fmla="*/ 216714 w 1147063"/>
              <a:gd name="connsiteY6" fmla="*/ 55199 h 44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063" h="443016">
                <a:moveTo>
                  <a:pt x="216714" y="55199"/>
                </a:moveTo>
                <a:cubicBezTo>
                  <a:pt x="332254" y="4796"/>
                  <a:pt x="538521" y="-6807"/>
                  <a:pt x="693246" y="3381"/>
                </a:cubicBezTo>
                <a:cubicBezTo>
                  <a:pt x="847971" y="13569"/>
                  <a:pt x="1121936" y="49449"/>
                  <a:pt x="1145066" y="116327"/>
                </a:cubicBezTo>
                <a:cubicBezTo>
                  <a:pt x="1168196" y="183205"/>
                  <a:pt x="985801" y="352478"/>
                  <a:pt x="832028" y="404651"/>
                </a:cubicBezTo>
                <a:cubicBezTo>
                  <a:pt x="678255" y="456824"/>
                  <a:pt x="361098" y="445841"/>
                  <a:pt x="222428" y="429365"/>
                </a:cubicBezTo>
                <a:cubicBezTo>
                  <a:pt x="83758" y="412889"/>
                  <a:pt x="959" y="368158"/>
                  <a:pt x="7" y="305797"/>
                </a:cubicBezTo>
                <a:cubicBezTo>
                  <a:pt x="-945" y="243436"/>
                  <a:pt x="101174" y="105602"/>
                  <a:pt x="216714" y="551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フリーフォーム 72"/>
          <p:cNvSpPr/>
          <p:nvPr/>
        </p:nvSpPr>
        <p:spPr>
          <a:xfrm rot="16200000">
            <a:off x="1787890" y="2417668"/>
            <a:ext cx="186290" cy="288842"/>
          </a:xfrm>
          <a:custGeom>
            <a:avLst/>
            <a:gdLst>
              <a:gd name="connsiteX0" fmla="*/ 230763 w 1146982"/>
              <a:gd name="connsiteY0" fmla="*/ 26298 h 649549"/>
              <a:gd name="connsiteX1" fmla="*/ 700320 w 1146982"/>
              <a:gd name="connsiteY1" fmla="*/ 92200 h 649549"/>
              <a:gd name="connsiteX2" fmla="*/ 1145163 w 1146982"/>
              <a:gd name="connsiteY2" fmla="*/ 322860 h 649549"/>
              <a:gd name="connsiteX3" fmla="*/ 832125 w 1146982"/>
              <a:gd name="connsiteY3" fmla="*/ 611184 h 649549"/>
              <a:gd name="connsiteX4" fmla="*/ 222525 w 1146982"/>
              <a:gd name="connsiteY4" fmla="*/ 635898 h 649549"/>
              <a:gd name="connsiteX5" fmla="*/ 104 w 1146982"/>
              <a:gd name="connsiteY5" fmla="*/ 512330 h 649549"/>
              <a:gd name="connsiteX6" fmla="*/ 230763 w 1146982"/>
              <a:gd name="connsiteY6" fmla="*/ 26298 h 64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6982" h="649549">
                <a:moveTo>
                  <a:pt x="230763" y="26298"/>
                </a:moveTo>
                <a:cubicBezTo>
                  <a:pt x="347466" y="-43724"/>
                  <a:pt x="547920" y="42773"/>
                  <a:pt x="700320" y="92200"/>
                </a:cubicBezTo>
                <a:cubicBezTo>
                  <a:pt x="852720" y="141627"/>
                  <a:pt x="1123196" y="236363"/>
                  <a:pt x="1145163" y="322860"/>
                </a:cubicBezTo>
                <a:cubicBezTo>
                  <a:pt x="1167130" y="409357"/>
                  <a:pt x="985898" y="559011"/>
                  <a:pt x="832125" y="611184"/>
                </a:cubicBezTo>
                <a:cubicBezTo>
                  <a:pt x="678352" y="663357"/>
                  <a:pt x="361195" y="652374"/>
                  <a:pt x="222525" y="635898"/>
                </a:cubicBezTo>
                <a:cubicBezTo>
                  <a:pt x="83855" y="619422"/>
                  <a:pt x="4223" y="612557"/>
                  <a:pt x="104" y="512330"/>
                </a:cubicBezTo>
                <a:cubicBezTo>
                  <a:pt x="-4015" y="412103"/>
                  <a:pt x="114060" y="96320"/>
                  <a:pt x="230763" y="26298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 73"/>
          <p:cNvSpPr/>
          <p:nvPr/>
        </p:nvSpPr>
        <p:spPr>
          <a:xfrm rot="18305625" flipV="1">
            <a:off x="6915613" y="4941316"/>
            <a:ext cx="761401" cy="135669"/>
          </a:xfrm>
          <a:custGeom>
            <a:avLst/>
            <a:gdLst>
              <a:gd name="connsiteX0" fmla="*/ 230763 w 1146982"/>
              <a:gd name="connsiteY0" fmla="*/ 26298 h 649549"/>
              <a:gd name="connsiteX1" fmla="*/ 700320 w 1146982"/>
              <a:gd name="connsiteY1" fmla="*/ 92200 h 649549"/>
              <a:gd name="connsiteX2" fmla="*/ 1145163 w 1146982"/>
              <a:gd name="connsiteY2" fmla="*/ 322860 h 649549"/>
              <a:gd name="connsiteX3" fmla="*/ 832125 w 1146982"/>
              <a:gd name="connsiteY3" fmla="*/ 611184 h 649549"/>
              <a:gd name="connsiteX4" fmla="*/ 222525 w 1146982"/>
              <a:gd name="connsiteY4" fmla="*/ 635898 h 649549"/>
              <a:gd name="connsiteX5" fmla="*/ 104 w 1146982"/>
              <a:gd name="connsiteY5" fmla="*/ 512330 h 649549"/>
              <a:gd name="connsiteX6" fmla="*/ 230763 w 1146982"/>
              <a:gd name="connsiteY6" fmla="*/ 26298 h 649549"/>
              <a:gd name="connsiteX0" fmla="*/ 216714 w 1146885"/>
              <a:gd name="connsiteY0" fmla="*/ 170196 h 558013"/>
              <a:gd name="connsiteX1" fmla="*/ 700223 w 1146885"/>
              <a:gd name="connsiteY1" fmla="*/ 664 h 558013"/>
              <a:gd name="connsiteX2" fmla="*/ 1145066 w 1146885"/>
              <a:gd name="connsiteY2" fmla="*/ 231324 h 558013"/>
              <a:gd name="connsiteX3" fmla="*/ 832028 w 1146885"/>
              <a:gd name="connsiteY3" fmla="*/ 519648 h 558013"/>
              <a:gd name="connsiteX4" fmla="*/ 222428 w 1146885"/>
              <a:gd name="connsiteY4" fmla="*/ 544362 h 558013"/>
              <a:gd name="connsiteX5" fmla="*/ 7 w 1146885"/>
              <a:gd name="connsiteY5" fmla="*/ 420794 h 558013"/>
              <a:gd name="connsiteX6" fmla="*/ 216714 w 1146885"/>
              <a:gd name="connsiteY6" fmla="*/ 170196 h 558013"/>
              <a:gd name="connsiteX0" fmla="*/ 216714 w 1147063"/>
              <a:gd name="connsiteY0" fmla="*/ 55199 h 443016"/>
              <a:gd name="connsiteX1" fmla="*/ 693246 w 1147063"/>
              <a:gd name="connsiteY1" fmla="*/ 3381 h 443016"/>
              <a:gd name="connsiteX2" fmla="*/ 1145066 w 1147063"/>
              <a:gd name="connsiteY2" fmla="*/ 116327 h 443016"/>
              <a:gd name="connsiteX3" fmla="*/ 832028 w 1147063"/>
              <a:gd name="connsiteY3" fmla="*/ 404651 h 443016"/>
              <a:gd name="connsiteX4" fmla="*/ 222428 w 1147063"/>
              <a:gd name="connsiteY4" fmla="*/ 429365 h 443016"/>
              <a:gd name="connsiteX5" fmla="*/ 7 w 1147063"/>
              <a:gd name="connsiteY5" fmla="*/ 305797 h 443016"/>
              <a:gd name="connsiteX6" fmla="*/ 216714 w 1147063"/>
              <a:gd name="connsiteY6" fmla="*/ 55199 h 44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7063" h="443016">
                <a:moveTo>
                  <a:pt x="216714" y="55199"/>
                </a:moveTo>
                <a:cubicBezTo>
                  <a:pt x="332254" y="4796"/>
                  <a:pt x="538521" y="-6807"/>
                  <a:pt x="693246" y="3381"/>
                </a:cubicBezTo>
                <a:cubicBezTo>
                  <a:pt x="847971" y="13569"/>
                  <a:pt x="1121936" y="49449"/>
                  <a:pt x="1145066" y="116327"/>
                </a:cubicBezTo>
                <a:cubicBezTo>
                  <a:pt x="1168196" y="183205"/>
                  <a:pt x="985801" y="352478"/>
                  <a:pt x="832028" y="404651"/>
                </a:cubicBezTo>
                <a:cubicBezTo>
                  <a:pt x="678255" y="456824"/>
                  <a:pt x="361098" y="445841"/>
                  <a:pt x="222428" y="429365"/>
                </a:cubicBezTo>
                <a:cubicBezTo>
                  <a:pt x="83758" y="412889"/>
                  <a:pt x="959" y="368158"/>
                  <a:pt x="7" y="305797"/>
                </a:cubicBezTo>
                <a:cubicBezTo>
                  <a:pt x="-945" y="243436"/>
                  <a:pt x="101174" y="105602"/>
                  <a:pt x="216714" y="551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0399" y="4702334"/>
            <a:ext cx="110565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 smtClean="0"/>
              <a:t>23</a:t>
            </a:r>
            <a:r>
              <a:rPr kumimoji="1" lang="ja-JP" altLang="en-US" sz="1200" dirty="0" smtClean="0"/>
              <a:t>時から</a:t>
            </a:r>
            <a:r>
              <a:rPr kumimoji="1" lang="en-US" altLang="ja-JP" sz="1200" dirty="0" smtClean="0"/>
              <a:t>24</a:t>
            </a:r>
            <a:r>
              <a:rPr kumimoji="1" lang="ja-JP" altLang="en-US" sz="1200" dirty="0" smtClean="0"/>
              <a:t>時</a:t>
            </a:r>
            <a:endParaRPr kumimoji="1" lang="ja-JP" altLang="en-US" sz="1200" dirty="0"/>
          </a:p>
        </p:txBody>
      </p:sp>
      <p:cxnSp>
        <p:nvCxnSpPr>
          <p:cNvPr id="76" name="直線コネクタ 75"/>
          <p:cNvCxnSpPr/>
          <p:nvPr/>
        </p:nvCxnSpPr>
        <p:spPr>
          <a:xfrm>
            <a:off x="653492" y="3504630"/>
            <a:ext cx="7950956" cy="0"/>
          </a:xfrm>
          <a:prstGeom prst="line">
            <a:avLst/>
          </a:prstGeom>
          <a:ln w="38100" cmpd="dbl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414758" y="1308386"/>
            <a:ext cx="1082762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低速移動</a:t>
            </a:r>
            <a:endParaRPr kumimoji="1" lang="ja-JP" altLang="en-US" sz="1600" b="1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6671593" y="1308386"/>
            <a:ext cx="1082259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 smtClean="0"/>
              <a:t>高</a:t>
            </a:r>
            <a:r>
              <a:rPr kumimoji="1" lang="ja-JP" altLang="en-US" sz="1600" b="1" dirty="0" smtClean="0"/>
              <a:t>速移動</a:t>
            </a:r>
            <a:endParaRPr kumimoji="1" lang="ja-JP" altLang="en-US" sz="1600" b="1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217722" y="4725144"/>
            <a:ext cx="2797421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smtClean="0"/>
              <a:t>1</a:t>
            </a:r>
            <a:r>
              <a:rPr lang="ja-JP" altLang="en-US" sz="1600" b="1" dirty="0" smtClean="0"/>
              <a:t>日を</a:t>
            </a:r>
            <a:r>
              <a:rPr kumimoji="1" lang="ja-JP" altLang="en-US" sz="1600" b="1" dirty="0" smtClean="0"/>
              <a:t>時間帯</a:t>
            </a:r>
            <a:r>
              <a:rPr kumimoji="1" lang="ja-JP" altLang="en-US" sz="1600" b="1" dirty="0" smtClean="0"/>
              <a:t>ごとに分けた</a:t>
            </a:r>
            <a:r>
              <a:rPr kumimoji="1" lang="ja-JP" altLang="en-US" sz="1600" b="1" dirty="0" smtClean="0"/>
              <a:t>もの</a:t>
            </a:r>
            <a:endParaRPr kumimoji="1" lang="ja-JP" altLang="en-US" sz="1600" b="1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217722" y="2222668"/>
            <a:ext cx="3010462" cy="338554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全期間（</a:t>
            </a:r>
            <a:r>
              <a:rPr kumimoji="1" lang="en-US" altLang="ja-JP" sz="1600" b="1" dirty="0" smtClean="0"/>
              <a:t>1</a:t>
            </a:r>
            <a:r>
              <a:rPr kumimoji="1" lang="ja-JP" altLang="en-US" sz="1600" b="1" dirty="0" smtClean="0"/>
              <a:t>ヶ月など）を</a:t>
            </a:r>
            <a:r>
              <a:rPr kumimoji="1" lang="ja-JP" altLang="en-US" sz="1600" b="1" dirty="0" smtClean="0"/>
              <a:t>通した</a:t>
            </a:r>
            <a:r>
              <a:rPr kumimoji="1" lang="ja-JP" altLang="en-US" sz="1600" b="1" dirty="0" smtClean="0"/>
              <a:t>もの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3165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92216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通常行動範囲の更新（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日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回）</a:t>
            </a:r>
            <a:endParaRPr lang="en-US" altLang="ja-JP" sz="2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 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モジュール構成</a:t>
            </a:r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1274571" y="2748820"/>
            <a:ext cx="1651883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センサ情報格納処理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51" name="Picture 6" descr="C:\Users\ohno\AppData\Local\Microsoft\Windows\Temporary Internet Files\Content.IE5\4CWN6H1R\MC90043386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0" y="2576530"/>
            <a:ext cx="736964" cy="7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C:\Users\ohno\AppData\Local\Microsoft\Windows\Temporary Internet Files\Content.IE5\4CWN6H1R\MC90043386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84" y="4646775"/>
            <a:ext cx="736964" cy="7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636" y="4731268"/>
            <a:ext cx="643845" cy="64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テキスト ボックス 153"/>
          <p:cNvSpPr txBox="1"/>
          <p:nvPr/>
        </p:nvSpPr>
        <p:spPr>
          <a:xfrm>
            <a:off x="-33512" y="3277446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スマートフォン</a:t>
            </a:r>
            <a:endParaRPr kumimoji="1" lang="en-US" altLang="ja-JP" sz="1100" b="1" dirty="0" smtClean="0"/>
          </a:p>
          <a:p>
            <a:pPr algn="ctr"/>
            <a:r>
              <a:rPr lang="ja-JP" altLang="en-US" sz="1100" b="1" dirty="0" smtClean="0"/>
              <a:t>（</a:t>
            </a:r>
            <a:r>
              <a:rPr lang="en-US" altLang="ja-JP" sz="1100" b="1" dirty="0" smtClean="0"/>
              <a:t>Android</a:t>
            </a:r>
            <a:r>
              <a:rPr lang="ja-JP" altLang="en-US" sz="1100" b="1" dirty="0" smtClean="0"/>
              <a:t>端末）</a:t>
            </a:r>
            <a:endParaRPr kumimoji="1" lang="ja-JP" altLang="en-US" sz="1100" b="1" dirty="0"/>
          </a:p>
        </p:txBody>
      </p:sp>
      <p:pic>
        <p:nvPicPr>
          <p:cNvPr id="1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68" y="3697154"/>
            <a:ext cx="484577" cy="4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テキスト ボックス 156"/>
          <p:cNvSpPr txBox="1"/>
          <p:nvPr/>
        </p:nvSpPr>
        <p:spPr>
          <a:xfrm>
            <a:off x="3661378" y="416519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データベース</a:t>
            </a:r>
            <a:endParaRPr kumimoji="1" lang="en-US" altLang="ja-JP" sz="1100" b="1" dirty="0" smtClean="0"/>
          </a:p>
          <a:p>
            <a:pPr algn="ctr"/>
            <a:r>
              <a:rPr lang="ja-JP" altLang="en-US" sz="1100" b="1" dirty="0" smtClean="0"/>
              <a:t>（</a:t>
            </a:r>
            <a:r>
              <a:rPr lang="en-US" altLang="ja-JP" sz="1100" b="1" dirty="0"/>
              <a:t>MySQL</a:t>
            </a:r>
            <a:r>
              <a:rPr lang="ja-JP" altLang="en-US" sz="1100" b="1" dirty="0" smtClean="0"/>
              <a:t>）</a:t>
            </a:r>
            <a:endParaRPr kumimoji="1" lang="ja-JP" altLang="en-US" sz="1100" b="1" dirty="0"/>
          </a:p>
        </p:txBody>
      </p:sp>
      <p:sp>
        <p:nvSpPr>
          <p:cNvPr id="158" name="正方形/長方形 157"/>
          <p:cNvSpPr/>
          <p:nvPr/>
        </p:nvSpPr>
        <p:spPr>
          <a:xfrm>
            <a:off x="1035446" y="2565032"/>
            <a:ext cx="6177513" cy="37260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1274571" y="5001377"/>
            <a:ext cx="1669718" cy="445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行動判定処理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1256736" y="3905780"/>
            <a:ext cx="1669718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センサ情報登録処理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b="1" dirty="0" smtClean="0">
                <a:solidFill>
                  <a:schemeClr val="tx1"/>
                </a:solidFill>
              </a:rPr>
              <a:t>（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XML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解析・ユーザ認証）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3329146" y="2748820"/>
            <a:ext cx="1669718" cy="445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通常行動範囲更新処理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b="1" dirty="0" smtClean="0">
                <a:solidFill>
                  <a:schemeClr val="tx1"/>
                </a:solidFill>
              </a:rPr>
              <a:t>（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日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回）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3225634" y="5001377"/>
            <a:ext cx="1669718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定期メール配信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b="1" dirty="0" smtClean="0">
                <a:solidFill>
                  <a:schemeClr val="tx1"/>
                </a:solidFill>
              </a:rPr>
              <a:t>（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日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回等）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5188639" y="3931658"/>
            <a:ext cx="1218439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グラフ・地図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作成処理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205891" y="5001377"/>
            <a:ext cx="1218439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ユーザ登録処理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6" name="円/楕円 165"/>
          <p:cNvSpPr/>
          <p:nvPr/>
        </p:nvSpPr>
        <p:spPr>
          <a:xfrm>
            <a:off x="6379092" y="2167731"/>
            <a:ext cx="2660030" cy="163898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6785195" y="2132856"/>
            <a:ext cx="1847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インターネット網</a:t>
            </a:r>
            <a:endParaRPr kumimoji="1" lang="ja-JP" altLang="en-US" sz="1600" b="1" dirty="0"/>
          </a:p>
        </p:txBody>
      </p:sp>
      <p:sp>
        <p:nvSpPr>
          <p:cNvPr id="168" name="正方形/長方形 167"/>
          <p:cNvSpPr/>
          <p:nvPr/>
        </p:nvSpPr>
        <p:spPr>
          <a:xfrm>
            <a:off x="6834211" y="2530529"/>
            <a:ext cx="1629896" cy="37939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>
                <a:solidFill>
                  <a:schemeClr val="tx1"/>
                </a:solidFill>
              </a:rPr>
              <a:t>Google Maps API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6834210" y="3097533"/>
            <a:ext cx="1627996" cy="37939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smtClean="0">
                <a:solidFill>
                  <a:schemeClr val="tx1"/>
                </a:solidFill>
              </a:rPr>
              <a:t>Google Chart 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Tools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3368116" y="2385718"/>
            <a:ext cx="13681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管理サーバ</a:t>
            </a:r>
            <a:endParaRPr kumimoji="1" lang="ja-JP" altLang="en-US" sz="1600" b="1" dirty="0"/>
          </a:p>
        </p:txBody>
      </p:sp>
      <p:pic>
        <p:nvPicPr>
          <p:cNvPr id="171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24" y="4817104"/>
            <a:ext cx="526488" cy="7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2" name="直線矢印コネクタ 171"/>
          <p:cNvCxnSpPr/>
          <p:nvPr/>
        </p:nvCxnSpPr>
        <p:spPr>
          <a:xfrm>
            <a:off x="831299" y="2977062"/>
            <a:ext cx="40829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/>
          <p:nvPr/>
        </p:nvCxnSpPr>
        <p:spPr>
          <a:xfrm flipH="1">
            <a:off x="4558462" y="4073231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 flipV="1">
            <a:off x="4267276" y="4607380"/>
            <a:ext cx="0" cy="30359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/>
          <p:cNvCxnSpPr/>
          <p:nvPr/>
        </p:nvCxnSpPr>
        <p:spPr>
          <a:xfrm rot="16200000" flipH="1" flipV="1">
            <a:off x="1769941" y="4691376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>
            <a:off x="1758436" y="5542241"/>
            <a:ext cx="0" cy="543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V="1">
            <a:off x="1098364" y="4146784"/>
            <a:ext cx="0" cy="1934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1088752" y="4146785"/>
            <a:ext cx="170932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>
            <a:off x="1098364" y="6081271"/>
            <a:ext cx="668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2345978" y="6091866"/>
            <a:ext cx="6118129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/>
          <p:nvPr/>
        </p:nvCxnSpPr>
        <p:spPr>
          <a:xfrm>
            <a:off x="4033247" y="4613809"/>
            <a:ext cx="0" cy="2971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/>
          <p:cNvCxnSpPr/>
          <p:nvPr/>
        </p:nvCxnSpPr>
        <p:spPr>
          <a:xfrm>
            <a:off x="3158037" y="4152080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/>
          <p:cNvCxnSpPr/>
          <p:nvPr/>
        </p:nvCxnSpPr>
        <p:spPr>
          <a:xfrm flipV="1">
            <a:off x="4267276" y="3348740"/>
            <a:ext cx="0" cy="30359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/>
          <p:cNvCxnSpPr/>
          <p:nvPr/>
        </p:nvCxnSpPr>
        <p:spPr>
          <a:xfrm>
            <a:off x="4033247" y="3348740"/>
            <a:ext cx="0" cy="2971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/>
          <p:cNvCxnSpPr/>
          <p:nvPr/>
        </p:nvCxnSpPr>
        <p:spPr>
          <a:xfrm>
            <a:off x="5767632" y="5486632"/>
            <a:ext cx="0" cy="22617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/>
          <p:cNvSpPr txBox="1"/>
          <p:nvPr/>
        </p:nvSpPr>
        <p:spPr>
          <a:xfrm>
            <a:off x="6798250" y="5480102"/>
            <a:ext cx="724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 smtClean="0"/>
              <a:t>Apache</a:t>
            </a:r>
            <a:endParaRPr kumimoji="1" lang="ja-JP" altLang="en-US" sz="1100" b="1" dirty="0"/>
          </a:p>
        </p:txBody>
      </p:sp>
      <p:cxnSp>
        <p:nvCxnSpPr>
          <p:cNvPr id="187" name="直線矢印コネクタ 186"/>
          <p:cNvCxnSpPr/>
          <p:nvPr/>
        </p:nvCxnSpPr>
        <p:spPr>
          <a:xfrm>
            <a:off x="4584341" y="4254751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/>
          <p:cNvCxnSpPr/>
          <p:nvPr/>
        </p:nvCxnSpPr>
        <p:spPr>
          <a:xfrm rot="5400000" flipH="1">
            <a:off x="1781355" y="3563247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2359135" y="5568970"/>
            <a:ext cx="0" cy="517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/>
          <p:nvPr/>
        </p:nvCxnSpPr>
        <p:spPr>
          <a:xfrm flipH="1">
            <a:off x="6509164" y="5131314"/>
            <a:ext cx="33558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/>
          <p:nvPr/>
        </p:nvCxnSpPr>
        <p:spPr>
          <a:xfrm>
            <a:off x="6509163" y="5312834"/>
            <a:ext cx="3817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/>
          <p:nvPr/>
        </p:nvCxnSpPr>
        <p:spPr>
          <a:xfrm flipV="1">
            <a:off x="3041195" y="4435278"/>
            <a:ext cx="522856" cy="51219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矢印コネクタ 193"/>
          <p:cNvCxnSpPr/>
          <p:nvPr/>
        </p:nvCxnSpPr>
        <p:spPr>
          <a:xfrm flipV="1">
            <a:off x="2930623" y="3348740"/>
            <a:ext cx="502567" cy="4923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/>
          <p:nvPr/>
        </p:nvCxnSpPr>
        <p:spPr>
          <a:xfrm flipH="1">
            <a:off x="2806304" y="3263069"/>
            <a:ext cx="496319" cy="48619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 flipV="1">
            <a:off x="6463322" y="4467901"/>
            <a:ext cx="410285" cy="41882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/>
          <p:nvPr/>
        </p:nvCxnSpPr>
        <p:spPr>
          <a:xfrm rot="10800000" flipH="1" flipV="1">
            <a:off x="6598470" y="4379378"/>
            <a:ext cx="410285" cy="41882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/>
          <p:cNvSpPr txBox="1"/>
          <p:nvPr/>
        </p:nvSpPr>
        <p:spPr>
          <a:xfrm>
            <a:off x="7764476" y="5366487"/>
            <a:ext cx="1419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家庭端末、</a:t>
            </a:r>
            <a:r>
              <a:rPr lang="ja-JP" altLang="en-US" sz="1100" b="1" dirty="0" smtClean="0"/>
              <a:t>携帯</a:t>
            </a:r>
            <a:r>
              <a:rPr lang="ja-JP" altLang="en-US" sz="1100" b="1" dirty="0"/>
              <a:t>端末</a:t>
            </a:r>
            <a:endParaRPr kumimoji="1" lang="ja-JP" altLang="en-US" sz="1100" b="1" dirty="0"/>
          </a:p>
        </p:txBody>
      </p:sp>
      <p:cxnSp>
        <p:nvCxnSpPr>
          <p:cNvPr id="199" name="直線コネクタ 198"/>
          <p:cNvCxnSpPr/>
          <p:nvPr/>
        </p:nvCxnSpPr>
        <p:spPr>
          <a:xfrm>
            <a:off x="4117595" y="5556259"/>
            <a:ext cx="0" cy="28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>
            <a:off x="4123991" y="5843706"/>
            <a:ext cx="4338215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/>
          <p:cNvCxnSpPr/>
          <p:nvPr/>
        </p:nvCxnSpPr>
        <p:spPr>
          <a:xfrm flipH="1">
            <a:off x="6433956" y="3605228"/>
            <a:ext cx="266066" cy="24309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7076274" y="2399724"/>
            <a:ext cx="11521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地図作成</a:t>
            </a:r>
            <a:r>
              <a:rPr kumimoji="1" lang="en-US" altLang="ja-JP" sz="1100" b="1" dirty="0" smtClean="0"/>
              <a:t>API</a:t>
            </a:r>
            <a:endParaRPr kumimoji="1" lang="ja-JP" altLang="en-US" sz="1100" b="1" dirty="0"/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7049197" y="2976700"/>
            <a:ext cx="11521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b="1" dirty="0"/>
              <a:t>グラフ</a:t>
            </a:r>
            <a:r>
              <a:rPr kumimoji="1" lang="ja-JP" altLang="en-US" sz="1100" b="1" dirty="0" smtClean="0"/>
              <a:t>作成</a:t>
            </a:r>
            <a:r>
              <a:rPr kumimoji="1" lang="en-US" altLang="ja-JP" sz="1100" b="1" dirty="0" smtClean="0"/>
              <a:t>API</a:t>
            </a:r>
            <a:endParaRPr kumimoji="1" lang="ja-JP" altLang="en-US" sz="1100" b="1" dirty="0"/>
          </a:p>
        </p:txBody>
      </p:sp>
      <p:cxnSp>
        <p:nvCxnSpPr>
          <p:cNvPr id="204" name="直線矢印コネクタ 203"/>
          <p:cNvCxnSpPr/>
          <p:nvPr/>
        </p:nvCxnSpPr>
        <p:spPr>
          <a:xfrm rot="10800000" flipH="1">
            <a:off x="6546771" y="3690988"/>
            <a:ext cx="266066" cy="24309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矢印コネクタ 204"/>
          <p:cNvCxnSpPr/>
          <p:nvPr/>
        </p:nvCxnSpPr>
        <p:spPr>
          <a:xfrm flipH="1">
            <a:off x="7513124" y="5157192"/>
            <a:ext cx="33558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/>
          <p:nvPr/>
        </p:nvCxnSpPr>
        <p:spPr>
          <a:xfrm>
            <a:off x="7513123" y="5338712"/>
            <a:ext cx="3817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/>
          <p:nvPr/>
        </p:nvCxnSpPr>
        <p:spPr>
          <a:xfrm rot="10800000" flipV="1">
            <a:off x="2920478" y="4338196"/>
            <a:ext cx="522856" cy="51219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rot="16200000" flipV="1">
            <a:off x="4613316" y="4417898"/>
            <a:ext cx="522856" cy="51219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正方形/長方形 208"/>
          <p:cNvSpPr/>
          <p:nvPr/>
        </p:nvSpPr>
        <p:spPr>
          <a:xfrm>
            <a:off x="5188639" y="5742927"/>
            <a:ext cx="1218439" cy="4450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メール配信処理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10" name="直線矢印コネクタ 209"/>
          <p:cNvCxnSpPr>
            <a:endCxn id="198" idx="2"/>
          </p:cNvCxnSpPr>
          <p:nvPr/>
        </p:nvCxnSpPr>
        <p:spPr>
          <a:xfrm flipV="1">
            <a:off x="8471412" y="5628097"/>
            <a:ext cx="2682" cy="4739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3181906" y="2687212"/>
            <a:ext cx="1929028" cy="2030042"/>
          </a:xfrm>
          <a:prstGeom prst="rect">
            <a:avLst/>
          </a:prstGeom>
          <a:noFill/>
          <a:ln w="44450"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31840" y="5955422"/>
            <a:ext cx="11779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b="1" dirty="0"/>
              <a:t>徘徊</a:t>
            </a:r>
            <a:r>
              <a:rPr kumimoji="1" lang="ja-JP" altLang="en-US" sz="1100" b="1" dirty="0" smtClean="0"/>
              <a:t>行動 検出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748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92216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徘徊行動を検出した場合、見守る側にメール配信</a:t>
            </a:r>
            <a:endParaRPr lang="en-US" altLang="ja-JP" sz="2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 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モジュール構成</a:t>
            </a:r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1274571" y="2748820"/>
            <a:ext cx="1651883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センサ情報格納処理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pic>
        <p:nvPicPr>
          <p:cNvPr id="151" name="Picture 6" descr="C:\Users\ohno\AppData\Local\Microsoft\Windows\Temporary Internet Files\Content.IE5\4CWN6H1R\MC90043386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0" y="2576530"/>
            <a:ext cx="736964" cy="7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C:\Users\ohno\AppData\Local\Microsoft\Windows\Temporary Internet Files\Content.IE5\4CWN6H1R\MC90043386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84" y="4646775"/>
            <a:ext cx="736964" cy="7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636" y="4731268"/>
            <a:ext cx="643845" cy="64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" name="テキスト ボックス 153"/>
          <p:cNvSpPr txBox="1"/>
          <p:nvPr/>
        </p:nvSpPr>
        <p:spPr>
          <a:xfrm>
            <a:off x="-33512" y="3277446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スマートフォン</a:t>
            </a:r>
            <a:endParaRPr kumimoji="1" lang="en-US" altLang="ja-JP" sz="1100" b="1" dirty="0" smtClean="0"/>
          </a:p>
          <a:p>
            <a:pPr algn="ctr"/>
            <a:r>
              <a:rPr lang="ja-JP" altLang="en-US" sz="1100" b="1" dirty="0" smtClean="0"/>
              <a:t>（</a:t>
            </a:r>
            <a:r>
              <a:rPr lang="en-US" altLang="ja-JP" sz="1100" b="1" dirty="0" smtClean="0"/>
              <a:t>Android</a:t>
            </a:r>
            <a:r>
              <a:rPr lang="ja-JP" altLang="en-US" sz="1100" b="1" dirty="0" smtClean="0"/>
              <a:t>端末）</a:t>
            </a:r>
            <a:endParaRPr kumimoji="1" lang="ja-JP" altLang="en-US" sz="1100" b="1" dirty="0"/>
          </a:p>
        </p:txBody>
      </p:sp>
      <p:pic>
        <p:nvPicPr>
          <p:cNvPr id="15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68" y="3697154"/>
            <a:ext cx="484577" cy="4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" name="テキスト ボックス 156"/>
          <p:cNvSpPr txBox="1"/>
          <p:nvPr/>
        </p:nvSpPr>
        <p:spPr>
          <a:xfrm>
            <a:off x="3661378" y="416519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データベース</a:t>
            </a:r>
            <a:endParaRPr kumimoji="1" lang="en-US" altLang="ja-JP" sz="1100" b="1" dirty="0" smtClean="0"/>
          </a:p>
          <a:p>
            <a:pPr algn="ctr"/>
            <a:r>
              <a:rPr lang="ja-JP" altLang="en-US" sz="1100" b="1" dirty="0" smtClean="0"/>
              <a:t>（</a:t>
            </a:r>
            <a:r>
              <a:rPr lang="en-US" altLang="ja-JP" sz="1100" b="1" dirty="0"/>
              <a:t>MySQL</a:t>
            </a:r>
            <a:r>
              <a:rPr lang="ja-JP" altLang="en-US" sz="1100" b="1" dirty="0" smtClean="0"/>
              <a:t>）</a:t>
            </a:r>
            <a:endParaRPr kumimoji="1" lang="ja-JP" altLang="en-US" sz="1100" b="1" dirty="0"/>
          </a:p>
        </p:txBody>
      </p:sp>
      <p:sp>
        <p:nvSpPr>
          <p:cNvPr id="158" name="正方形/長方形 157"/>
          <p:cNvSpPr/>
          <p:nvPr/>
        </p:nvSpPr>
        <p:spPr>
          <a:xfrm>
            <a:off x="1035446" y="2565032"/>
            <a:ext cx="6177513" cy="37260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1274571" y="5001377"/>
            <a:ext cx="1669718" cy="445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行動判定処理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1256736" y="3905780"/>
            <a:ext cx="1669718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センサ情報登録処理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b="1" dirty="0" smtClean="0">
                <a:solidFill>
                  <a:schemeClr val="tx1"/>
                </a:solidFill>
              </a:rPr>
              <a:t>（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XML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解析・ユーザ認証）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3329146" y="2748820"/>
            <a:ext cx="1669718" cy="445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通常行動範囲更新処理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b="1" dirty="0" smtClean="0">
                <a:solidFill>
                  <a:schemeClr val="tx1"/>
                </a:solidFill>
              </a:rPr>
              <a:t>（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日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回）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3225634" y="5001377"/>
            <a:ext cx="1669718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定期メール配信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b="1" dirty="0" smtClean="0">
                <a:solidFill>
                  <a:schemeClr val="tx1"/>
                </a:solidFill>
              </a:rPr>
              <a:t>（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日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回等）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4" name="正方形/長方形 163"/>
          <p:cNvSpPr/>
          <p:nvPr/>
        </p:nvSpPr>
        <p:spPr>
          <a:xfrm>
            <a:off x="5188639" y="3931658"/>
            <a:ext cx="1218439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グラフ・地図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作成処理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205891" y="5001377"/>
            <a:ext cx="1218439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ユーザ登録処理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6" name="円/楕円 165"/>
          <p:cNvSpPr/>
          <p:nvPr/>
        </p:nvSpPr>
        <p:spPr>
          <a:xfrm>
            <a:off x="6379092" y="2167731"/>
            <a:ext cx="2660030" cy="163898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6785195" y="2132856"/>
            <a:ext cx="1847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インターネット網</a:t>
            </a:r>
            <a:endParaRPr kumimoji="1" lang="ja-JP" altLang="en-US" sz="1600" b="1" dirty="0"/>
          </a:p>
        </p:txBody>
      </p:sp>
      <p:sp>
        <p:nvSpPr>
          <p:cNvPr id="168" name="正方形/長方形 167"/>
          <p:cNvSpPr/>
          <p:nvPr/>
        </p:nvSpPr>
        <p:spPr>
          <a:xfrm>
            <a:off x="6834211" y="2530529"/>
            <a:ext cx="1629896" cy="37939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>
                <a:solidFill>
                  <a:schemeClr val="tx1"/>
                </a:solidFill>
              </a:rPr>
              <a:t>Google Maps API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6834210" y="3097533"/>
            <a:ext cx="1627996" cy="37939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</a:rPr>
              <a:t>Google Chart Tools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3368116" y="2385718"/>
            <a:ext cx="13681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管理サーバ</a:t>
            </a:r>
            <a:endParaRPr kumimoji="1" lang="ja-JP" altLang="en-US" sz="1600" b="1" dirty="0"/>
          </a:p>
        </p:txBody>
      </p:sp>
      <p:pic>
        <p:nvPicPr>
          <p:cNvPr id="171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24" y="4817104"/>
            <a:ext cx="526488" cy="7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2" name="直線矢印コネクタ 171"/>
          <p:cNvCxnSpPr/>
          <p:nvPr/>
        </p:nvCxnSpPr>
        <p:spPr>
          <a:xfrm>
            <a:off x="831299" y="2977062"/>
            <a:ext cx="40829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/>
          <p:cNvCxnSpPr/>
          <p:nvPr/>
        </p:nvCxnSpPr>
        <p:spPr>
          <a:xfrm flipH="1">
            <a:off x="4558462" y="4073231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/>
          <p:nvPr/>
        </p:nvCxnSpPr>
        <p:spPr>
          <a:xfrm flipV="1">
            <a:off x="4267276" y="4607380"/>
            <a:ext cx="0" cy="30359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/>
          <p:cNvCxnSpPr/>
          <p:nvPr/>
        </p:nvCxnSpPr>
        <p:spPr>
          <a:xfrm rot="16200000" flipH="1" flipV="1">
            <a:off x="1769941" y="4691376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/>
          <p:cNvCxnSpPr/>
          <p:nvPr/>
        </p:nvCxnSpPr>
        <p:spPr>
          <a:xfrm>
            <a:off x="1758436" y="5542241"/>
            <a:ext cx="0" cy="543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/>
          <p:cNvCxnSpPr/>
          <p:nvPr/>
        </p:nvCxnSpPr>
        <p:spPr>
          <a:xfrm flipV="1">
            <a:off x="1098364" y="4146784"/>
            <a:ext cx="0" cy="1934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コネクタ 177"/>
          <p:cNvCxnSpPr/>
          <p:nvPr/>
        </p:nvCxnSpPr>
        <p:spPr>
          <a:xfrm>
            <a:off x="1088752" y="4146785"/>
            <a:ext cx="170932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/>
          <p:nvPr/>
        </p:nvCxnSpPr>
        <p:spPr>
          <a:xfrm>
            <a:off x="1098364" y="6081271"/>
            <a:ext cx="668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/>
          <p:nvPr/>
        </p:nvCxnSpPr>
        <p:spPr>
          <a:xfrm>
            <a:off x="2345978" y="6091866"/>
            <a:ext cx="6118129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/>
          <p:nvPr/>
        </p:nvCxnSpPr>
        <p:spPr>
          <a:xfrm>
            <a:off x="4033247" y="4613809"/>
            <a:ext cx="0" cy="2971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/>
          <p:cNvCxnSpPr/>
          <p:nvPr/>
        </p:nvCxnSpPr>
        <p:spPr>
          <a:xfrm>
            <a:off x="3158037" y="4152080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/>
          <p:cNvCxnSpPr/>
          <p:nvPr/>
        </p:nvCxnSpPr>
        <p:spPr>
          <a:xfrm flipV="1">
            <a:off x="4267276" y="3348740"/>
            <a:ext cx="0" cy="30359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/>
          <p:cNvCxnSpPr/>
          <p:nvPr/>
        </p:nvCxnSpPr>
        <p:spPr>
          <a:xfrm>
            <a:off x="4033247" y="3348740"/>
            <a:ext cx="0" cy="2971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/>
          <p:cNvCxnSpPr/>
          <p:nvPr/>
        </p:nvCxnSpPr>
        <p:spPr>
          <a:xfrm>
            <a:off x="5767632" y="5486632"/>
            <a:ext cx="0" cy="22617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テキスト ボックス 185"/>
          <p:cNvSpPr txBox="1"/>
          <p:nvPr/>
        </p:nvSpPr>
        <p:spPr>
          <a:xfrm>
            <a:off x="6798250" y="5480102"/>
            <a:ext cx="724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 smtClean="0"/>
              <a:t>Apache</a:t>
            </a:r>
            <a:endParaRPr kumimoji="1" lang="ja-JP" altLang="en-US" sz="1100" b="1" dirty="0"/>
          </a:p>
        </p:txBody>
      </p:sp>
      <p:cxnSp>
        <p:nvCxnSpPr>
          <p:cNvPr id="187" name="直線矢印コネクタ 186"/>
          <p:cNvCxnSpPr/>
          <p:nvPr/>
        </p:nvCxnSpPr>
        <p:spPr>
          <a:xfrm>
            <a:off x="4584341" y="4254751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/>
          <p:cNvCxnSpPr/>
          <p:nvPr/>
        </p:nvCxnSpPr>
        <p:spPr>
          <a:xfrm rot="5400000" flipH="1">
            <a:off x="1781355" y="3563247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/>
          <p:cNvCxnSpPr/>
          <p:nvPr/>
        </p:nvCxnSpPr>
        <p:spPr>
          <a:xfrm>
            <a:off x="2359135" y="5568970"/>
            <a:ext cx="0" cy="517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/>
          <p:nvPr/>
        </p:nvCxnSpPr>
        <p:spPr>
          <a:xfrm flipH="1">
            <a:off x="6509164" y="5131314"/>
            <a:ext cx="33558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/>
          <p:nvPr/>
        </p:nvCxnSpPr>
        <p:spPr>
          <a:xfrm>
            <a:off x="6509163" y="5312834"/>
            <a:ext cx="3817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/>
          <p:cNvCxnSpPr/>
          <p:nvPr/>
        </p:nvCxnSpPr>
        <p:spPr>
          <a:xfrm flipV="1">
            <a:off x="3041195" y="4435278"/>
            <a:ext cx="522856" cy="51219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/>
          <p:cNvSpPr txBox="1"/>
          <p:nvPr/>
        </p:nvSpPr>
        <p:spPr>
          <a:xfrm>
            <a:off x="3131840" y="5955422"/>
            <a:ext cx="11779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b="1" dirty="0"/>
              <a:t>徘徊</a:t>
            </a:r>
            <a:r>
              <a:rPr kumimoji="1" lang="ja-JP" altLang="en-US" sz="1100" b="1" dirty="0" smtClean="0"/>
              <a:t>行動 検出</a:t>
            </a:r>
            <a:endParaRPr kumimoji="1" lang="ja-JP" altLang="en-US" sz="1100" b="1" dirty="0"/>
          </a:p>
        </p:txBody>
      </p:sp>
      <p:cxnSp>
        <p:nvCxnSpPr>
          <p:cNvPr id="194" name="直線矢印コネクタ 193"/>
          <p:cNvCxnSpPr/>
          <p:nvPr/>
        </p:nvCxnSpPr>
        <p:spPr>
          <a:xfrm flipV="1">
            <a:off x="2930623" y="3348740"/>
            <a:ext cx="502567" cy="4923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/>
          <p:cNvCxnSpPr/>
          <p:nvPr/>
        </p:nvCxnSpPr>
        <p:spPr>
          <a:xfrm flipH="1">
            <a:off x="2806304" y="3263069"/>
            <a:ext cx="496319" cy="48619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 flipV="1">
            <a:off x="6463322" y="4467901"/>
            <a:ext cx="410285" cy="41882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/>
          <p:cNvCxnSpPr/>
          <p:nvPr/>
        </p:nvCxnSpPr>
        <p:spPr>
          <a:xfrm rot="10800000" flipH="1" flipV="1">
            <a:off x="6598470" y="4379378"/>
            <a:ext cx="410285" cy="41882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テキスト ボックス 197"/>
          <p:cNvSpPr txBox="1"/>
          <p:nvPr/>
        </p:nvSpPr>
        <p:spPr>
          <a:xfrm>
            <a:off x="7764476" y="5366487"/>
            <a:ext cx="1419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家庭端末、</a:t>
            </a:r>
            <a:r>
              <a:rPr lang="ja-JP" altLang="en-US" sz="1100" b="1" dirty="0" smtClean="0"/>
              <a:t>携帯</a:t>
            </a:r>
            <a:r>
              <a:rPr lang="ja-JP" altLang="en-US" sz="1100" b="1" dirty="0"/>
              <a:t>端末</a:t>
            </a:r>
            <a:endParaRPr kumimoji="1" lang="ja-JP" altLang="en-US" sz="1100" b="1" dirty="0"/>
          </a:p>
        </p:txBody>
      </p:sp>
      <p:cxnSp>
        <p:nvCxnSpPr>
          <p:cNvPr id="199" name="直線コネクタ 198"/>
          <p:cNvCxnSpPr/>
          <p:nvPr/>
        </p:nvCxnSpPr>
        <p:spPr>
          <a:xfrm>
            <a:off x="4117595" y="5556259"/>
            <a:ext cx="0" cy="28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/>
          <p:nvPr/>
        </p:nvCxnSpPr>
        <p:spPr>
          <a:xfrm>
            <a:off x="4123991" y="5843706"/>
            <a:ext cx="4338215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/>
          <p:cNvCxnSpPr/>
          <p:nvPr/>
        </p:nvCxnSpPr>
        <p:spPr>
          <a:xfrm flipH="1">
            <a:off x="6433956" y="3605228"/>
            <a:ext cx="266066" cy="24309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テキスト ボックス 201"/>
          <p:cNvSpPr txBox="1"/>
          <p:nvPr/>
        </p:nvSpPr>
        <p:spPr>
          <a:xfrm>
            <a:off x="7076274" y="2399724"/>
            <a:ext cx="11521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地図作成</a:t>
            </a:r>
            <a:r>
              <a:rPr kumimoji="1" lang="en-US" altLang="ja-JP" sz="1100" b="1" dirty="0" smtClean="0"/>
              <a:t>API</a:t>
            </a:r>
            <a:endParaRPr kumimoji="1" lang="ja-JP" altLang="en-US" sz="1100" b="1" dirty="0"/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7049197" y="2976700"/>
            <a:ext cx="11521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b="1" dirty="0"/>
              <a:t>グラフ</a:t>
            </a:r>
            <a:r>
              <a:rPr kumimoji="1" lang="ja-JP" altLang="en-US" sz="1100" b="1" dirty="0" smtClean="0"/>
              <a:t>作成</a:t>
            </a:r>
            <a:r>
              <a:rPr kumimoji="1" lang="en-US" altLang="ja-JP" sz="1100" b="1" dirty="0" smtClean="0"/>
              <a:t>API</a:t>
            </a:r>
            <a:endParaRPr kumimoji="1" lang="ja-JP" altLang="en-US" sz="1100" b="1" dirty="0"/>
          </a:p>
        </p:txBody>
      </p:sp>
      <p:cxnSp>
        <p:nvCxnSpPr>
          <p:cNvPr id="204" name="直線矢印コネクタ 203"/>
          <p:cNvCxnSpPr/>
          <p:nvPr/>
        </p:nvCxnSpPr>
        <p:spPr>
          <a:xfrm rot="10800000" flipH="1">
            <a:off x="6546771" y="3690988"/>
            <a:ext cx="266066" cy="24309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矢印コネクタ 204"/>
          <p:cNvCxnSpPr/>
          <p:nvPr/>
        </p:nvCxnSpPr>
        <p:spPr>
          <a:xfrm flipH="1">
            <a:off x="7513124" y="5157192"/>
            <a:ext cx="33558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/>
          <p:cNvCxnSpPr/>
          <p:nvPr/>
        </p:nvCxnSpPr>
        <p:spPr>
          <a:xfrm>
            <a:off x="7513123" y="5338712"/>
            <a:ext cx="3817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/>
          <p:cNvCxnSpPr/>
          <p:nvPr/>
        </p:nvCxnSpPr>
        <p:spPr>
          <a:xfrm rot="10800000" flipV="1">
            <a:off x="2920478" y="4338196"/>
            <a:ext cx="522856" cy="51219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rot="16200000" flipV="1">
            <a:off x="4613316" y="4417898"/>
            <a:ext cx="522856" cy="51219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正方形/長方形 208"/>
          <p:cNvSpPr/>
          <p:nvPr/>
        </p:nvSpPr>
        <p:spPr>
          <a:xfrm>
            <a:off x="5188639" y="5742927"/>
            <a:ext cx="1218439" cy="4450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メール配信処理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10" name="直線矢印コネクタ 209"/>
          <p:cNvCxnSpPr>
            <a:endCxn id="198" idx="2"/>
          </p:cNvCxnSpPr>
          <p:nvPr/>
        </p:nvCxnSpPr>
        <p:spPr>
          <a:xfrm flipV="1">
            <a:off x="8471412" y="5628097"/>
            <a:ext cx="2682" cy="4739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1164566" y="3620098"/>
            <a:ext cx="5400136" cy="2613803"/>
          </a:xfrm>
          <a:custGeom>
            <a:avLst/>
            <a:gdLst>
              <a:gd name="connsiteX0" fmla="*/ 0 w 5400136"/>
              <a:gd name="connsiteY0" fmla="*/ 51758 h 2613803"/>
              <a:gd name="connsiteX1" fmla="*/ 0 w 5400136"/>
              <a:gd name="connsiteY1" fmla="*/ 2613803 h 2613803"/>
              <a:gd name="connsiteX2" fmla="*/ 5400136 w 5400136"/>
              <a:gd name="connsiteY2" fmla="*/ 2613803 h 2613803"/>
              <a:gd name="connsiteX3" fmla="*/ 5400136 w 5400136"/>
              <a:gd name="connsiteY3" fmla="*/ 2053086 h 2613803"/>
              <a:gd name="connsiteX4" fmla="*/ 1906438 w 5400136"/>
              <a:gd name="connsiteY4" fmla="*/ 2053086 h 2613803"/>
              <a:gd name="connsiteX5" fmla="*/ 1906438 w 5400136"/>
              <a:gd name="connsiteY5" fmla="*/ 1155939 h 2613803"/>
              <a:gd name="connsiteX6" fmla="*/ 3709359 w 5400136"/>
              <a:gd name="connsiteY6" fmla="*/ 1155939 h 2613803"/>
              <a:gd name="connsiteX7" fmla="*/ 3709359 w 5400136"/>
              <a:gd name="connsiteY7" fmla="*/ 0 h 2613803"/>
              <a:gd name="connsiteX8" fmla="*/ 0 w 5400136"/>
              <a:gd name="connsiteY8" fmla="*/ 51758 h 2613803"/>
              <a:gd name="connsiteX0" fmla="*/ 0 w 5400136"/>
              <a:gd name="connsiteY0" fmla="*/ 8626 h 2613803"/>
              <a:gd name="connsiteX1" fmla="*/ 0 w 5400136"/>
              <a:gd name="connsiteY1" fmla="*/ 2613803 h 2613803"/>
              <a:gd name="connsiteX2" fmla="*/ 5400136 w 5400136"/>
              <a:gd name="connsiteY2" fmla="*/ 2613803 h 2613803"/>
              <a:gd name="connsiteX3" fmla="*/ 5400136 w 5400136"/>
              <a:gd name="connsiteY3" fmla="*/ 2053086 h 2613803"/>
              <a:gd name="connsiteX4" fmla="*/ 1906438 w 5400136"/>
              <a:gd name="connsiteY4" fmla="*/ 2053086 h 2613803"/>
              <a:gd name="connsiteX5" fmla="*/ 1906438 w 5400136"/>
              <a:gd name="connsiteY5" fmla="*/ 1155939 h 2613803"/>
              <a:gd name="connsiteX6" fmla="*/ 3709359 w 5400136"/>
              <a:gd name="connsiteY6" fmla="*/ 1155939 h 2613803"/>
              <a:gd name="connsiteX7" fmla="*/ 3709359 w 5400136"/>
              <a:gd name="connsiteY7" fmla="*/ 0 h 2613803"/>
              <a:gd name="connsiteX8" fmla="*/ 0 w 5400136"/>
              <a:gd name="connsiteY8" fmla="*/ 8626 h 2613803"/>
              <a:gd name="connsiteX0" fmla="*/ 0 w 5400136"/>
              <a:gd name="connsiteY0" fmla="*/ 0 h 2622430"/>
              <a:gd name="connsiteX1" fmla="*/ 0 w 5400136"/>
              <a:gd name="connsiteY1" fmla="*/ 2622430 h 2622430"/>
              <a:gd name="connsiteX2" fmla="*/ 5400136 w 5400136"/>
              <a:gd name="connsiteY2" fmla="*/ 2622430 h 2622430"/>
              <a:gd name="connsiteX3" fmla="*/ 5400136 w 5400136"/>
              <a:gd name="connsiteY3" fmla="*/ 2061713 h 2622430"/>
              <a:gd name="connsiteX4" fmla="*/ 1906438 w 5400136"/>
              <a:gd name="connsiteY4" fmla="*/ 2061713 h 2622430"/>
              <a:gd name="connsiteX5" fmla="*/ 1906438 w 5400136"/>
              <a:gd name="connsiteY5" fmla="*/ 1164566 h 2622430"/>
              <a:gd name="connsiteX6" fmla="*/ 3709359 w 5400136"/>
              <a:gd name="connsiteY6" fmla="*/ 1164566 h 2622430"/>
              <a:gd name="connsiteX7" fmla="*/ 3709359 w 5400136"/>
              <a:gd name="connsiteY7" fmla="*/ 8627 h 2622430"/>
              <a:gd name="connsiteX8" fmla="*/ 0 w 5400136"/>
              <a:gd name="connsiteY8" fmla="*/ 0 h 2622430"/>
              <a:gd name="connsiteX0" fmla="*/ 0 w 5400136"/>
              <a:gd name="connsiteY0" fmla="*/ 0 h 2613803"/>
              <a:gd name="connsiteX1" fmla="*/ 0 w 5400136"/>
              <a:gd name="connsiteY1" fmla="*/ 2613803 h 2613803"/>
              <a:gd name="connsiteX2" fmla="*/ 5400136 w 5400136"/>
              <a:gd name="connsiteY2" fmla="*/ 2613803 h 2613803"/>
              <a:gd name="connsiteX3" fmla="*/ 5400136 w 5400136"/>
              <a:gd name="connsiteY3" fmla="*/ 2053086 h 2613803"/>
              <a:gd name="connsiteX4" fmla="*/ 1906438 w 5400136"/>
              <a:gd name="connsiteY4" fmla="*/ 2053086 h 2613803"/>
              <a:gd name="connsiteX5" fmla="*/ 1906438 w 5400136"/>
              <a:gd name="connsiteY5" fmla="*/ 1155939 h 2613803"/>
              <a:gd name="connsiteX6" fmla="*/ 3709359 w 5400136"/>
              <a:gd name="connsiteY6" fmla="*/ 1155939 h 2613803"/>
              <a:gd name="connsiteX7" fmla="*/ 3709359 w 5400136"/>
              <a:gd name="connsiteY7" fmla="*/ 0 h 2613803"/>
              <a:gd name="connsiteX8" fmla="*/ 0 w 5400136"/>
              <a:gd name="connsiteY8" fmla="*/ 0 h 261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136" h="2613803">
                <a:moveTo>
                  <a:pt x="0" y="0"/>
                </a:moveTo>
                <a:lnTo>
                  <a:pt x="0" y="2613803"/>
                </a:lnTo>
                <a:lnTo>
                  <a:pt x="5400136" y="2613803"/>
                </a:lnTo>
                <a:lnTo>
                  <a:pt x="5400136" y="2053086"/>
                </a:lnTo>
                <a:lnTo>
                  <a:pt x="1906438" y="2053086"/>
                </a:lnTo>
                <a:lnTo>
                  <a:pt x="1906438" y="1155939"/>
                </a:lnTo>
                <a:lnTo>
                  <a:pt x="3709359" y="1155939"/>
                </a:lnTo>
                <a:lnTo>
                  <a:pt x="3709359" y="0"/>
                </a:lnTo>
                <a:lnTo>
                  <a:pt x="0" y="0"/>
                </a:lnTo>
                <a:close/>
              </a:path>
            </a:pathLst>
          </a:custGeom>
          <a:noFill/>
          <a:ln w="4445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8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92216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新規ユーザ登録、変更</a:t>
            </a:r>
            <a:endParaRPr lang="en-US" altLang="ja-JP" sz="2000" dirty="0" smtClean="0"/>
          </a:p>
          <a:p>
            <a:r>
              <a:rPr lang="ja-JP" altLang="en-US" sz="2000" dirty="0" smtClean="0"/>
              <a:t>情報共有相手の追加、解除</a:t>
            </a:r>
            <a:endParaRPr lang="en-US" altLang="ja-JP" sz="2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実装 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モジュール構成</a:t>
            </a:r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1274571" y="2748820"/>
            <a:ext cx="1651883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センサ情報格納処理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pic>
        <p:nvPicPr>
          <p:cNvPr id="212" name="Picture 6" descr="C:\Users\ohno\AppData\Local\Microsoft\Windows\Temporary Internet Files\Content.IE5\4CWN6H1R\MC90043386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0" y="2576530"/>
            <a:ext cx="736964" cy="7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ohno\AppData\Local\Microsoft\Windows\Temporary Internet Files\Content.IE5\4CWN6H1R\MC90043386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84" y="4646775"/>
            <a:ext cx="736964" cy="73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636" y="4731268"/>
            <a:ext cx="643845" cy="64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" name="テキスト ボックス 214"/>
          <p:cNvSpPr txBox="1"/>
          <p:nvPr/>
        </p:nvSpPr>
        <p:spPr>
          <a:xfrm>
            <a:off x="-33512" y="3277446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スマートフォン</a:t>
            </a:r>
            <a:endParaRPr kumimoji="1" lang="en-US" altLang="ja-JP" sz="1100" b="1" dirty="0" smtClean="0"/>
          </a:p>
          <a:p>
            <a:pPr algn="ctr"/>
            <a:r>
              <a:rPr lang="ja-JP" altLang="en-US" sz="1100" b="1" dirty="0" smtClean="0"/>
              <a:t>（</a:t>
            </a:r>
            <a:r>
              <a:rPr lang="en-US" altLang="ja-JP" sz="1100" b="1" dirty="0" smtClean="0"/>
              <a:t>Android</a:t>
            </a:r>
            <a:r>
              <a:rPr lang="ja-JP" altLang="en-US" sz="1100" b="1" dirty="0" smtClean="0"/>
              <a:t>端末）</a:t>
            </a:r>
            <a:endParaRPr kumimoji="1" lang="ja-JP" altLang="en-US" sz="1100" b="1" dirty="0"/>
          </a:p>
        </p:txBody>
      </p:sp>
      <p:pic>
        <p:nvPicPr>
          <p:cNvPr id="2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68" y="3697154"/>
            <a:ext cx="484577" cy="48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7" name="テキスト ボックス 216"/>
          <p:cNvSpPr txBox="1"/>
          <p:nvPr/>
        </p:nvSpPr>
        <p:spPr>
          <a:xfrm>
            <a:off x="3661378" y="416519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データベース</a:t>
            </a:r>
            <a:endParaRPr kumimoji="1" lang="en-US" altLang="ja-JP" sz="1100" b="1" dirty="0" smtClean="0"/>
          </a:p>
          <a:p>
            <a:pPr algn="ctr"/>
            <a:r>
              <a:rPr lang="ja-JP" altLang="en-US" sz="1100" b="1" dirty="0" smtClean="0"/>
              <a:t>（</a:t>
            </a:r>
            <a:r>
              <a:rPr lang="en-US" altLang="ja-JP" sz="1100" b="1" dirty="0"/>
              <a:t>MySQL</a:t>
            </a:r>
            <a:r>
              <a:rPr lang="ja-JP" altLang="en-US" sz="1100" b="1" dirty="0" smtClean="0"/>
              <a:t>）</a:t>
            </a:r>
            <a:endParaRPr kumimoji="1" lang="ja-JP" altLang="en-US" sz="1100" b="1" dirty="0"/>
          </a:p>
        </p:txBody>
      </p:sp>
      <p:sp>
        <p:nvSpPr>
          <p:cNvPr id="218" name="正方形/長方形 217"/>
          <p:cNvSpPr/>
          <p:nvPr/>
        </p:nvSpPr>
        <p:spPr>
          <a:xfrm>
            <a:off x="1035446" y="2565032"/>
            <a:ext cx="6177513" cy="372609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1274571" y="5001377"/>
            <a:ext cx="1669718" cy="445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行動判定処理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20" name="正方形/長方形 219"/>
          <p:cNvSpPr/>
          <p:nvPr/>
        </p:nvSpPr>
        <p:spPr>
          <a:xfrm>
            <a:off x="1256736" y="3905780"/>
            <a:ext cx="1669718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センサ情報登録処理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b="1" dirty="0" smtClean="0">
                <a:solidFill>
                  <a:schemeClr val="tx1"/>
                </a:solidFill>
              </a:rPr>
              <a:t>（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XML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解析・ユーザ認証）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21" name="正方形/長方形 220"/>
          <p:cNvSpPr/>
          <p:nvPr/>
        </p:nvSpPr>
        <p:spPr>
          <a:xfrm>
            <a:off x="3329146" y="2748820"/>
            <a:ext cx="1669718" cy="44507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通常行動範囲更新処理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b="1" dirty="0" smtClean="0">
                <a:solidFill>
                  <a:schemeClr val="tx1"/>
                </a:solidFill>
              </a:rPr>
              <a:t>（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日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回）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22" name="正方形/長方形 221"/>
          <p:cNvSpPr/>
          <p:nvPr/>
        </p:nvSpPr>
        <p:spPr>
          <a:xfrm>
            <a:off x="3225634" y="5001377"/>
            <a:ext cx="1669718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定期メール配信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100" b="1" dirty="0" smtClean="0">
                <a:solidFill>
                  <a:schemeClr val="tx1"/>
                </a:solidFill>
              </a:rPr>
              <a:t>（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日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1</a:t>
            </a:r>
            <a:r>
              <a:rPr lang="ja-JP" altLang="en-US" sz="1100" b="1" dirty="0" smtClean="0">
                <a:solidFill>
                  <a:schemeClr val="tx1"/>
                </a:solidFill>
              </a:rPr>
              <a:t>回等）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23" name="正方形/長方形 222"/>
          <p:cNvSpPr/>
          <p:nvPr/>
        </p:nvSpPr>
        <p:spPr>
          <a:xfrm>
            <a:off x="5188639" y="3931658"/>
            <a:ext cx="1218439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グラフ・地図</a:t>
            </a:r>
            <a:endParaRPr kumimoji="1" lang="en-US" altLang="ja-JP" sz="1100" b="1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作成処理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24" name="正方形/長方形 223"/>
          <p:cNvSpPr/>
          <p:nvPr/>
        </p:nvSpPr>
        <p:spPr>
          <a:xfrm>
            <a:off x="5205891" y="5001377"/>
            <a:ext cx="1218439" cy="4450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ユーザ登録処理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25" name="円/楕円 224"/>
          <p:cNvSpPr/>
          <p:nvPr/>
        </p:nvSpPr>
        <p:spPr>
          <a:xfrm>
            <a:off x="6379092" y="2167731"/>
            <a:ext cx="2660030" cy="163898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6785195" y="2132856"/>
            <a:ext cx="18478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インターネット網</a:t>
            </a:r>
            <a:endParaRPr kumimoji="1" lang="ja-JP" altLang="en-US" sz="1600" b="1" dirty="0"/>
          </a:p>
        </p:txBody>
      </p:sp>
      <p:sp>
        <p:nvSpPr>
          <p:cNvPr id="227" name="正方形/長方形 226"/>
          <p:cNvSpPr/>
          <p:nvPr/>
        </p:nvSpPr>
        <p:spPr>
          <a:xfrm>
            <a:off x="6834211" y="2530529"/>
            <a:ext cx="1629896" cy="37939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 smtClean="0">
                <a:solidFill>
                  <a:schemeClr val="tx1"/>
                </a:solidFill>
              </a:rPr>
              <a:t>Google Maps API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28" name="正方形/長方形 227"/>
          <p:cNvSpPr/>
          <p:nvPr/>
        </p:nvSpPr>
        <p:spPr>
          <a:xfrm>
            <a:off x="6834210" y="3097533"/>
            <a:ext cx="1627996" cy="379391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</a:rPr>
              <a:t>Google </a:t>
            </a:r>
            <a:r>
              <a:rPr lang="en-US" altLang="ja-JP" sz="1100" b="1" dirty="0" err="1" smtClean="0">
                <a:solidFill>
                  <a:schemeClr val="tx1"/>
                </a:solidFill>
              </a:rPr>
              <a:t>Chaet</a:t>
            </a:r>
            <a:r>
              <a:rPr lang="en-US" altLang="ja-JP" sz="1100" b="1" dirty="0" smtClean="0">
                <a:solidFill>
                  <a:schemeClr val="tx1"/>
                </a:solidFill>
              </a:rPr>
              <a:t> Tools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3368116" y="2385718"/>
            <a:ext cx="13681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管理サーバ</a:t>
            </a:r>
            <a:endParaRPr kumimoji="1" lang="ja-JP" altLang="en-US" sz="1600" b="1" dirty="0"/>
          </a:p>
        </p:txBody>
      </p:sp>
      <p:pic>
        <p:nvPicPr>
          <p:cNvPr id="230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24" y="4817104"/>
            <a:ext cx="526488" cy="7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1" name="直線矢印コネクタ 230"/>
          <p:cNvCxnSpPr/>
          <p:nvPr/>
        </p:nvCxnSpPr>
        <p:spPr>
          <a:xfrm>
            <a:off x="831299" y="2977062"/>
            <a:ext cx="40829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/>
          <p:cNvCxnSpPr/>
          <p:nvPr/>
        </p:nvCxnSpPr>
        <p:spPr>
          <a:xfrm flipH="1">
            <a:off x="4558462" y="4073231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/>
          <p:cNvCxnSpPr/>
          <p:nvPr/>
        </p:nvCxnSpPr>
        <p:spPr>
          <a:xfrm flipV="1">
            <a:off x="4267276" y="4607380"/>
            <a:ext cx="0" cy="30359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/>
          <p:cNvCxnSpPr/>
          <p:nvPr/>
        </p:nvCxnSpPr>
        <p:spPr>
          <a:xfrm rot="16200000" flipH="1" flipV="1">
            <a:off x="1769941" y="4691376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/>
          <p:cNvCxnSpPr/>
          <p:nvPr/>
        </p:nvCxnSpPr>
        <p:spPr>
          <a:xfrm>
            <a:off x="1758436" y="5542241"/>
            <a:ext cx="0" cy="543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コネクタ 235"/>
          <p:cNvCxnSpPr/>
          <p:nvPr/>
        </p:nvCxnSpPr>
        <p:spPr>
          <a:xfrm flipV="1">
            <a:off x="1098364" y="4146784"/>
            <a:ext cx="0" cy="1934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/>
          <p:nvPr/>
        </p:nvCxnSpPr>
        <p:spPr>
          <a:xfrm>
            <a:off x="1088752" y="4146785"/>
            <a:ext cx="170932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>
            <a:off x="1098364" y="6081271"/>
            <a:ext cx="668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/>
          <p:cNvCxnSpPr/>
          <p:nvPr/>
        </p:nvCxnSpPr>
        <p:spPr>
          <a:xfrm>
            <a:off x="2345978" y="6091866"/>
            <a:ext cx="6118129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/>
          <p:cNvCxnSpPr/>
          <p:nvPr/>
        </p:nvCxnSpPr>
        <p:spPr>
          <a:xfrm>
            <a:off x="4033247" y="4613809"/>
            <a:ext cx="0" cy="2971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矢印コネクタ 240"/>
          <p:cNvCxnSpPr/>
          <p:nvPr/>
        </p:nvCxnSpPr>
        <p:spPr>
          <a:xfrm>
            <a:off x="3158037" y="4152080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/>
          <p:cNvCxnSpPr/>
          <p:nvPr/>
        </p:nvCxnSpPr>
        <p:spPr>
          <a:xfrm flipV="1">
            <a:off x="4267276" y="3348740"/>
            <a:ext cx="0" cy="30359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/>
          <p:cNvCxnSpPr/>
          <p:nvPr/>
        </p:nvCxnSpPr>
        <p:spPr>
          <a:xfrm>
            <a:off x="4033247" y="3348740"/>
            <a:ext cx="0" cy="29716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243"/>
          <p:cNvCxnSpPr/>
          <p:nvPr/>
        </p:nvCxnSpPr>
        <p:spPr>
          <a:xfrm>
            <a:off x="5767632" y="5486632"/>
            <a:ext cx="0" cy="22617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44"/>
          <p:cNvSpPr txBox="1"/>
          <p:nvPr/>
        </p:nvSpPr>
        <p:spPr>
          <a:xfrm>
            <a:off x="6798250" y="5480102"/>
            <a:ext cx="724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 smtClean="0"/>
              <a:t>Apache</a:t>
            </a:r>
            <a:endParaRPr kumimoji="1" lang="ja-JP" altLang="en-US" sz="1100" b="1" dirty="0"/>
          </a:p>
        </p:txBody>
      </p:sp>
      <p:cxnSp>
        <p:nvCxnSpPr>
          <p:cNvPr id="246" name="直線矢印コネクタ 245"/>
          <p:cNvCxnSpPr/>
          <p:nvPr/>
        </p:nvCxnSpPr>
        <p:spPr>
          <a:xfrm>
            <a:off x="4584341" y="4254751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矢印コネクタ 246"/>
          <p:cNvCxnSpPr/>
          <p:nvPr/>
        </p:nvCxnSpPr>
        <p:spPr>
          <a:xfrm rot="5400000" flipH="1">
            <a:off x="1781355" y="3563247"/>
            <a:ext cx="52659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/>
          <p:cNvCxnSpPr/>
          <p:nvPr/>
        </p:nvCxnSpPr>
        <p:spPr>
          <a:xfrm>
            <a:off x="2359135" y="5568970"/>
            <a:ext cx="0" cy="5172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矢印コネクタ 248"/>
          <p:cNvCxnSpPr/>
          <p:nvPr/>
        </p:nvCxnSpPr>
        <p:spPr>
          <a:xfrm flipH="1">
            <a:off x="6509164" y="5131314"/>
            <a:ext cx="33558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矢印コネクタ 249"/>
          <p:cNvCxnSpPr/>
          <p:nvPr/>
        </p:nvCxnSpPr>
        <p:spPr>
          <a:xfrm>
            <a:off x="6509163" y="5312834"/>
            <a:ext cx="3817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/>
          <p:cNvCxnSpPr/>
          <p:nvPr/>
        </p:nvCxnSpPr>
        <p:spPr>
          <a:xfrm flipV="1">
            <a:off x="3041195" y="4435278"/>
            <a:ext cx="522856" cy="51219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矢印コネクタ 252"/>
          <p:cNvCxnSpPr/>
          <p:nvPr/>
        </p:nvCxnSpPr>
        <p:spPr>
          <a:xfrm flipV="1">
            <a:off x="2930623" y="3348740"/>
            <a:ext cx="502567" cy="49231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矢印コネクタ 253"/>
          <p:cNvCxnSpPr/>
          <p:nvPr/>
        </p:nvCxnSpPr>
        <p:spPr>
          <a:xfrm flipH="1">
            <a:off x="2806304" y="3263069"/>
            <a:ext cx="496319" cy="486197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254"/>
          <p:cNvCxnSpPr/>
          <p:nvPr/>
        </p:nvCxnSpPr>
        <p:spPr>
          <a:xfrm flipH="1" flipV="1">
            <a:off x="6463322" y="4467901"/>
            <a:ext cx="410285" cy="41882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矢印コネクタ 255"/>
          <p:cNvCxnSpPr/>
          <p:nvPr/>
        </p:nvCxnSpPr>
        <p:spPr>
          <a:xfrm rot="10800000" flipH="1" flipV="1">
            <a:off x="6598470" y="4379378"/>
            <a:ext cx="410285" cy="41882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/>
          <p:cNvSpPr txBox="1"/>
          <p:nvPr/>
        </p:nvSpPr>
        <p:spPr>
          <a:xfrm>
            <a:off x="7764476" y="5366487"/>
            <a:ext cx="1419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家庭端末、</a:t>
            </a:r>
            <a:r>
              <a:rPr lang="ja-JP" altLang="en-US" sz="1100" b="1" dirty="0" smtClean="0"/>
              <a:t>携帯</a:t>
            </a:r>
            <a:r>
              <a:rPr lang="ja-JP" altLang="en-US" sz="1100" b="1" dirty="0"/>
              <a:t>端末</a:t>
            </a:r>
            <a:endParaRPr kumimoji="1" lang="ja-JP" altLang="en-US" sz="1100" b="1" dirty="0"/>
          </a:p>
        </p:txBody>
      </p:sp>
      <p:cxnSp>
        <p:nvCxnSpPr>
          <p:cNvPr id="258" name="直線コネクタ 257"/>
          <p:cNvCxnSpPr/>
          <p:nvPr/>
        </p:nvCxnSpPr>
        <p:spPr>
          <a:xfrm>
            <a:off x="4117595" y="5556259"/>
            <a:ext cx="0" cy="287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/>
          <p:nvPr/>
        </p:nvCxnSpPr>
        <p:spPr>
          <a:xfrm>
            <a:off x="4123991" y="5843706"/>
            <a:ext cx="4338215" cy="0"/>
          </a:xfrm>
          <a:prstGeom prst="line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259"/>
          <p:cNvCxnSpPr/>
          <p:nvPr/>
        </p:nvCxnSpPr>
        <p:spPr>
          <a:xfrm flipH="1">
            <a:off x="6433956" y="3605228"/>
            <a:ext cx="266066" cy="24309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テキスト ボックス 260"/>
          <p:cNvSpPr txBox="1"/>
          <p:nvPr/>
        </p:nvSpPr>
        <p:spPr>
          <a:xfrm>
            <a:off x="7076274" y="2399724"/>
            <a:ext cx="11521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地図作成</a:t>
            </a:r>
            <a:r>
              <a:rPr kumimoji="1" lang="en-US" altLang="ja-JP" sz="1100" b="1" dirty="0" smtClean="0"/>
              <a:t>API</a:t>
            </a:r>
            <a:endParaRPr kumimoji="1" lang="ja-JP" altLang="en-US" sz="1100" b="1" dirty="0"/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7049197" y="2976700"/>
            <a:ext cx="115212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b="1" dirty="0"/>
              <a:t>グラフ</a:t>
            </a:r>
            <a:r>
              <a:rPr kumimoji="1" lang="ja-JP" altLang="en-US" sz="1100" b="1" dirty="0" smtClean="0"/>
              <a:t>作成</a:t>
            </a:r>
            <a:r>
              <a:rPr kumimoji="1" lang="en-US" altLang="ja-JP" sz="1100" b="1" dirty="0" smtClean="0"/>
              <a:t>API</a:t>
            </a:r>
            <a:endParaRPr kumimoji="1" lang="ja-JP" altLang="en-US" sz="1100" b="1" dirty="0"/>
          </a:p>
        </p:txBody>
      </p:sp>
      <p:cxnSp>
        <p:nvCxnSpPr>
          <p:cNvPr id="263" name="直線矢印コネクタ 262"/>
          <p:cNvCxnSpPr/>
          <p:nvPr/>
        </p:nvCxnSpPr>
        <p:spPr>
          <a:xfrm rot="10800000" flipH="1">
            <a:off x="6546771" y="3690988"/>
            <a:ext cx="266066" cy="24309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/>
          <p:cNvCxnSpPr/>
          <p:nvPr/>
        </p:nvCxnSpPr>
        <p:spPr>
          <a:xfrm flipH="1">
            <a:off x="7513124" y="5157192"/>
            <a:ext cx="33558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矢印コネクタ 264"/>
          <p:cNvCxnSpPr/>
          <p:nvPr/>
        </p:nvCxnSpPr>
        <p:spPr>
          <a:xfrm>
            <a:off x="7513123" y="5338712"/>
            <a:ext cx="38171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/>
          <p:cNvCxnSpPr/>
          <p:nvPr/>
        </p:nvCxnSpPr>
        <p:spPr>
          <a:xfrm rot="10800000" flipV="1">
            <a:off x="2920478" y="4338196"/>
            <a:ext cx="522856" cy="51219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/>
          <p:cNvCxnSpPr/>
          <p:nvPr/>
        </p:nvCxnSpPr>
        <p:spPr>
          <a:xfrm rot="16200000" flipV="1">
            <a:off x="4613316" y="4417898"/>
            <a:ext cx="522856" cy="51219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正方形/長方形 267"/>
          <p:cNvSpPr/>
          <p:nvPr/>
        </p:nvSpPr>
        <p:spPr>
          <a:xfrm>
            <a:off x="5188639" y="5742927"/>
            <a:ext cx="1218439" cy="44507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tx1"/>
                </a:solidFill>
              </a:rPr>
              <a:t>メール配信処理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9" name="直線矢印コネクタ 268"/>
          <p:cNvCxnSpPr>
            <a:endCxn id="257" idx="2"/>
          </p:cNvCxnSpPr>
          <p:nvPr/>
        </p:nvCxnSpPr>
        <p:spPr>
          <a:xfrm flipV="1">
            <a:off x="8471412" y="5628097"/>
            <a:ext cx="2682" cy="47393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リーフォーム 2"/>
          <p:cNvSpPr/>
          <p:nvPr/>
        </p:nvSpPr>
        <p:spPr>
          <a:xfrm>
            <a:off x="3338423" y="3568339"/>
            <a:ext cx="4295954" cy="2018581"/>
          </a:xfrm>
          <a:custGeom>
            <a:avLst/>
            <a:gdLst>
              <a:gd name="connsiteX0" fmla="*/ 0 w 4295954"/>
              <a:gd name="connsiteY0" fmla="*/ 0 h 2044460"/>
              <a:gd name="connsiteX1" fmla="*/ 0 w 4295954"/>
              <a:gd name="connsiteY1" fmla="*/ 1207698 h 2044460"/>
              <a:gd name="connsiteX2" fmla="*/ 1682151 w 4295954"/>
              <a:gd name="connsiteY2" fmla="*/ 1207698 h 2044460"/>
              <a:gd name="connsiteX3" fmla="*/ 1682151 w 4295954"/>
              <a:gd name="connsiteY3" fmla="*/ 2044460 h 2044460"/>
              <a:gd name="connsiteX4" fmla="*/ 4295954 w 4295954"/>
              <a:gd name="connsiteY4" fmla="*/ 2044460 h 2044460"/>
              <a:gd name="connsiteX5" fmla="*/ 4295954 w 4295954"/>
              <a:gd name="connsiteY5" fmla="*/ 1233577 h 2044460"/>
              <a:gd name="connsiteX6" fmla="*/ 1777041 w 4295954"/>
              <a:gd name="connsiteY6" fmla="*/ 1233577 h 2044460"/>
              <a:gd name="connsiteX7" fmla="*/ 1777041 w 4295954"/>
              <a:gd name="connsiteY7" fmla="*/ 43132 h 2044460"/>
              <a:gd name="connsiteX8" fmla="*/ 0 w 4295954"/>
              <a:gd name="connsiteY8" fmla="*/ 43132 h 2044460"/>
              <a:gd name="connsiteX0" fmla="*/ 0 w 4295954"/>
              <a:gd name="connsiteY0" fmla="*/ 0 h 2018581"/>
              <a:gd name="connsiteX1" fmla="*/ 0 w 4295954"/>
              <a:gd name="connsiteY1" fmla="*/ 1181819 h 2018581"/>
              <a:gd name="connsiteX2" fmla="*/ 1682151 w 4295954"/>
              <a:gd name="connsiteY2" fmla="*/ 1181819 h 2018581"/>
              <a:gd name="connsiteX3" fmla="*/ 1682151 w 4295954"/>
              <a:gd name="connsiteY3" fmla="*/ 2018581 h 2018581"/>
              <a:gd name="connsiteX4" fmla="*/ 4295954 w 4295954"/>
              <a:gd name="connsiteY4" fmla="*/ 2018581 h 2018581"/>
              <a:gd name="connsiteX5" fmla="*/ 4295954 w 4295954"/>
              <a:gd name="connsiteY5" fmla="*/ 1207698 h 2018581"/>
              <a:gd name="connsiteX6" fmla="*/ 1777041 w 4295954"/>
              <a:gd name="connsiteY6" fmla="*/ 1207698 h 2018581"/>
              <a:gd name="connsiteX7" fmla="*/ 1777041 w 4295954"/>
              <a:gd name="connsiteY7" fmla="*/ 17253 h 2018581"/>
              <a:gd name="connsiteX8" fmla="*/ 0 w 4295954"/>
              <a:gd name="connsiteY8" fmla="*/ 17253 h 201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5954" h="2018581">
                <a:moveTo>
                  <a:pt x="0" y="0"/>
                </a:moveTo>
                <a:lnTo>
                  <a:pt x="0" y="1181819"/>
                </a:lnTo>
                <a:lnTo>
                  <a:pt x="1682151" y="1181819"/>
                </a:lnTo>
                <a:lnTo>
                  <a:pt x="1682151" y="2018581"/>
                </a:lnTo>
                <a:lnTo>
                  <a:pt x="4295954" y="2018581"/>
                </a:lnTo>
                <a:lnTo>
                  <a:pt x="4295954" y="1207698"/>
                </a:lnTo>
                <a:lnTo>
                  <a:pt x="1777041" y="1207698"/>
                </a:lnTo>
                <a:lnTo>
                  <a:pt x="1777041" y="17253"/>
                </a:lnTo>
                <a:lnTo>
                  <a:pt x="0" y="17253"/>
                </a:lnTo>
              </a:path>
            </a:pathLst>
          </a:custGeom>
          <a:noFill/>
          <a:ln w="4445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131840" y="5955422"/>
            <a:ext cx="11779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b="1" dirty="0"/>
              <a:t>徘徊</a:t>
            </a:r>
            <a:r>
              <a:rPr kumimoji="1" lang="ja-JP" altLang="en-US" sz="1100" b="1" dirty="0" smtClean="0"/>
              <a:t>行動 検出</a:t>
            </a:r>
            <a:endParaRPr kumimoji="1" lang="ja-JP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736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968048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Android</a:t>
            </a:r>
            <a:r>
              <a:rPr lang="ja-JP" altLang="en-US" sz="2000" dirty="0" smtClean="0"/>
              <a:t>端末</a:t>
            </a:r>
            <a:r>
              <a:rPr kumimoji="1" lang="ja-JP" altLang="en-US" sz="2000" dirty="0" smtClean="0"/>
              <a:t>から取得した</a:t>
            </a:r>
            <a:r>
              <a:rPr lang="ja-JP" altLang="en-US" sz="2000" dirty="0" smtClean="0"/>
              <a:t>位置</a:t>
            </a:r>
            <a:r>
              <a:rPr kumimoji="1" lang="ja-JP" altLang="en-US" sz="2000" dirty="0" smtClean="0"/>
              <a:t>情報を管理サーバに蓄積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この位置情報を用いて通常行動範囲を学習</a:t>
            </a:r>
            <a:endParaRPr kumimoji="1" lang="en-US" altLang="ja-JP" sz="20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評価 </a:t>
            </a:r>
            <a:r>
              <a:rPr kumimoji="1" lang="en-US" altLang="ja-JP" dirty="0" smtClean="0"/>
              <a:t>-</a:t>
            </a:r>
            <a:r>
              <a:rPr kumimoji="1" lang="ja-JP" altLang="en-US" dirty="0" smtClean="0"/>
              <a:t>システム構成</a:t>
            </a:r>
            <a:r>
              <a:rPr kumimoji="1" lang="en-US" altLang="ja-JP" dirty="0" smtClean="0"/>
              <a:t>-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16</a:t>
            </a:fld>
            <a:endParaRPr kumimoji="1" lang="ja-JP" altLang="en-US"/>
          </a:p>
        </p:txBody>
      </p:sp>
      <p:cxnSp>
        <p:nvCxnSpPr>
          <p:cNvPr id="5" name="直線コネクタ 4"/>
          <p:cNvCxnSpPr/>
          <p:nvPr/>
        </p:nvCxnSpPr>
        <p:spPr>
          <a:xfrm>
            <a:off x="5662795" y="3450982"/>
            <a:ext cx="1704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948350" y="2857595"/>
            <a:ext cx="1714446" cy="3778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432069" y="3162950"/>
            <a:ext cx="1367605" cy="16089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820941" y="4477558"/>
            <a:ext cx="2198612" cy="21590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5820939" y="2857594"/>
            <a:ext cx="2198613" cy="14467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8230" y="3667006"/>
            <a:ext cx="1338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グローバルアドレスの管理サーバ</a:t>
            </a:r>
            <a:endParaRPr kumimoji="1" lang="en-US" altLang="ja-JP" sz="1100" b="1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12580" y="5220702"/>
            <a:ext cx="11069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b="1" dirty="0"/>
              <a:t>見守る側</a:t>
            </a:r>
            <a:r>
              <a:rPr lang="ja-JP" altLang="en-US" sz="1100" b="1" dirty="0" smtClean="0"/>
              <a:t>の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パソコン</a:t>
            </a:r>
            <a:endParaRPr kumimoji="1" lang="ja-JP" altLang="en-US" sz="11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91368" y="4064518"/>
            <a:ext cx="100811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ゲートウェイ</a:t>
            </a:r>
            <a:endParaRPr kumimoji="1" lang="ja-JP" altLang="en-US" sz="11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7356" y="4710070"/>
            <a:ext cx="1134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弱者の</a:t>
            </a:r>
            <a:endParaRPr kumimoji="1" lang="en-US" altLang="ja-JP" sz="1100" b="1" dirty="0" smtClean="0"/>
          </a:p>
          <a:p>
            <a:pPr algn="ctr"/>
            <a:r>
              <a:rPr kumimoji="1" lang="ja-JP" altLang="en-US" sz="1100" b="1" dirty="0" smtClean="0"/>
              <a:t>スマートフォン</a:t>
            </a:r>
            <a:endParaRPr kumimoji="1" lang="ja-JP" altLang="en-US" sz="11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57956" y="3158738"/>
            <a:ext cx="1540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/>
              <a:t>&lt;&lt;</a:t>
            </a:r>
            <a:r>
              <a:rPr kumimoji="1" lang="ja-JP" altLang="en-US" sz="1400" b="1" dirty="0" smtClean="0"/>
              <a:t>携帯電話網</a:t>
            </a:r>
            <a:r>
              <a:rPr kumimoji="1" lang="en-US" altLang="ja-JP" sz="1400" b="1" dirty="0" smtClean="0"/>
              <a:t>&gt;&gt;</a:t>
            </a:r>
            <a:endParaRPr kumimoji="1" lang="ja-JP" altLang="en-US" sz="14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877798" y="2874918"/>
            <a:ext cx="1880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/>
              <a:t>&lt;&lt;</a:t>
            </a:r>
            <a:r>
              <a:rPr lang="ja-JP" altLang="en-US" sz="1400" b="1" dirty="0"/>
              <a:t>インターネット網</a:t>
            </a:r>
            <a:r>
              <a:rPr kumimoji="1" lang="en-US" altLang="ja-JP" sz="1400" b="1" dirty="0" smtClean="0"/>
              <a:t>&gt;&gt;</a:t>
            </a:r>
            <a:endParaRPr kumimoji="1" lang="ja-JP" altLang="en-US" sz="1400" b="1" dirty="0"/>
          </a:p>
        </p:txBody>
      </p:sp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07" y="3687208"/>
            <a:ext cx="312163" cy="617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テキスト ボックス 16"/>
          <p:cNvSpPr txBox="1"/>
          <p:nvPr/>
        </p:nvSpPr>
        <p:spPr>
          <a:xfrm>
            <a:off x="2096696" y="4315078"/>
            <a:ext cx="67074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基地局</a:t>
            </a:r>
            <a:endParaRPr kumimoji="1" lang="ja-JP" altLang="en-US" sz="1100" b="1" dirty="0"/>
          </a:p>
        </p:txBody>
      </p:sp>
      <p:pic>
        <p:nvPicPr>
          <p:cNvPr id="18" name="Picture 7" descr="C:\Users\ohno\AppData\Local\Microsoft\Windows\Temporary Internet Files\Content.IE5\4CWN6H1R\MC900433869[2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26" y="4105563"/>
            <a:ext cx="604507" cy="6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31" y="4675118"/>
            <a:ext cx="610932" cy="61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5580112" y="4459094"/>
            <a:ext cx="205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&lt;&lt;</a:t>
            </a:r>
            <a:r>
              <a:rPr kumimoji="1" lang="ja-JP" altLang="en-US" sz="1200" b="1" dirty="0" smtClean="0"/>
              <a:t>家庭ネットワーク</a:t>
            </a:r>
            <a:r>
              <a:rPr kumimoji="1" lang="en-US" altLang="ja-JP" sz="1200" b="1" dirty="0" smtClean="0"/>
              <a:t>&gt;&gt;</a:t>
            </a:r>
            <a:endParaRPr kumimoji="1" lang="ja-JP" altLang="en-US" sz="1200" b="1" dirty="0"/>
          </a:p>
        </p:txBody>
      </p:sp>
      <p:pic>
        <p:nvPicPr>
          <p:cNvPr id="21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801" y="3162950"/>
            <a:ext cx="403558" cy="55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グループ化 21"/>
          <p:cNvGrpSpPr/>
          <p:nvPr/>
        </p:nvGrpSpPr>
        <p:grpSpPr>
          <a:xfrm>
            <a:off x="5868144" y="5150016"/>
            <a:ext cx="1154673" cy="870376"/>
            <a:chOff x="5084468" y="4015274"/>
            <a:chExt cx="1234667" cy="870376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5084468" y="4441480"/>
              <a:ext cx="43126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5512714" y="4015928"/>
              <a:ext cx="8064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>
              <a:off x="5512707" y="4885650"/>
              <a:ext cx="8064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flipH="1" flipV="1">
              <a:off x="5512714" y="4015274"/>
              <a:ext cx="1" cy="467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H="1" flipV="1">
              <a:off x="5512714" y="4417949"/>
              <a:ext cx="1" cy="4672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545" y="5350963"/>
            <a:ext cx="479425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5754881" y="2844323"/>
            <a:ext cx="226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smtClean="0"/>
              <a:t>&lt;&lt;</a:t>
            </a:r>
            <a:r>
              <a:rPr kumimoji="1" lang="ja-JP" altLang="en-US" sz="1400" b="1" dirty="0" smtClean="0"/>
              <a:t>研究室ネットワーク</a:t>
            </a:r>
            <a:r>
              <a:rPr kumimoji="1" lang="en-US" altLang="ja-JP" sz="1400" b="1" dirty="0" smtClean="0"/>
              <a:t>&gt;&gt;</a:t>
            </a:r>
            <a:endParaRPr kumimoji="1" lang="ja-JP" altLang="en-US" sz="1400" b="1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08104" y="5747941"/>
            <a:ext cx="50405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 smtClean="0"/>
              <a:t>NAT</a:t>
            </a:r>
            <a:endParaRPr kumimoji="1" lang="ja-JP" altLang="en-US" sz="1100" b="1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34429" y="2348880"/>
            <a:ext cx="2182880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　 </a:t>
            </a:r>
            <a:r>
              <a:rPr lang="ja-JP" altLang="en-US" sz="1400" b="1" dirty="0"/>
              <a:t> </a:t>
            </a:r>
            <a:r>
              <a:rPr lang="ja-JP" altLang="en-US" sz="1400" b="1" dirty="0" smtClean="0"/>
              <a:t>　　：センサ情報送信</a:t>
            </a:r>
            <a:endParaRPr kumimoji="1" lang="en-US" altLang="ja-JP" sz="1400" b="1" dirty="0" smtClean="0"/>
          </a:p>
          <a:p>
            <a:r>
              <a:rPr kumimoji="1" lang="ja-JP" altLang="en-US" sz="1400" b="1" dirty="0" smtClean="0"/>
              <a:t>　  　　：センサ情報閲覧</a:t>
            </a:r>
            <a:endParaRPr kumimoji="1" lang="en-US" altLang="ja-JP" sz="1400" b="1" dirty="0" smtClean="0"/>
          </a:p>
          <a:p>
            <a:r>
              <a:rPr lang="ja-JP" altLang="en-US" sz="1400" b="1" dirty="0"/>
              <a:t>　  　　</a:t>
            </a:r>
            <a:r>
              <a:rPr lang="ja-JP" altLang="en-US" sz="1400" b="1" dirty="0" smtClean="0"/>
              <a:t>：</a:t>
            </a:r>
            <a:r>
              <a:rPr lang="ja-JP" altLang="en-US" sz="1400" b="1" dirty="0"/>
              <a:t>メール</a:t>
            </a:r>
            <a:r>
              <a:rPr lang="ja-JP" altLang="en-US" sz="1400" b="1" dirty="0" smtClean="0"/>
              <a:t>配信</a:t>
            </a:r>
            <a:endParaRPr lang="ja-JP" altLang="en-US" sz="1400" b="1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811125" y="2517612"/>
            <a:ext cx="410101" cy="0"/>
          </a:xfrm>
          <a:prstGeom prst="line">
            <a:avLst/>
          </a:prstGeom>
          <a:ln w="3175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815" y="5055247"/>
            <a:ext cx="1905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7" descr="C:\Users\ohno\AppData\Local\Microsoft\Windows\Temporary Internet Files\Content.IE5\4CWN6H1R\MC900433869[2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579" y="5594135"/>
            <a:ext cx="604507" cy="6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2827922" y="5594135"/>
            <a:ext cx="744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アクセス</a:t>
            </a:r>
            <a:endParaRPr kumimoji="1" lang="en-US" altLang="ja-JP" sz="1100" b="1" dirty="0" smtClean="0"/>
          </a:p>
          <a:p>
            <a:pPr algn="ctr"/>
            <a:r>
              <a:rPr kumimoji="1" lang="ja-JP" altLang="en-US" sz="1100" b="1" dirty="0" smtClean="0"/>
              <a:t>ポイント</a:t>
            </a:r>
            <a:endParaRPr kumimoji="1" lang="ja-JP" altLang="en-US" sz="1100" b="1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326027" y="6206529"/>
            <a:ext cx="11341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b="1" dirty="0"/>
              <a:t>見守る側</a:t>
            </a:r>
            <a:r>
              <a:rPr lang="ja-JP" altLang="en-US" sz="1100" b="1" dirty="0" smtClean="0"/>
              <a:t>の</a:t>
            </a:r>
            <a:endParaRPr kumimoji="1" lang="en-US" altLang="ja-JP" sz="1100" b="1" dirty="0" smtClean="0"/>
          </a:p>
          <a:p>
            <a:pPr algn="ctr"/>
            <a:r>
              <a:rPr kumimoji="1" lang="ja-JP" altLang="en-US" sz="1100" b="1" dirty="0" smtClean="0"/>
              <a:t>スマートフォン</a:t>
            </a:r>
            <a:endParaRPr kumimoji="1" lang="ja-JP" altLang="en-US" sz="1100" b="1" dirty="0"/>
          </a:p>
        </p:txBody>
      </p:sp>
      <p:pic>
        <p:nvPicPr>
          <p:cNvPr id="37" name="Picture 7" descr="C:\Users\ohno\AppData\Local\Microsoft\Windows\Temporary Internet Files\Content.IE5\4CWN6H1R\MC900433869[2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5" y="5618842"/>
            <a:ext cx="604507" cy="6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/>
          <p:cNvSpPr txBox="1"/>
          <p:nvPr/>
        </p:nvSpPr>
        <p:spPr>
          <a:xfrm>
            <a:off x="6894188" y="6205954"/>
            <a:ext cx="11341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b="1" dirty="0" smtClean="0"/>
              <a:t>見守る側の</a:t>
            </a:r>
            <a:endParaRPr lang="en-US" altLang="ja-JP" sz="1100" b="1" dirty="0"/>
          </a:p>
          <a:p>
            <a:pPr algn="ctr"/>
            <a:r>
              <a:rPr kumimoji="1" lang="ja-JP" altLang="en-US" sz="1100" b="1" dirty="0" smtClean="0"/>
              <a:t>スマートフォン</a:t>
            </a:r>
            <a:endParaRPr kumimoji="1" lang="ja-JP" altLang="en-US" sz="1100" b="1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3370927" y="5421774"/>
            <a:ext cx="5755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229464" y="5255037"/>
            <a:ext cx="537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 smtClean="0"/>
              <a:t>Wi-Fi</a:t>
            </a:r>
            <a:endParaRPr kumimoji="1" lang="ja-JP" altLang="en-US" sz="1100" b="1" dirty="0"/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96" y="3689906"/>
            <a:ext cx="479425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フリーフォーム 41"/>
          <p:cNvSpPr/>
          <p:nvPr/>
        </p:nvSpPr>
        <p:spPr>
          <a:xfrm>
            <a:off x="2036440" y="3240390"/>
            <a:ext cx="4556760" cy="1129163"/>
          </a:xfrm>
          <a:custGeom>
            <a:avLst/>
            <a:gdLst>
              <a:gd name="connsiteX0" fmla="*/ 0 w 4579620"/>
              <a:gd name="connsiteY0" fmla="*/ 1066800 h 1066800"/>
              <a:gd name="connsiteX1" fmla="*/ 533400 w 4579620"/>
              <a:gd name="connsiteY1" fmla="*/ 784860 h 1066800"/>
              <a:gd name="connsiteX2" fmla="*/ 2072640 w 4579620"/>
              <a:gd name="connsiteY2" fmla="*/ 579120 h 1066800"/>
              <a:gd name="connsiteX3" fmla="*/ 3474720 w 4579620"/>
              <a:gd name="connsiteY3" fmla="*/ 160020 h 1066800"/>
              <a:gd name="connsiteX4" fmla="*/ 4579620 w 4579620"/>
              <a:gd name="connsiteY4" fmla="*/ 0 h 1066800"/>
              <a:gd name="connsiteX0" fmla="*/ 0 w 4579620"/>
              <a:gd name="connsiteY0" fmla="*/ 1085710 h 1085710"/>
              <a:gd name="connsiteX1" fmla="*/ 533400 w 4579620"/>
              <a:gd name="connsiteY1" fmla="*/ 803770 h 1085710"/>
              <a:gd name="connsiteX2" fmla="*/ 2072640 w 4579620"/>
              <a:gd name="connsiteY2" fmla="*/ 598030 h 1085710"/>
              <a:gd name="connsiteX3" fmla="*/ 3459480 w 4579620"/>
              <a:gd name="connsiteY3" fmla="*/ 41770 h 1085710"/>
              <a:gd name="connsiteX4" fmla="*/ 4579620 w 4579620"/>
              <a:gd name="connsiteY4" fmla="*/ 18910 h 1085710"/>
              <a:gd name="connsiteX0" fmla="*/ 0 w 4556760"/>
              <a:gd name="connsiteY0" fmla="*/ 1181100 h 1181100"/>
              <a:gd name="connsiteX1" fmla="*/ 533400 w 4556760"/>
              <a:gd name="connsiteY1" fmla="*/ 899160 h 1181100"/>
              <a:gd name="connsiteX2" fmla="*/ 2072640 w 4556760"/>
              <a:gd name="connsiteY2" fmla="*/ 693420 h 1181100"/>
              <a:gd name="connsiteX3" fmla="*/ 3459480 w 4556760"/>
              <a:gd name="connsiteY3" fmla="*/ 137160 h 1181100"/>
              <a:gd name="connsiteX4" fmla="*/ 4556760 w 4556760"/>
              <a:gd name="connsiteY4" fmla="*/ 0 h 1181100"/>
              <a:gd name="connsiteX0" fmla="*/ 0 w 4556760"/>
              <a:gd name="connsiteY0" fmla="*/ 1186462 h 1186462"/>
              <a:gd name="connsiteX1" fmla="*/ 533400 w 4556760"/>
              <a:gd name="connsiteY1" fmla="*/ 904522 h 1186462"/>
              <a:gd name="connsiteX2" fmla="*/ 2072640 w 4556760"/>
              <a:gd name="connsiteY2" fmla="*/ 698782 h 1186462"/>
              <a:gd name="connsiteX3" fmla="*/ 3459480 w 4556760"/>
              <a:gd name="connsiteY3" fmla="*/ 142522 h 1186462"/>
              <a:gd name="connsiteX4" fmla="*/ 4556760 w 4556760"/>
              <a:gd name="connsiteY4" fmla="*/ 5362 h 1186462"/>
              <a:gd name="connsiteX0" fmla="*/ 0 w 4556760"/>
              <a:gd name="connsiteY0" fmla="*/ 1181894 h 1181894"/>
              <a:gd name="connsiteX1" fmla="*/ 533400 w 4556760"/>
              <a:gd name="connsiteY1" fmla="*/ 899954 h 1181894"/>
              <a:gd name="connsiteX2" fmla="*/ 2072640 w 4556760"/>
              <a:gd name="connsiteY2" fmla="*/ 694214 h 1181894"/>
              <a:gd name="connsiteX3" fmla="*/ 3459480 w 4556760"/>
              <a:gd name="connsiteY3" fmla="*/ 137954 h 1181894"/>
              <a:gd name="connsiteX4" fmla="*/ 4419600 w 4556760"/>
              <a:gd name="connsiteY4" fmla="*/ 23654 h 1181894"/>
              <a:gd name="connsiteX5" fmla="*/ 4556760 w 4556760"/>
              <a:gd name="connsiteY5" fmla="*/ 794 h 1181894"/>
              <a:gd name="connsiteX0" fmla="*/ 0 w 4556760"/>
              <a:gd name="connsiteY0" fmla="*/ 1181100 h 1181100"/>
              <a:gd name="connsiteX1" fmla="*/ 533400 w 4556760"/>
              <a:gd name="connsiteY1" fmla="*/ 899160 h 1181100"/>
              <a:gd name="connsiteX2" fmla="*/ 2072640 w 4556760"/>
              <a:gd name="connsiteY2" fmla="*/ 693420 h 1181100"/>
              <a:gd name="connsiteX3" fmla="*/ 3459480 w 4556760"/>
              <a:gd name="connsiteY3" fmla="*/ 137160 h 1181100"/>
              <a:gd name="connsiteX4" fmla="*/ 4556760 w 4556760"/>
              <a:gd name="connsiteY4" fmla="*/ 0 h 1181100"/>
              <a:gd name="connsiteX0" fmla="*/ 0 w 4556760"/>
              <a:gd name="connsiteY0" fmla="*/ 1187577 h 1187577"/>
              <a:gd name="connsiteX1" fmla="*/ 533400 w 4556760"/>
              <a:gd name="connsiteY1" fmla="*/ 905637 h 1187577"/>
              <a:gd name="connsiteX2" fmla="*/ 2072640 w 4556760"/>
              <a:gd name="connsiteY2" fmla="*/ 699897 h 1187577"/>
              <a:gd name="connsiteX3" fmla="*/ 3459480 w 4556760"/>
              <a:gd name="connsiteY3" fmla="*/ 143637 h 1187577"/>
              <a:gd name="connsiteX4" fmla="*/ 4556760 w 4556760"/>
              <a:gd name="connsiteY4" fmla="*/ 6477 h 1187577"/>
              <a:gd name="connsiteX0" fmla="*/ 0 w 4556760"/>
              <a:gd name="connsiteY0" fmla="*/ 1129163 h 1129163"/>
              <a:gd name="connsiteX1" fmla="*/ 533400 w 4556760"/>
              <a:gd name="connsiteY1" fmla="*/ 847223 h 1129163"/>
              <a:gd name="connsiteX2" fmla="*/ 2072640 w 4556760"/>
              <a:gd name="connsiteY2" fmla="*/ 641483 h 1129163"/>
              <a:gd name="connsiteX3" fmla="*/ 3459480 w 4556760"/>
              <a:gd name="connsiteY3" fmla="*/ 85223 h 1129163"/>
              <a:gd name="connsiteX4" fmla="*/ 4556760 w 4556760"/>
              <a:gd name="connsiteY4" fmla="*/ 16643 h 112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6760" h="1129163">
                <a:moveTo>
                  <a:pt x="0" y="1129163"/>
                </a:moveTo>
                <a:cubicBezTo>
                  <a:pt x="93980" y="1028833"/>
                  <a:pt x="187960" y="928503"/>
                  <a:pt x="533400" y="847223"/>
                </a:cubicBezTo>
                <a:cubicBezTo>
                  <a:pt x="878840" y="765943"/>
                  <a:pt x="1584960" y="768483"/>
                  <a:pt x="2072640" y="641483"/>
                </a:cubicBezTo>
                <a:cubicBezTo>
                  <a:pt x="2560320" y="514483"/>
                  <a:pt x="3045460" y="189363"/>
                  <a:pt x="3459480" y="85223"/>
                </a:cubicBezTo>
                <a:cubicBezTo>
                  <a:pt x="3873500" y="-18917"/>
                  <a:pt x="4366260" y="-8122"/>
                  <a:pt x="4556760" y="16643"/>
                </a:cubicBezTo>
              </a:path>
            </a:pathLst>
          </a:custGeom>
          <a:noFill/>
          <a:ln w="3175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フリーフォーム 42"/>
          <p:cNvSpPr/>
          <p:nvPr/>
        </p:nvSpPr>
        <p:spPr>
          <a:xfrm>
            <a:off x="2303140" y="3388340"/>
            <a:ext cx="4267200" cy="2192794"/>
          </a:xfrm>
          <a:custGeom>
            <a:avLst/>
            <a:gdLst>
              <a:gd name="connsiteX0" fmla="*/ 0 w 4267200"/>
              <a:gd name="connsiteY0" fmla="*/ 2210296 h 2210296"/>
              <a:gd name="connsiteX1" fmla="*/ 1120140 w 4267200"/>
              <a:gd name="connsiteY1" fmla="*/ 1996936 h 2210296"/>
              <a:gd name="connsiteX2" fmla="*/ 2217420 w 4267200"/>
              <a:gd name="connsiteY2" fmla="*/ 1935976 h 2210296"/>
              <a:gd name="connsiteX3" fmla="*/ 3063240 w 4267200"/>
              <a:gd name="connsiteY3" fmla="*/ 244336 h 2210296"/>
              <a:gd name="connsiteX4" fmla="*/ 4267200 w 4267200"/>
              <a:gd name="connsiteY4" fmla="*/ 46216 h 2210296"/>
              <a:gd name="connsiteX0" fmla="*/ 0 w 4267200"/>
              <a:gd name="connsiteY0" fmla="*/ 2200312 h 2200312"/>
              <a:gd name="connsiteX1" fmla="*/ 1120140 w 4267200"/>
              <a:gd name="connsiteY1" fmla="*/ 1986952 h 2200312"/>
              <a:gd name="connsiteX2" fmla="*/ 1996440 w 4267200"/>
              <a:gd name="connsiteY2" fmla="*/ 1697392 h 2200312"/>
              <a:gd name="connsiteX3" fmla="*/ 3063240 w 4267200"/>
              <a:gd name="connsiteY3" fmla="*/ 234352 h 2200312"/>
              <a:gd name="connsiteX4" fmla="*/ 4267200 w 4267200"/>
              <a:gd name="connsiteY4" fmla="*/ 36232 h 2200312"/>
              <a:gd name="connsiteX0" fmla="*/ 0 w 4267200"/>
              <a:gd name="connsiteY0" fmla="*/ 2200312 h 2200312"/>
              <a:gd name="connsiteX1" fmla="*/ 982980 w 4267200"/>
              <a:gd name="connsiteY1" fmla="*/ 1994572 h 2200312"/>
              <a:gd name="connsiteX2" fmla="*/ 1996440 w 4267200"/>
              <a:gd name="connsiteY2" fmla="*/ 1697392 h 2200312"/>
              <a:gd name="connsiteX3" fmla="*/ 3063240 w 4267200"/>
              <a:gd name="connsiteY3" fmla="*/ 234352 h 2200312"/>
              <a:gd name="connsiteX4" fmla="*/ 4267200 w 4267200"/>
              <a:gd name="connsiteY4" fmla="*/ 36232 h 2200312"/>
              <a:gd name="connsiteX0" fmla="*/ 0 w 4267200"/>
              <a:gd name="connsiteY0" fmla="*/ 2192794 h 2192794"/>
              <a:gd name="connsiteX1" fmla="*/ 982980 w 4267200"/>
              <a:gd name="connsiteY1" fmla="*/ 1987054 h 2192794"/>
              <a:gd name="connsiteX2" fmla="*/ 1996440 w 4267200"/>
              <a:gd name="connsiteY2" fmla="*/ 1689874 h 2192794"/>
              <a:gd name="connsiteX3" fmla="*/ 2819400 w 4267200"/>
              <a:gd name="connsiteY3" fmla="*/ 257314 h 2192794"/>
              <a:gd name="connsiteX4" fmla="*/ 4267200 w 4267200"/>
              <a:gd name="connsiteY4" fmla="*/ 28714 h 219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200" h="2192794">
                <a:moveTo>
                  <a:pt x="0" y="2192794"/>
                </a:moveTo>
                <a:cubicBezTo>
                  <a:pt x="375285" y="2108974"/>
                  <a:pt x="650240" y="2070874"/>
                  <a:pt x="982980" y="1987054"/>
                </a:cubicBezTo>
                <a:cubicBezTo>
                  <a:pt x="1315720" y="1903234"/>
                  <a:pt x="1690370" y="1978164"/>
                  <a:pt x="1996440" y="1689874"/>
                </a:cubicBezTo>
                <a:cubicBezTo>
                  <a:pt x="2302510" y="1401584"/>
                  <a:pt x="2440940" y="534174"/>
                  <a:pt x="2819400" y="257314"/>
                </a:cubicBezTo>
                <a:cubicBezTo>
                  <a:pt x="3197860" y="-19546"/>
                  <a:pt x="3836035" y="-29706"/>
                  <a:pt x="4267200" y="28714"/>
                </a:cubicBezTo>
              </a:path>
            </a:pathLst>
          </a:custGeom>
          <a:noFill/>
          <a:ln w="31750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/>
        </p:nvSpPr>
        <p:spPr>
          <a:xfrm>
            <a:off x="5280246" y="3804194"/>
            <a:ext cx="1701574" cy="1695615"/>
          </a:xfrm>
          <a:custGeom>
            <a:avLst/>
            <a:gdLst>
              <a:gd name="connsiteX0" fmla="*/ 1951618 w 1951618"/>
              <a:gd name="connsiteY0" fmla="*/ 1505427 h 2097388"/>
              <a:gd name="connsiteX1" fmla="*/ 1189618 w 1951618"/>
              <a:gd name="connsiteY1" fmla="*/ 1855947 h 2097388"/>
              <a:gd name="connsiteX2" fmla="*/ 595258 w 1951618"/>
              <a:gd name="connsiteY2" fmla="*/ 2015967 h 2097388"/>
              <a:gd name="connsiteX3" fmla="*/ 898 w 1951618"/>
              <a:gd name="connsiteY3" fmla="*/ 514827 h 2097388"/>
              <a:gd name="connsiteX4" fmla="*/ 732418 w 1951618"/>
              <a:gd name="connsiteY4" fmla="*/ 50007 h 2097388"/>
              <a:gd name="connsiteX5" fmla="*/ 1456318 w 1951618"/>
              <a:gd name="connsiteY5" fmla="*/ 34767 h 2097388"/>
              <a:gd name="connsiteX0" fmla="*/ 1951629 w 1951629"/>
              <a:gd name="connsiteY0" fmla="*/ 1505427 h 2061495"/>
              <a:gd name="connsiteX1" fmla="*/ 1220109 w 1951629"/>
              <a:gd name="connsiteY1" fmla="*/ 1657827 h 2061495"/>
              <a:gd name="connsiteX2" fmla="*/ 595269 w 1951629"/>
              <a:gd name="connsiteY2" fmla="*/ 2015967 h 2061495"/>
              <a:gd name="connsiteX3" fmla="*/ 909 w 1951629"/>
              <a:gd name="connsiteY3" fmla="*/ 514827 h 2061495"/>
              <a:gd name="connsiteX4" fmla="*/ 732429 w 1951629"/>
              <a:gd name="connsiteY4" fmla="*/ 50007 h 2061495"/>
              <a:gd name="connsiteX5" fmla="*/ 1456329 w 1951629"/>
              <a:gd name="connsiteY5" fmla="*/ 34767 h 2061495"/>
              <a:gd name="connsiteX0" fmla="*/ 1951629 w 1951629"/>
              <a:gd name="connsiteY0" fmla="*/ 1505427 h 2061495"/>
              <a:gd name="connsiteX1" fmla="*/ 1220109 w 1951629"/>
              <a:gd name="connsiteY1" fmla="*/ 1657827 h 2061495"/>
              <a:gd name="connsiteX2" fmla="*/ 595269 w 1951629"/>
              <a:gd name="connsiteY2" fmla="*/ 2015967 h 2061495"/>
              <a:gd name="connsiteX3" fmla="*/ 909 w 1951629"/>
              <a:gd name="connsiteY3" fmla="*/ 514827 h 2061495"/>
              <a:gd name="connsiteX4" fmla="*/ 732429 w 1951629"/>
              <a:gd name="connsiteY4" fmla="*/ 50007 h 2061495"/>
              <a:gd name="connsiteX5" fmla="*/ 1456329 w 1951629"/>
              <a:gd name="connsiteY5" fmla="*/ 34767 h 2061495"/>
              <a:gd name="connsiteX0" fmla="*/ 1951629 w 1951629"/>
              <a:gd name="connsiteY0" fmla="*/ 1505427 h 2060531"/>
              <a:gd name="connsiteX1" fmla="*/ 1814470 w 1951629"/>
              <a:gd name="connsiteY1" fmla="*/ 1589248 h 2060531"/>
              <a:gd name="connsiteX2" fmla="*/ 1220109 w 1951629"/>
              <a:gd name="connsiteY2" fmla="*/ 1657827 h 2060531"/>
              <a:gd name="connsiteX3" fmla="*/ 595269 w 1951629"/>
              <a:gd name="connsiteY3" fmla="*/ 2015967 h 2060531"/>
              <a:gd name="connsiteX4" fmla="*/ 909 w 1951629"/>
              <a:gd name="connsiteY4" fmla="*/ 514827 h 2060531"/>
              <a:gd name="connsiteX5" fmla="*/ 732429 w 1951629"/>
              <a:gd name="connsiteY5" fmla="*/ 50007 h 2060531"/>
              <a:gd name="connsiteX6" fmla="*/ 1456329 w 1951629"/>
              <a:gd name="connsiteY6" fmla="*/ 34767 h 2060531"/>
              <a:gd name="connsiteX0" fmla="*/ 1951629 w 1951629"/>
              <a:gd name="connsiteY0" fmla="*/ 1505427 h 2060531"/>
              <a:gd name="connsiteX1" fmla="*/ 1928770 w 1951629"/>
              <a:gd name="connsiteY1" fmla="*/ 1497808 h 2060531"/>
              <a:gd name="connsiteX2" fmla="*/ 1814470 w 1951629"/>
              <a:gd name="connsiteY2" fmla="*/ 1589248 h 2060531"/>
              <a:gd name="connsiteX3" fmla="*/ 1220109 w 1951629"/>
              <a:gd name="connsiteY3" fmla="*/ 1657827 h 2060531"/>
              <a:gd name="connsiteX4" fmla="*/ 595269 w 1951629"/>
              <a:gd name="connsiteY4" fmla="*/ 2015967 h 2060531"/>
              <a:gd name="connsiteX5" fmla="*/ 909 w 1951629"/>
              <a:gd name="connsiteY5" fmla="*/ 514827 h 2060531"/>
              <a:gd name="connsiteX6" fmla="*/ 732429 w 1951629"/>
              <a:gd name="connsiteY6" fmla="*/ 50007 h 2060531"/>
              <a:gd name="connsiteX7" fmla="*/ 1456329 w 1951629"/>
              <a:gd name="connsiteY7" fmla="*/ 34767 h 2060531"/>
              <a:gd name="connsiteX0" fmla="*/ 1951629 w 1951629"/>
              <a:gd name="connsiteY0" fmla="*/ 1505427 h 2060531"/>
              <a:gd name="connsiteX1" fmla="*/ 1814470 w 1951629"/>
              <a:gd name="connsiteY1" fmla="*/ 1589248 h 2060531"/>
              <a:gd name="connsiteX2" fmla="*/ 1220109 w 1951629"/>
              <a:gd name="connsiteY2" fmla="*/ 1657827 h 2060531"/>
              <a:gd name="connsiteX3" fmla="*/ 595269 w 1951629"/>
              <a:gd name="connsiteY3" fmla="*/ 2015967 h 2060531"/>
              <a:gd name="connsiteX4" fmla="*/ 909 w 1951629"/>
              <a:gd name="connsiteY4" fmla="*/ 514827 h 2060531"/>
              <a:gd name="connsiteX5" fmla="*/ 732429 w 1951629"/>
              <a:gd name="connsiteY5" fmla="*/ 50007 h 2060531"/>
              <a:gd name="connsiteX6" fmla="*/ 1456329 w 1951629"/>
              <a:gd name="connsiteY6" fmla="*/ 34767 h 2060531"/>
              <a:gd name="connsiteX0" fmla="*/ 1814470 w 1814470"/>
              <a:gd name="connsiteY0" fmla="*/ 1589248 h 2060531"/>
              <a:gd name="connsiteX1" fmla="*/ 1220109 w 1814470"/>
              <a:gd name="connsiteY1" fmla="*/ 1657827 h 2060531"/>
              <a:gd name="connsiteX2" fmla="*/ 595269 w 1814470"/>
              <a:gd name="connsiteY2" fmla="*/ 2015967 h 2060531"/>
              <a:gd name="connsiteX3" fmla="*/ 909 w 1814470"/>
              <a:gd name="connsiteY3" fmla="*/ 514827 h 2060531"/>
              <a:gd name="connsiteX4" fmla="*/ 732429 w 1814470"/>
              <a:gd name="connsiteY4" fmla="*/ 50007 h 2060531"/>
              <a:gd name="connsiteX5" fmla="*/ 1456329 w 1814470"/>
              <a:gd name="connsiteY5" fmla="*/ 34767 h 2060531"/>
              <a:gd name="connsiteX0" fmla="*/ 1898290 w 1898290"/>
              <a:gd name="connsiteY0" fmla="*/ 1574008 h 2060703"/>
              <a:gd name="connsiteX1" fmla="*/ 1220109 w 1898290"/>
              <a:gd name="connsiteY1" fmla="*/ 1657827 h 2060703"/>
              <a:gd name="connsiteX2" fmla="*/ 595269 w 1898290"/>
              <a:gd name="connsiteY2" fmla="*/ 2015967 h 2060703"/>
              <a:gd name="connsiteX3" fmla="*/ 909 w 1898290"/>
              <a:gd name="connsiteY3" fmla="*/ 514827 h 2060703"/>
              <a:gd name="connsiteX4" fmla="*/ 732429 w 1898290"/>
              <a:gd name="connsiteY4" fmla="*/ 50007 h 2060703"/>
              <a:gd name="connsiteX5" fmla="*/ 1456329 w 1898290"/>
              <a:gd name="connsiteY5" fmla="*/ 34767 h 2060703"/>
              <a:gd name="connsiteX0" fmla="*/ 1867867 w 1867867"/>
              <a:gd name="connsiteY0" fmla="*/ 1594685 h 2065065"/>
              <a:gd name="connsiteX1" fmla="*/ 1189686 w 1867867"/>
              <a:gd name="connsiteY1" fmla="*/ 1678504 h 2065065"/>
              <a:gd name="connsiteX2" fmla="*/ 564846 w 1867867"/>
              <a:gd name="connsiteY2" fmla="*/ 2036644 h 2065065"/>
              <a:gd name="connsiteX3" fmla="*/ 966 w 1867867"/>
              <a:gd name="connsiteY3" fmla="*/ 832684 h 2065065"/>
              <a:gd name="connsiteX4" fmla="*/ 702006 w 1867867"/>
              <a:gd name="connsiteY4" fmla="*/ 70684 h 2065065"/>
              <a:gd name="connsiteX5" fmla="*/ 1425906 w 1867867"/>
              <a:gd name="connsiteY5" fmla="*/ 55444 h 2065065"/>
              <a:gd name="connsiteX0" fmla="*/ 1867419 w 1867419"/>
              <a:gd name="connsiteY0" fmla="*/ 1553416 h 2023796"/>
              <a:gd name="connsiteX1" fmla="*/ 1189238 w 1867419"/>
              <a:gd name="connsiteY1" fmla="*/ 1637235 h 2023796"/>
              <a:gd name="connsiteX2" fmla="*/ 564398 w 1867419"/>
              <a:gd name="connsiteY2" fmla="*/ 1995375 h 2023796"/>
              <a:gd name="connsiteX3" fmla="*/ 518 w 1867419"/>
              <a:gd name="connsiteY3" fmla="*/ 791415 h 2023796"/>
              <a:gd name="connsiteX4" fmla="*/ 663458 w 1867419"/>
              <a:gd name="connsiteY4" fmla="*/ 128475 h 2023796"/>
              <a:gd name="connsiteX5" fmla="*/ 1425458 w 1867419"/>
              <a:gd name="connsiteY5" fmla="*/ 14175 h 2023796"/>
              <a:gd name="connsiteX0" fmla="*/ 1868830 w 1868830"/>
              <a:gd name="connsiteY0" fmla="*/ 1546106 h 2016486"/>
              <a:gd name="connsiteX1" fmla="*/ 1190649 w 1868830"/>
              <a:gd name="connsiteY1" fmla="*/ 1629925 h 2016486"/>
              <a:gd name="connsiteX2" fmla="*/ 565809 w 1868830"/>
              <a:gd name="connsiteY2" fmla="*/ 1988065 h 2016486"/>
              <a:gd name="connsiteX3" fmla="*/ 1929 w 1868830"/>
              <a:gd name="connsiteY3" fmla="*/ 784105 h 2016486"/>
              <a:gd name="connsiteX4" fmla="*/ 421029 w 1868830"/>
              <a:gd name="connsiteY4" fmla="*/ 189745 h 2016486"/>
              <a:gd name="connsiteX5" fmla="*/ 1426869 w 1868830"/>
              <a:gd name="connsiteY5" fmla="*/ 6865 h 2016486"/>
              <a:gd name="connsiteX0" fmla="*/ 1868569 w 1868569"/>
              <a:gd name="connsiteY0" fmla="*/ 1483074 h 1953454"/>
              <a:gd name="connsiteX1" fmla="*/ 1190388 w 1868569"/>
              <a:gd name="connsiteY1" fmla="*/ 1566893 h 1953454"/>
              <a:gd name="connsiteX2" fmla="*/ 565548 w 1868569"/>
              <a:gd name="connsiteY2" fmla="*/ 1925033 h 1953454"/>
              <a:gd name="connsiteX3" fmla="*/ 1668 w 1868569"/>
              <a:gd name="connsiteY3" fmla="*/ 721073 h 1953454"/>
              <a:gd name="connsiteX4" fmla="*/ 420768 w 1868569"/>
              <a:gd name="connsiteY4" fmla="*/ 126713 h 1953454"/>
              <a:gd name="connsiteX5" fmla="*/ 1205628 w 1868569"/>
              <a:gd name="connsiteY5" fmla="*/ 12413 h 1953454"/>
              <a:gd name="connsiteX0" fmla="*/ 1868569 w 1868569"/>
              <a:gd name="connsiteY0" fmla="*/ 1470661 h 1941041"/>
              <a:gd name="connsiteX1" fmla="*/ 1190388 w 1868569"/>
              <a:gd name="connsiteY1" fmla="*/ 1554480 h 1941041"/>
              <a:gd name="connsiteX2" fmla="*/ 565548 w 1868569"/>
              <a:gd name="connsiteY2" fmla="*/ 1912620 h 1941041"/>
              <a:gd name="connsiteX3" fmla="*/ 1668 w 1868569"/>
              <a:gd name="connsiteY3" fmla="*/ 708660 h 1941041"/>
              <a:gd name="connsiteX4" fmla="*/ 420768 w 1868569"/>
              <a:gd name="connsiteY4" fmla="*/ 114300 h 1941041"/>
              <a:gd name="connsiteX5" fmla="*/ 1205628 w 1868569"/>
              <a:gd name="connsiteY5" fmla="*/ 0 h 1941041"/>
              <a:gd name="connsiteX0" fmla="*/ 1868650 w 1868650"/>
              <a:gd name="connsiteY0" fmla="*/ 1463041 h 1933421"/>
              <a:gd name="connsiteX1" fmla="*/ 1190469 w 1868650"/>
              <a:gd name="connsiteY1" fmla="*/ 1546860 h 1933421"/>
              <a:gd name="connsiteX2" fmla="*/ 565629 w 1868650"/>
              <a:gd name="connsiteY2" fmla="*/ 1905000 h 1933421"/>
              <a:gd name="connsiteX3" fmla="*/ 1749 w 1868650"/>
              <a:gd name="connsiteY3" fmla="*/ 701040 h 1933421"/>
              <a:gd name="connsiteX4" fmla="*/ 420849 w 1868650"/>
              <a:gd name="connsiteY4" fmla="*/ 106680 h 1933421"/>
              <a:gd name="connsiteX5" fmla="*/ 1281909 w 1868650"/>
              <a:gd name="connsiteY5" fmla="*/ 0 h 1933421"/>
              <a:gd name="connsiteX0" fmla="*/ 1870483 w 1870483"/>
              <a:gd name="connsiteY0" fmla="*/ 1463041 h 1857653"/>
              <a:gd name="connsiteX1" fmla="*/ 1192302 w 1870483"/>
              <a:gd name="connsiteY1" fmla="*/ 1546860 h 1857653"/>
              <a:gd name="connsiteX2" fmla="*/ 638483 w 1870483"/>
              <a:gd name="connsiteY2" fmla="*/ 1825101 h 1857653"/>
              <a:gd name="connsiteX3" fmla="*/ 3582 w 1870483"/>
              <a:gd name="connsiteY3" fmla="*/ 701040 h 1857653"/>
              <a:gd name="connsiteX4" fmla="*/ 422682 w 1870483"/>
              <a:gd name="connsiteY4" fmla="*/ 106680 h 1857653"/>
              <a:gd name="connsiteX5" fmla="*/ 1283742 w 1870483"/>
              <a:gd name="connsiteY5" fmla="*/ 0 h 1857653"/>
              <a:gd name="connsiteX0" fmla="*/ 1671738 w 1671738"/>
              <a:gd name="connsiteY0" fmla="*/ 1463041 h 1852691"/>
              <a:gd name="connsiteX1" fmla="*/ 993557 w 1671738"/>
              <a:gd name="connsiteY1" fmla="*/ 1546860 h 1852691"/>
              <a:gd name="connsiteX2" fmla="*/ 439738 w 1671738"/>
              <a:gd name="connsiteY2" fmla="*/ 1825101 h 1852691"/>
              <a:gd name="connsiteX3" fmla="*/ 9023 w 1671738"/>
              <a:gd name="connsiteY3" fmla="*/ 789817 h 1852691"/>
              <a:gd name="connsiteX4" fmla="*/ 223937 w 1671738"/>
              <a:gd name="connsiteY4" fmla="*/ 106680 h 1852691"/>
              <a:gd name="connsiteX5" fmla="*/ 1084997 w 1671738"/>
              <a:gd name="connsiteY5" fmla="*/ 0 h 1852691"/>
              <a:gd name="connsiteX0" fmla="*/ 1689465 w 1689465"/>
              <a:gd name="connsiteY0" fmla="*/ 1463041 h 1852691"/>
              <a:gd name="connsiteX1" fmla="*/ 1011284 w 1689465"/>
              <a:gd name="connsiteY1" fmla="*/ 1546860 h 1852691"/>
              <a:gd name="connsiteX2" fmla="*/ 457465 w 1689465"/>
              <a:gd name="connsiteY2" fmla="*/ 1825101 h 1852691"/>
              <a:gd name="connsiteX3" fmla="*/ 26750 w 1689465"/>
              <a:gd name="connsiteY3" fmla="*/ 789817 h 1852691"/>
              <a:gd name="connsiteX4" fmla="*/ 161765 w 1689465"/>
              <a:gd name="connsiteY4" fmla="*/ 381887 h 1852691"/>
              <a:gd name="connsiteX5" fmla="*/ 1102724 w 1689465"/>
              <a:gd name="connsiteY5" fmla="*/ 0 h 1852691"/>
              <a:gd name="connsiteX0" fmla="*/ 1703661 w 1703661"/>
              <a:gd name="connsiteY0" fmla="*/ 1463041 h 1846537"/>
              <a:gd name="connsiteX1" fmla="*/ 1025480 w 1703661"/>
              <a:gd name="connsiteY1" fmla="*/ 1546860 h 1846537"/>
              <a:gd name="connsiteX2" fmla="*/ 471661 w 1703661"/>
              <a:gd name="connsiteY2" fmla="*/ 1825101 h 1846537"/>
              <a:gd name="connsiteX3" fmla="*/ 23190 w 1703661"/>
              <a:gd name="connsiteY3" fmla="*/ 905227 h 1846537"/>
              <a:gd name="connsiteX4" fmla="*/ 175961 w 1703661"/>
              <a:gd name="connsiteY4" fmla="*/ 381887 h 1846537"/>
              <a:gd name="connsiteX5" fmla="*/ 1116920 w 1703661"/>
              <a:gd name="connsiteY5" fmla="*/ 0 h 1846537"/>
              <a:gd name="connsiteX0" fmla="*/ 1699498 w 1699498"/>
              <a:gd name="connsiteY0" fmla="*/ 1285487 h 1668983"/>
              <a:gd name="connsiteX1" fmla="*/ 1021317 w 1699498"/>
              <a:gd name="connsiteY1" fmla="*/ 1369306 h 1668983"/>
              <a:gd name="connsiteX2" fmla="*/ 467498 w 1699498"/>
              <a:gd name="connsiteY2" fmla="*/ 1647547 h 1668983"/>
              <a:gd name="connsiteX3" fmla="*/ 19027 w 1699498"/>
              <a:gd name="connsiteY3" fmla="*/ 727673 h 1668983"/>
              <a:gd name="connsiteX4" fmla="*/ 171798 w 1699498"/>
              <a:gd name="connsiteY4" fmla="*/ 204333 h 1668983"/>
              <a:gd name="connsiteX5" fmla="*/ 961836 w 1699498"/>
              <a:gd name="connsiteY5" fmla="*/ 0 h 1668983"/>
              <a:gd name="connsiteX0" fmla="*/ 1701574 w 1701574"/>
              <a:gd name="connsiteY0" fmla="*/ 1312120 h 1695616"/>
              <a:gd name="connsiteX1" fmla="*/ 1023393 w 1701574"/>
              <a:gd name="connsiteY1" fmla="*/ 1395939 h 1695616"/>
              <a:gd name="connsiteX2" fmla="*/ 469574 w 1701574"/>
              <a:gd name="connsiteY2" fmla="*/ 1674180 h 1695616"/>
              <a:gd name="connsiteX3" fmla="*/ 21103 w 1701574"/>
              <a:gd name="connsiteY3" fmla="*/ 754306 h 1695616"/>
              <a:gd name="connsiteX4" fmla="*/ 173874 w 1701574"/>
              <a:gd name="connsiteY4" fmla="*/ 230966 h 1695616"/>
              <a:gd name="connsiteX5" fmla="*/ 1043811 w 1701574"/>
              <a:gd name="connsiteY5" fmla="*/ 0 h 169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1574" h="1695616">
                <a:moveTo>
                  <a:pt x="1701574" y="1312120"/>
                </a:moveTo>
                <a:cubicBezTo>
                  <a:pt x="1579654" y="1337520"/>
                  <a:pt x="1228726" y="1335596"/>
                  <a:pt x="1023393" y="1395939"/>
                </a:cubicBezTo>
                <a:cubicBezTo>
                  <a:pt x="818060" y="1456282"/>
                  <a:pt x="636622" y="1781119"/>
                  <a:pt x="469574" y="1674180"/>
                </a:cubicBezTo>
                <a:cubicBezTo>
                  <a:pt x="302526" y="1567241"/>
                  <a:pt x="70386" y="994842"/>
                  <a:pt x="21103" y="754306"/>
                </a:cubicBezTo>
                <a:cubicBezTo>
                  <a:pt x="-28180" y="513770"/>
                  <a:pt x="3423" y="356684"/>
                  <a:pt x="173874" y="230966"/>
                </a:cubicBezTo>
                <a:cubicBezTo>
                  <a:pt x="344325" y="105248"/>
                  <a:pt x="818386" y="13335"/>
                  <a:pt x="1043811" y="0"/>
                </a:cubicBezTo>
              </a:path>
            </a:pathLst>
          </a:custGeom>
          <a:noFill/>
          <a:ln w="31750">
            <a:solidFill>
              <a:srgbClr val="0070C0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フリーフォーム 44"/>
          <p:cNvSpPr/>
          <p:nvPr/>
        </p:nvSpPr>
        <p:spPr>
          <a:xfrm>
            <a:off x="2356480" y="3520559"/>
            <a:ext cx="4099560" cy="2152017"/>
          </a:xfrm>
          <a:custGeom>
            <a:avLst/>
            <a:gdLst>
              <a:gd name="connsiteX0" fmla="*/ 4137660 w 4137660"/>
              <a:gd name="connsiteY0" fmla="*/ 77141 h 2081201"/>
              <a:gd name="connsiteX1" fmla="*/ 3406140 w 4137660"/>
              <a:gd name="connsiteY1" fmla="*/ 92381 h 2081201"/>
              <a:gd name="connsiteX2" fmla="*/ 2461260 w 4137660"/>
              <a:gd name="connsiteY2" fmla="*/ 999161 h 2081201"/>
              <a:gd name="connsiteX3" fmla="*/ 1927860 w 4137660"/>
              <a:gd name="connsiteY3" fmla="*/ 1883081 h 2081201"/>
              <a:gd name="connsiteX4" fmla="*/ 1028700 w 4137660"/>
              <a:gd name="connsiteY4" fmla="*/ 1890701 h 2081201"/>
              <a:gd name="connsiteX5" fmla="*/ 0 w 4137660"/>
              <a:gd name="connsiteY5" fmla="*/ 2081201 h 2081201"/>
              <a:gd name="connsiteX0" fmla="*/ 4137660 w 4137660"/>
              <a:gd name="connsiteY0" fmla="*/ 22542 h 2026602"/>
              <a:gd name="connsiteX1" fmla="*/ 3002280 w 4137660"/>
              <a:gd name="connsiteY1" fmla="*/ 205422 h 2026602"/>
              <a:gd name="connsiteX2" fmla="*/ 2461260 w 4137660"/>
              <a:gd name="connsiteY2" fmla="*/ 944562 h 2026602"/>
              <a:gd name="connsiteX3" fmla="*/ 1927860 w 4137660"/>
              <a:gd name="connsiteY3" fmla="*/ 1828482 h 2026602"/>
              <a:gd name="connsiteX4" fmla="*/ 1028700 w 4137660"/>
              <a:gd name="connsiteY4" fmla="*/ 1836102 h 2026602"/>
              <a:gd name="connsiteX5" fmla="*/ 0 w 4137660"/>
              <a:gd name="connsiteY5" fmla="*/ 2026602 h 2026602"/>
              <a:gd name="connsiteX0" fmla="*/ 3962400 w 3962400"/>
              <a:gd name="connsiteY0" fmla="*/ 26314 h 1999894"/>
              <a:gd name="connsiteX1" fmla="*/ 3002280 w 3962400"/>
              <a:gd name="connsiteY1" fmla="*/ 178714 h 1999894"/>
              <a:gd name="connsiteX2" fmla="*/ 2461260 w 3962400"/>
              <a:gd name="connsiteY2" fmla="*/ 917854 h 1999894"/>
              <a:gd name="connsiteX3" fmla="*/ 1927860 w 3962400"/>
              <a:gd name="connsiteY3" fmla="*/ 1801774 h 1999894"/>
              <a:gd name="connsiteX4" fmla="*/ 1028700 w 3962400"/>
              <a:gd name="connsiteY4" fmla="*/ 1809394 h 1999894"/>
              <a:gd name="connsiteX5" fmla="*/ 0 w 3962400"/>
              <a:gd name="connsiteY5" fmla="*/ 1999894 h 1999894"/>
              <a:gd name="connsiteX0" fmla="*/ 3962400 w 3962400"/>
              <a:gd name="connsiteY0" fmla="*/ 1956 h 1975536"/>
              <a:gd name="connsiteX1" fmla="*/ 3002280 w 3962400"/>
              <a:gd name="connsiteY1" fmla="*/ 154356 h 1975536"/>
              <a:gd name="connsiteX2" fmla="*/ 2461260 w 3962400"/>
              <a:gd name="connsiteY2" fmla="*/ 893496 h 1975536"/>
              <a:gd name="connsiteX3" fmla="*/ 1927860 w 3962400"/>
              <a:gd name="connsiteY3" fmla="*/ 1777416 h 1975536"/>
              <a:gd name="connsiteX4" fmla="*/ 1028700 w 3962400"/>
              <a:gd name="connsiteY4" fmla="*/ 1785036 h 1975536"/>
              <a:gd name="connsiteX5" fmla="*/ 0 w 3962400"/>
              <a:gd name="connsiteY5" fmla="*/ 1975536 h 1975536"/>
              <a:gd name="connsiteX0" fmla="*/ 3962400 w 3991478"/>
              <a:gd name="connsiteY0" fmla="*/ 44098 h 2017678"/>
              <a:gd name="connsiteX1" fmla="*/ 3909060 w 3991478"/>
              <a:gd name="connsiteY1" fmla="*/ 5997 h 2017678"/>
              <a:gd name="connsiteX2" fmla="*/ 3002280 w 3991478"/>
              <a:gd name="connsiteY2" fmla="*/ 196498 h 2017678"/>
              <a:gd name="connsiteX3" fmla="*/ 2461260 w 3991478"/>
              <a:gd name="connsiteY3" fmla="*/ 935638 h 2017678"/>
              <a:gd name="connsiteX4" fmla="*/ 1927860 w 3991478"/>
              <a:gd name="connsiteY4" fmla="*/ 1819558 h 2017678"/>
              <a:gd name="connsiteX5" fmla="*/ 1028700 w 3991478"/>
              <a:gd name="connsiteY5" fmla="*/ 1827178 h 2017678"/>
              <a:gd name="connsiteX6" fmla="*/ 0 w 3991478"/>
              <a:gd name="connsiteY6" fmla="*/ 2017678 h 2017678"/>
              <a:gd name="connsiteX0" fmla="*/ 3962400 w 3962400"/>
              <a:gd name="connsiteY0" fmla="*/ 23593 h 1997173"/>
              <a:gd name="connsiteX1" fmla="*/ 3848100 w 3962400"/>
              <a:gd name="connsiteY1" fmla="*/ 8352 h 1997173"/>
              <a:gd name="connsiteX2" fmla="*/ 3002280 w 3962400"/>
              <a:gd name="connsiteY2" fmla="*/ 175993 h 1997173"/>
              <a:gd name="connsiteX3" fmla="*/ 2461260 w 3962400"/>
              <a:gd name="connsiteY3" fmla="*/ 915133 h 1997173"/>
              <a:gd name="connsiteX4" fmla="*/ 1927860 w 3962400"/>
              <a:gd name="connsiteY4" fmla="*/ 1799053 h 1997173"/>
              <a:gd name="connsiteX5" fmla="*/ 1028700 w 3962400"/>
              <a:gd name="connsiteY5" fmla="*/ 1806673 h 1997173"/>
              <a:gd name="connsiteX6" fmla="*/ 0 w 3962400"/>
              <a:gd name="connsiteY6" fmla="*/ 1997173 h 1997173"/>
              <a:gd name="connsiteX0" fmla="*/ 3962400 w 3962400"/>
              <a:gd name="connsiteY0" fmla="*/ 0 h 1973580"/>
              <a:gd name="connsiteX1" fmla="*/ 3002280 w 3962400"/>
              <a:gd name="connsiteY1" fmla="*/ 152400 h 1973580"/>
              <a:gd name="connsiteX2" fmla="*/ 2461260 w 3962400"/>
              <a:gd name="connsiteY2" fmla="*/ 891540 h 1973580"/>
              <a:gd name="connsiteX3" fmla="*/ 1927860 w 3962400"/>
              <a:gd name="connsiteY3" fmla="*/ 1775460 h 1973580"/>
              <a:gd name="connsiteX4" fmla="*/ 1028700 w 3962400"/>
              <a:gd name="connsiteY4" fmla="*/ 1783080 h 1973580"/>
              <a:gd name="connsiteX5" fmla="*/ 0 w 3962400"/>
              <a:gd name="connsiteY5" fmla="*/ 1973580 h 1973580"/>
              <a:gd name="connsiteX0" fmla="*/ 3962400 w 3962400"/>
              <a:gd name="connsiteY0" fmla="*/ 47770 h 2021350"/>
              <a:gd name="connsiteX1" fmla="*/ 2941320 w 3962400"/>
              <a:gd name="connsiteY1" fmla="*/ 63010 h 2021350"/>
              <a:gd name="connsiteX2" fmla="*/ 2461260 w 3962400"/>
              <a:gd name="connsiteY2" fmla="*/ 939310 h 2021350"/>
              <a:gd name="connsiteX3" fmla="*/ 1927860 w 3962400"/>
              <a:gd name="connsiteY3" fmla="*/ 1823230 h 2021350"/>
              <a:gd name="connsiteX4" fmla="*/ 1028700 w 3962400"/>
              <a:gd name="connsiteY4" fmla="*/ 1830850 h 2021350"/>
              <a:gd name="connsiteX5" fmla="*/ 0 w 3962400"/>
              <a:gd name="connsiteY5" fmla="*/ 2021350 h 2021350"/>
              <a:gd name="connsiteX0" fmla="*/ 4084320 w 4084320"/>
              <a:gd name="connsiteY0" fmla="*/ 0 h 2186940"/>
              <a:gd name="connsiteX1" fmla="*/ 2941320 w 4084320"/>
              <a:gd name="connsiteY1" fmla="*/ 228600 h 2186940"/>
              <a:gd name="connsiteX2" fmla="*/ 2461260 w 4084320"/>
              <a:gd name="connsiteY2" fmla="*/ 1104900 h 2186940"/>
              <a:gd name="connsiteX3" fmla="*/ 1927860 w 4084320"/>
              <a:gd name="connsiteY3" fmla="*/ 1988820 h 2186940"/>
              <a:gd name="connsiteX4" fmla="*/ 1028700 w 4084320"/>
              <a:gd name="connsiteY4" fmla="*/ 1996440 h 2186940"/>
              <a:gd name="connsiteX5" fmla="*/ 0 w 4084320"/>
              <a:gd name="connsiteY5" fmla="*/ 2186940 h 2186940"/>
              <a:gd name="connsiteX0" fmla="*/ 4084320 w 4084320"/>
              <a:gd name="connsiteY0" fmla="*/ 1976 h 2188916"/>
              <a:gd name="connsiteX1" fmla="*/ 2941320 w 4084320"/>
              <a:gd name="connsiteY1" fmla="*/ 230576 h 2188916"/>
              <a:gd name="connsiteX2" fmla="*/ 2461260 w 4084320"/>
              <a:gd name="connsiteY2" fmla="*/ 1106876 h 2188916"/>
              <a:gd name="connsiteX3" fmla="*/ 1927860 w 4084320"/>
              <a:gd name="connsiteY3" fmla="*/ 1990796 h 2188916"/>
              <a:gd name="connsiteX4" fmla="*/ 1028700 w 4084320"/>
              <a:gd name="connsiteY4" fmla="*/ 1998416 h 2188916"/>
              <a:gd name="connsiteX5" fmla="*/ 0 w 4084320"/>
              <a:gd name="connsiteY5" fmla="*/ 2188916 h 2188916"/>
              <a:gd name="connsiteX0" fmla="*/ 4137660 w 4137660"/>
              <a:gd name="connsiteY0" fmla="*/ 2849 h 2159309"/>
              <a:gd name="connsiteX1" fmla="*/ 2941320 w 4137660"/>
              <a:gd name="connsiteY1" fmla="*/ 200969 h 2159309"/>
              <a:gd name="connsiteX2" fmla="*/ 2461260 w 4137660"/>
              <a:gd name="connsiteY2" fmla="*/ 1077269 h 2159309"/>
              <a:gd name="connsiteX3" fmla="*/ 1927860 w 4137660"/>
              <a:gd name="connsiteY3" fmla="*/ 1961189 h 2159309"/>
              <a:gd name="connsiteX4" fmla="*/ 1028700 w 4137660"/>
              <a:gd name="connsiteY4" fmla="*/ 1968809 h 2159309"/>
              <a:gd name="connsiteX5" fmla="*/ 0 w 4137660"/>
              <a:gd name="connsiteY5" fmla="*/ 2159309 h 2159309"/>
              <a:gd name="connsiteX0" fmla="*/ 4099560 w 4099560"/>
              <a:gd name="connsiteY0" fmla="*/ 3177 h 2152017"/>
              <a:gd name="connsiteX1" fmla="*/ 2941320 w 4099560"/>
              <a:gd name="connsiteY1" fmla="*/ 193677 h 2152017"/>
              <a:gd name="connsiteX2" fmla="*/ 2461260 w 4099560"/>
              <a:gd name="connsiteY2" fmla="*/ 1069977 h 2152017"/>
              <a:gd name="connsiteX3" fmla="*/ 1927860 w 4099560"/>
              <a:gd name="connsiteY3" fmla="*/ 1953897 h 2152017"/>
              <a:gd name="connsiteX4" fmla="*/ 1028700 w 4099560"/>
              <a:gd name="connsiteY4" fmla="*/ 1961517 h 2152017"/>
              <a:gd name="connsiteX5" fmla="*/ 0 w 4099560"/>
              <a:gd name="connsiteY5" fmla="*/ 2152017 h 2152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560" h="2152017">
                <a:moveTo>
                  <a:pt x="4099560" y="3177"/>
                </a:moveTo>
                <a:cubicBezTo>
                  <a:pt x="3899535" y="-10793"/>
                  <a:pt x="3214370" y="15877"/>
                  <a:pt x="2941320" y="193677"/>
                </a:cubicBezTo>
                <a:cubicBezTo>
                  <a:pt x="2668270" y="371477"/>
                  <a:pt x="2630170" y="776607"/>
                  <a:pt x="2461260" y="1069977"/>
                </a:cubicBezTo>
                <a:cubicBezTo>
                  <a:pt x="2292350" y="1363347"/>
                  <a:pt x="2166620" y="1805307"/>
                  <a:pt x="1927860" y="1953897"/>
                </a:cubicBezTo>
                <a:cubicBezTo>
                  <a:pt x="1689100" y="2102487"/>
                  <a:pt x="1350010" y="1928497"/>
                  <a:pt x="1028700" y="1961517"/>
                </a:cubicBezTo>
                <a:cubicBezTo>
                  <a:pt x="707390" y="1994537"/>
                  <a:pt x="353695" y="2073277"/>
                  <a:pt x="0" y="2152017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/>
          <p:cNvSpPr/>
          <p:nvPr/>
        </p:nvSpPr>
        <p:spPr>
          <a:xfrm>
            <a:off x="5132710" y="3650980"/>
            <a:ext cx="1894829" cy="2417834"/>
          </a:xfrm>
          <a:custGeom>
            <a:avLst/>
            <a:gdLst>
              <a:gd name="connsiteX0" fmla="*/ 1079913 w 1796193"/>
              <a:gd name="connsiteY0" fmla="*/ 49126 h 2312266"/>
              <a:gd name="connsiteX1" fmla="*/ 858933 w 1796193"/>
              <a:gd name="connsiteY1" fmla="*/ 49126 h 2312266"/>
              <a:gd name="connsiteX2" fmla="*/ 5493 w 1796193"/>
              <a:gd name="connsiteY2" fmla="*/ 559666 h 2312266"/>
              <a:gd name="connsiteX3" fmla="*/ 516033 w 1796193"/>
              <a:gd name="connsiteY3" fmla="*/ 1710286 h 2312266"/>
              <a:gd name="connsiteX4" fmla="*/ 988473 w 1796193"/>
              <a:gd name="connsiteY4" fmla="*/ 1916026 h 2312266"/>
              <a:gd name="connsiteX5" fmla="*/ 1217073 w 1796193"/>
              <a:gd name="connsiteY5" fmla="*/ 2205586 h 2312266"/>
              <a:gd name="connsiteX6" fmla="*/ 1796193 w 1796193"/>
              <a:gd name="connsiteY6" fmla="*/ 2312266 h 2312266"/>
              <a:gd name="connsiteX0" fmla="*/ 1027179 w 1743459"/>
              <a:gd name="connsiteY0" fmla="*/ 37078 h 2300218"/>
              <a:gd name="connsiteX1" fmla="*/ 806199 w 1743459"/>
              <a:gd name="connsiteY1" fmla="*/ 37078 h 2300218"/>
              <a:gd name="connsiteX2" fmla="*/ 6099 w 1743459"/>
              <a:gd name="connsiteY2" fmla="*/ 372358 h 2300218"/>
              <a:gd name="connsiteX3" fmla="*/ 463299 w 1743459"/>
              <a:gd name="connsiteY3" fmla="*/ 1698238 h 2300218"/>
              <a:gd name="connsiteX4" fmla="*/ 935739 w 1743459"/>
              <a:gd name="connsiteY4" fmla="*/ 1903978 h 2300218"/>
              <a:gd name="connsiteX5" fmla="*/ 1164339 w 1743459"/>
              <a:gd name="connsiteY5" fmla="*/ 2193538 h 2300218"/>
              <a:gd name="connsiteX6" fmla="*/ 1743459 w 1743459"/>
              <a:gd name="connsiteY6" fmla="*/ 2300218 h 2300218"/>
              <a:gd name="connsiteX0" fmla="*/ 806199 w 1743459"/>
              <a:gd name="connsiteY0" fmla="*/ 0 h 2263140"/>
              <a:gd name="connsiteX1" fmla="*/ 6099 w 1743459"/>
              <a:gd name="connsiteY1" fmla="*/ 335280 h 2263140"/>
              <a:gd name="connsiteX2" fmla="*/ 463299 w 1743459"/>
              <a:gd name="connsiteY2" fmla="*/ 1661160 h 2263140"/>
              <a:gd name="connsiteX3" fmla="*/ 935739 w 1743459"/>
              <a:gd name="connsiteY3" fmla="*/ 1866900 h 2263140"/>
              <a:gd name="connsiteX4" fmla="*/ 1164339 w 1743459"/>
              <a:gd name="connsiteY4" fmla="*/ 2156460 h 2263140"/>
              <a:gd name="connsiteX5" fmla="*/ 1743459 w 1743459"/>
              <a:gd name="connsiteY5" fmla="*/ 2263140 h 2263140"/>
              <a:gd name="connsiteX0" fmla="*/ 995656 w 1750036"/>
              <a:gd name="connsiteY0" fmla="*/ 0 h 2240280"/>
              <a:gd name="connsiteX1" fmla="*/ 12676 w 1750036"/>
              <a:gd name="connsiteY1" fmla="*/ 312420 h 2240280"/>
              <a:gd name="connsiteX2" fmla="*/ 469876 w 1750036"/>
              <a:gd name="connsiteY2" fmla="*/ 1638300 h 2240280"/>
              <a:gd name="connsiteX3" fmla="*/ 942316 w 1750036"/>
              <a:gd name="connsiteY3" fmla="*/ 1844040 h 2240280"/>
              <a:gd name="connsiteX4" fmla="*/ 1170916 w 1750036"/>
              <a:gd name="connsiteY4" fmla="*/ 2133600 h 2240280"/>
              <a:gd name="connsiteX5" fmla="*/ 1750036 w 1750036"/>
              <a:gd name="connsiteY5" fmla="*/ 2240280 h 2240280"/>
              <a:gd name="connsiteX0" fmla="*/ 995656 w 1750036"/>
              <a:gd name="connsiteY0" fmla="*/ 0 h 2240280"/>
              <a:gd name="connsiteX1" fmla="*/ 12676 w 1750036"/>
              <a:gd name="connsiteY1" fmla="*/ 312420 h 2240280"/>
              <a:gd name="connsiteX2" fmla="*/ 469876 w 1750036"/>
              <a:gd name="connsiteY2" fmla="*/ 1638300 h 2240280"/>
              <a:gd name="connsiteX3" fmla="*/ 942316 w 1750036"/>
              <a:gd name="connsiteY3" fmla="*/ 1844040 h 2240280"/>
              <a:gd name="connsiteX4" fmla="*/ 1170916 w 1750036"/>
              <a:gd name="connsiteY4" fmla="*/ 2133600 h 2240280"/>
              <a:gd name="connsiteX5" fmla="*/ 1750036 w 1750036"/>
              <a:gd name="connsiteY5" fmla="*/ 2240280 h 2240280"/>
              <a:gd name="connsiteX0" fmla="*/ 1018263 w 1772643"/>
              <a:gd name="connsiteY0" fmla="*/ 0 h 2240280"/>
              <a:gd name="connsiteX1" fmla="*/ 35283 w 1772643"/>
              <a:gd name="connsiteY1" fmla="*/ 312420 h 2240280"/>
              <a:gd name="connsiteX2" fmla="*/ 288297 w 1772643"/>
              <a:gd name="connsiteY2" fmla="*/ 1682688 h 2240280"/>
              <a:gd name="connsiteX3" fmla="*/ 964923 w 1772643"/>
              <a:gd name="connsiteY3" fmla="*/ 1844040 h 2240280"/>
              <a:gd name="connsiteX4" fmla="*/ 1193523 w 1772643"/>
              <a:gd name="connsiteY4" fmla="*/ 2133600 h 2240280"/>
              <a:gd name="connsiteX5" fmla="*/ 1772643 w 1772643"/>
              <a:gd name="connsiteY5" fmla="*/ 2240280 h 2240280"/>
              <a:gd name="connsiteX0" fmla="*/ 1184710 w 1939090"/>
              <a:gd name="connsiteY0" fmla="*/ 0 h 2240280"/>
              <a:gd name="connsiteX1" fmla="*/ 24177 w 1939090"/>
              <a:gd name="connsiteY1" fmla="*/ 285787 h 2240280"/>
              <a:gd name="connsiteX2" fmla="*/ 454744 w 1939090"/>
              <a:gd name="connsiteY2" fmla="*/ 1682688 h 2240280"/>
              <a:gd name="connsiteX3" fmla="*/ 1131370 w 1939090"/>
              <a:gd name="connsiteY3" fmla="*/ 1844040 h 2240280"/>
              <a:gd name="connsiteX4" fmla="*/ 1359970 w 1939090"/>
              <a:gd name="connsiteY4" fmla="*/ 2133600 h 2240280"/>
              <a:gd name="connsiteX5" fmla="*/ 1939090 w 1939090"/>
              <a:gd name="connsiteY5" fmla="*/ 2240280 h 2240280"/>
              <a:gd name="connsiteX0" fmla="*/ 1306184 w 1945154"/>
              <a:gd name="connsiteY0" fmla="*/ 0 h 2417834"/>
              <a:gd name="connsiteX1" fmla="*/ 30241 w 1945154"/>
              <a:gd name="connsiteY1" fmla="*/ 463341 h 2417834"/>
              <a:gd name="connsiteX2" fmla="*/ 460808 w 1945154"/>
              <a:gd name="connsiteY2" fmla="*/ 1860242 h 2417834"/>
              <a:gd name="connsiteX3" fmla="*/ 1137434 w 1945154"/>
              <a:gd name="connsiteY3" fmla="*/ 2021594 h 2417834"/>
              <a:gd name="connsiteX4" fmla="*/ 1366034 w 1945154"/>
              <a:gd name="connsiteY4" fmla="*/ 2311154 h 2417834"/>
              <a:gd name="connsiteX5" fmla="*/ 1945154 w 1945154"/>
              <a:gd name="connsiteY5" fmla="*/ 2417834 h 2417834"/>
              <a:gd name="connsiteX0" fmla="*/ 1255859 w 1894829"/>
              <a:gd name="connsiteY0" fmla="*/ 0 h 2417834"/>
              <a:gd name="connsiteX1" fmla="*/ 33182 w 1894829"/>
              <a:gd name="connsiteY1" fmla="*/ 481096 h 2417834"/>
              <a:gd name="connsiteX2" fmla="*/ 410483 w 1894829"/>
              <a:gd name="connsiteY2" fmla="*/ 1860242 h 2417834"/>
              <a:gd name="connsiteX3" fmla="*/ 1087109 w 1894829"/>
              <a:gd name="connsiteY3" fmla="*/ 2021594 h 2417834"/>
              <a:gd name="connsiteX4" fmla="*/ 1315709 w 1894829"/>
              <a:gd name="connsiteY4" fmla="*/ 2311154 h 2417834"/>
              <a:gd name="connsiteX5" fmla="*/ 1894829 w 1894829"/>
              <a:gd name="connsiteY5" fmla="*/ 2417834 h 241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4829" h="2417834">
                <a:moveTo>
                  <a:pt x="1255859" y="0"/>
                </a:moveTo>
                <a:cubicBezTo>
                  <a:pt x="1062819" y="2540"/>
                  <a:pt x="174078" y="171056"/>
                  <a:pt x="33182" y="481096"/>
                </a:cubicBezTo>
                <a:cubicBezTo>
                  <a:pt x="-107714" y="791136"/>
                  <a:pt x="234829" y="1603492"/>
                  <a:pt x="410483" y="1860242"/>
                </a:cubicBezTo>
                <a:cubicBezTo>
                  <a:pt x="586137" y="2116992"/>
                  <a:pt x="936238" y="1946442"/>
                  <a:pt x="1087109" y="2021594"/>
                </a:cubicBezTo>
                <a:cubicBezTo>
                  <a:pt x="1237980" y="2096746"/>
                  <a:pt x="1181089" y="2245114"/>
                  <a:pt x="1315709" y="2311154"/>
                </a:cubicBezTo>
                <a:cubicBezTo>
                  <a:pt x="1450329" y="2377194"/>
                  <a:pt x="1672579" y="2397514"/>
                  <a:pt x="1894829" y="2417834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>
            <a:off x="811125" y="2726016"/>
            <a:ext cx="410101" cy="0"/>
          </a:xfrm>
          <a:prstGeom prst="line">
            <a:avLst/>
          </a:prstGeom>
          <a:ln w="31750">
            <a:solidFill>
              <a:srgbClr val="0070C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823816" y="2951645"/>
            <a:ext cx="410101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5195029" y="476672"/>
            <a:ext cx="3688469" cy="936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被験者：自分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学習用データ：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ヶ月間の日時と</a:t>
            </a:r>
            <a:r>
              <a:rPr lang="ja-JP" altLang="en-US" dirty="0" smtClean="0">
                <a:solidFill>
                  <a:schemeClr val="tx1"/>
                </a:solidFill>
              </a:rPr>
              <a:t>位置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 smtClean="0">
                <a:solidFill>
                  <a:schemeClr val="tx1"/>
                </a:solidFill>
              </a:rPr>
              <a:t>サンプリング</a:t>
            </a:r>
            <a:r>
              <a:rPr lang="ja-JP" altLang="en-US" dirty="0">
                <a:solidFill>
                  <a:schemeClr val="tx1"/>
                </a:solidFill>
              </a:rPr>
              <a:t>間隔：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 smtClean="0">
                <a:solidFill>
                  <a:schemeClr val="tx1"/>
                </a:solidFill>
              </a:rPr>
              <a:t>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管理サーバでの表示例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66775"/>
            <a:ext cx="6984776" cy="408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5" t="23923" r="8597" b="1443"/>
          <a:stretch/>
        </p:blipFill>
        <p:spPr bwMode="auto">
          <a:xfrm>
            <a:off x="5940152" y="3789040"/>
            <a:ext cx="3097779" cy="27123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885900" y="377744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歩数</a:t>
            </a:r>
            <a:endParaRPr kumimoji="1" lang="ja-JP" altLang="en-US" sz="1400" b="1" dirty="0"/>
          </a:p>
        </p:txBody>
      </p:sp>
      <p:sp>
        <p:nvSpPr>
          <p:cNvPr id="12" name="正方形/長方形 11"/>
          <p:cNvSpPr/>
          <p:nvPr/>
        </p:nvSpPr>
        <p:spPr>
          <a:xfrm>
            <a:off x="7219044" y="2148794"/>
            <a:ext cx="1857695" cy="11854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584038" y="2910490"/>
            <a:ext cx="10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</a:t>
            </a:r>
            <a:r>
              <a:rPr lang="ja-JP" altLang="en-US" b="1" dirty="0"/>
              <a:t>放置中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74512" y="2138593"/>
            <a:ext cx="150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</a:t>
            </a:r>
            <a:r>
              <a:rPr lang="ja-JP" altLang="en-US" b="1" dirty="0"/>
              <a:t>歩</a:t>
            </a:r>
            <a:r>
              <a:rPr lang="ja-JP" altLang="en-US" b="1" dirty="0" smtClean="0"/>
              <a:t>行移動中</a:t>
            </a:r>
            <a:endParaRPr lang="en-US" altLang="ja-JP" b="1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584038" y="2493300"/>
            <a:ext cx="107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：</a:t>
            </a:r>
            <a:r>
              <a:rPr lang="ja-JP" altLang="en-US" b="1" dirty="0"/>
              <a:t>停滞中</a:t>
            </a:r>
            <a:endParaRPr kumimoji="1" lang="ja-JP" altLang="en-US" b="1" dirty="0"/>
          </a:p>
        </p:txBody>
      </p:sp>
      <p:pic>
        <p:nvPicPr>
          <p:cNvPr id="6147" name="Picture 3" descr="\\192.168.100.252\share\reference\引き継ぎ資料\2011年度 引継資料\055_hiroyuki_yamagishi_TLIFES\Webページ関連\Google_Maps_Markers\green_Marker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012" y="2213624"/>
            <a:ext cx="1905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\\192.168.100.252\share\reference\引き継ぎ資料\2011年度 引継資料\055_hiroyuki_yamagishi_TLIFES\Webページ関連\Google_Maps_Markers\green_Marker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012" y="2571902"/>
            <a:ext cx="1905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\\192.168.100.252\share\reference\引き継ぎ資料\2011年度 引継資料\055_hiroyuki_yamagishi_TLIFES\Webページ関連\Google_Maps_Markers\green_Marker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012" y="2955972"/>
            <a:ext cx="1905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5" name="Picture 2" descr="C:\Users\ohno\Desktop\TLIFES.2012\TLIFES.2012\遒ｺ邇・ｯ・ｺｦ蛻・ｸソnovemb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49144"/>
            <a:ext cx="3411497" cy="219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511" y="3413261"/>
            <a:ext cx="3207396" cy="246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406569" y="503588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/>
              <a:t>自宅</a:t>
            </a:r>
            <a:endParaRPr kumimoji="1" lang="ja-JP" altLang="en-US" sz="12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14481" y="501001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/>
              <a:t>大学</a:t>
            </a:r>
            <a:endParaRPr kumimoji="1" lang="ja-JP" altLang="en-US" sz="1200" b="1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53358" y="523722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/>
              <a:t>自宅</a:t>
            </a:r>
            <a:endParaRPr kumimoji="1" lang="ja-JP" altLang="en-US" sz="12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53823" y="5128305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/>
              <a:t>大学</a:t>
            </a:r>
            <a:endParaRPr kumimoji="1" lang="ja-JP" altLang="en-US" sz="1200" b="1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10425" y="589138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ヶ月間</a:t>
            </a:r>
            <a:r>
              <a:rPr kumimoji="1" lang="ja-JP" altLang="en-US" dirty="0" smtClean="0"/>
              <a:t>の存在確率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92080" y="5906771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ヶ月間の午前</a:t>
            </a:r>
            <a:r>
              <a:rPr kumimoji="1" lang="en-US" altLang="ja-JP" sz="1600" dirty="0" smtClean="0"/>
              <a:t>8</a:t>
            </a:r>
            <a:r>
              <a:rPr kumimoji="1" lang="ja-JP" altLang="en-US" sz="1600" dirty="0" smtClean="0"/>
              <a:t>時～</a:t>
            </a:r>
            <a:r>
              <a:rPr kumimoji="1" lang="en-US" altLang="ja-JP" sz="1600" dirty="0" smtClean="0"/>
              <a:t>9</a:t>
            </a:r>
            <a:r>
              <a:rPr kumimoji="1" lang="ja-JP" altLang="en-US" sz="1600" dirty="0" smtClean="0"/>
              <a:t>時まで</a:t>
            </a:r>
            <a:r>
              <a:rPr kumimoji="1" lang="ja-JP" altLang="en-US" sz="1600" dirty="0" smtClean="0"/>
              <a:t>の存在確率</a:t>
            </a:r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通常行動範囲の</a:t>
            </a:r>
            <a:r>
              <a:rPr lang="ja-JP" altLang="en-US" dirty="0"/>
              <a:t>学習</a:t>
            </a:r>
            <a:r>
              <a:rPr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484784"/>
            <a:ext cx="5413351" cy="4992216"/>
          </a:xfrm>
        </p:spPr>
        <p:txBody>
          <a:bodyPr>
            <a:normAutofit/>
          </a:bodyPr>
          <a:lstStyle/>
          <a:p>
            <a:r>
              <a:rPr lang="en-US" altLang="ja-JP" sz="2000" dirty="0" smtClean="0"/>
              <a:t>1</a:t>
            </a:r>
            <a:r>
              <a:rPr lang="ja-JP" altLang="en-US" sz="2000" dirty="0"/>
              <a:t>ヶ月間の確率密度</a:t>
            </a:r>
            <a:r>
              <a:rPr lang="ja-JP" altLang="en-US" sz="2000" dirty="0" smtClean="0"/>
              <a:t>関数</a:t>
            </a:r>
            <a:endParaRPr lang="en-US" altLang="ja-JP" sz="2000" dirty="0" smtClean="0"/>
          </a:p>
          <a:p>
            <a:pPr lvl="1"/>
            <a:r>
              <a:rPr lang="ja-JP" altLang="en-US" sz="1800" dirty="0" smtClean="0"/>
              <a:t>大学にいる</a:t>
            </a:r>
            <a:r>
              <a:rPr lang="ja-JP" altLang="en-US" sz="1800" dirty="0"/>
              <a:t>存在確率</a:t>
            </a:r>
            <a:r>
              <a:rPr lang="ja-JP" altLang="en-US" sz="1800" dirty="0" smtClean="0"/>
              <a:t>が高い</a:t>
            </a:r>
            <a:endParaRPr lang="en-US" altLang="ja-JP" sz="1800" dirty="0" smtClean="0"/>
          </a:p>
          <a:p>
            <a:pPr lvl="1"/>
            <a:endParaRPr lang="ja-JP" altLang="en-US" sz="1800" dirty="0"/>
          </a:p>
          <a:p>
            <a:r>
              <a:rPr lang="en-US" altLang="ja-JP" sz="2000" dirty="0"/>
              <a:t>1</a:t>
            </a:r>
            <a:r>
              <a:rPr lang="ja-JP" altLang="en-US" sz="2000" dirty="0"/>
              <a:t>ヶ月間の午前</a:t>
            </a:r>
            <a:r>
              <a:rPr lang="en-US" altLang="ja-JP" sz="2000" dirty="0"/>
              <a:t>8</a:t>
            </a:r>
            <a:r>
              <a:rPr lang="ja-JP" altLang="en-US" sz="2000" dirty="0"/>
              <a:t>時～</a:t>
            </a:r>
            <a:r>
              <a:rPr lang="en-US" altLang="ja-JP" sz="2000" dirty="0"/>
              <a:t>9</a:t>
            </a:r>
            <a:r>
              <a:rPr lang="ja-JP" altLang="en-US" sz="2000" dirty="0"/>
              <a:t>時まで</a:t>
            </a:r>
            <a:r>
              <a:rPr lang="ja-JP" altLang="en-US" sz="2000" dirty="0" smtClean="0"/>
              <a:t>の確率</a:t>
            </a:r>
            <a:r>
              <a:rPr lang="ja-JP" altLang="en-US" sz="2000" dirty="0"/>
              <a:t>密度関数</a:t>
            </a:r>
          </a:p>
          <a:p>
            <a:pPr lvl="1"/>
            <a:r>
              <a:rPr kumimoji="1" lang="ja-JP" altLang="en-US" sz="1800" dirty="0" smtClean="0"/>
              <a:t>自宅にいる</a:t>
            </a:r>
            <a:r>
              <a:rPr lang="ja-JP" altLang="en-US" sz="1800" dirty="0"/>
              <a:t>存在確率</a:t>
            </a:r>
            <a:r>
              <a:rPr kumimoji="1" lang="ja-JP" altLang="en-US" sz="1800" dirty="0" smtClean="0"/>
              <a:t>が</a:t>
            </a:r>
            <a:r>
              <a:rPr kumimoji="1" lang="ja-JP" altLang="en-US" sz="1800" dirty="0" smtClean="0"/>
              <a:t>高い</a:t>
            </a:r>
            <a:endParaRPr lang="ja-JP" altLang="en-US" sz="1800" dirty="0"/>
          </a:p>
          <a:p>
            <a:pPr marL="274320" lvl="1" indent="0">
              <a:buNone/>
            </a:pP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2329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徘徊行動の検出結果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1484784"/>
            <a:ext cx="8937625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円/楕円 6"/>
          <p:cNvSpPr/>
          <p:nvPr/>
        </p:nvSpPr>
        <p:spPr>
          <a:xfrm>
            <a:off x="1302762" y="1894501"/>
            <a:ext cx="217487" cy="82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3660199" y="2397737"/>
            <a:ext cx="144463" cy="360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4184074" y="2254863"/>
            <a:ext cx="144463" cy="5032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6355717" y="1965938"/>
            <a:ext cx="360363" cy="754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931980" y="1964550"/>
            <a:ext cx="288925" cy="755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7976976" y="1964549"/>
            <a:ext cx="206375" cy="771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698707" y="2558829"/>
            <a:ext cx="804975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00820" y="4962361"/>
            <a:ext cx="801072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2526898" y="4351793"/>
            <a:ext cx="206375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4368897" y="4357365"/>
            <a:ext cx="117982" cy="752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4216607" y="4853095"/>
            <a:ext cx="150812" cy="232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4723585" y="4365273"/>
            <a:ext cx="215900" cy="7469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902648" y="4406549"/>
            <a:ext cx="215900" cy="716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8126270" y="4351793"/>
            <a:ext cx="144463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4427888" y="1985765"/>
            <a:ext cx="132932" cy="77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テキスト ボックス 42"/>
          <p:cNvSpPr txBox="1">
            <a:spLocks noChangeArrowheads="1"/>
          </p:cNvSpPr>
          <p:nvPr/>
        </p:nvSpPr>
        <p:spPr bwMode="auto">
          <a:xfrm>
            <a:off x="76407" y="1989386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i="1" dirty="0"/>
              <a:t>S</a:t>
            </a:r>
            <a:endParaRPr lang="ja-JP" altLang="en-US" sz="1400" b="1" i="1" dirty="0"/>
          </a:p>
        </p:txBody>
      </p:sp>
      <p:sp>
        <p:nvSpPr>
          <p:cNvPr id="23" name="テキスト ボックス 43"/>
          <p:cNvSpPr txBox="1">
            <a:spLocks noChangeArrowheads="1"/>
          </p:cNvSpPr>
          <p:nvPr/>
        </p:nvSpPr>
        <p:spPr bwMode="auto">
          <a:xfrm>
            <a:off x="102155" y="4548296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i="1"/>
              <a:t>S’</a:t>
            </a:r>
            <a:endParaRPr lang="ja-JP" altLang="en-US" sz="1400" b="1" i="1"/>
          </a:p>
        </p:txBody>
      </p:sp>
      <p:sp>
        <p:nvSpPr>
          <p:cNvPr id="24" name="テキスト ボックス 45"/>
          <p:cNvSpPr txBox="1">
            <a:spLocks noChangeArrowheads="1"/>
          </p:cNvSpPr>
          <p:nvPr/>
        </p:nvSpPr>
        <p:spPr bwMode="auto">
          <a:xfrm>
            <a:off x="8388424" y="5871325"/>
            <a:ext cx="612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b="1" dirty="0"/>
              <a:t>日時</a:t>
            </a:r>
          </a:p>
        </p:txBody>
      </p:sp>
      <p:sp>
        <p:nvSpPr>
          <p:cNvPr id="25" name="Rectangle 49"/>
          <p:cNvSpPr>
            <a:spLocks noChangeArrowheads="1"/>
          </p:cNvSpPr>
          <p:nvPr/>
        </p:nvSpPr>
        <p:spPr bwMode="auto">
          <a:xfrm>
            <a:off x="3298635" y="1510771"/>
            <a:ext cx="2376487" cy="3614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b="1" dirty="0" smtClean="0"/>
              <a:t>時間に関する徘徊行動</a:t>
            </a:r>
            <a:endParaRPr lang="ja-JP" altLang="en-US" b="1" dirty="0"/>
          </a:p>
        </p:txBody>
      </p:sp>
      <p:sp>
        <p:nvSpPr>
          <p:cNvPr id="26" name="円/楕円 30"/>
          <p:cNvSpPr/>
          <p:nvPr/>
        </p:nvSpPr>
        <p:spPr>
          <a:xfrm>
            <a:off x="2177405" y="4351793"/>
            <a:ext cx="206375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7" name="円/楕円 30"/>
          <p:cNvSpPr/>
          <p:nvPr/>
        </p:nvSpPr>
        <p:spPr>
          <a:xfrm>
            <a:off x="1961505" y="4351793"/>
            <a:ext cx="206375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8" name="円/楕円 30"/>
          <p:cNvSpPr/>
          <p:nvPr/>
        </p:nvSpPr>
        <p:spPr>
          <a:xfrm>
            <a:off x="897670" y="4360419"/>
            <a:ext cx="206375" cy="7505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" name="円/楕円 17"/>
          <p:cNvSpPr/>
          <p:nvPr/>
        </p:nvSpPr>
        <p:spPr>
          <a:xfrm>
            <a:off x="3320474" y="2326300"/>
            <a:ext cx="144463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0" name="円/楕円 17"/>
          <p:cNvSpPr/>
          <p:nvPr/>
        </p:nvSpPr>
        <p:spPr>
          <a:xfrm>
            <a:off x="3102987" y="2397737"/>
            <a:ext cx="144462" cy="360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1" name="円/楕円 15"/>
          <p:cNvSpPr/>
          <p:nvPr/>
        </p:nvSpPr>
        <p:spPr>
          <a:xfrm>
            <a:off x="1720274" y="1892703"/>
            <a:ext cx="217488" cy="82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3324383" y="3924811"/>
            <a:ext cx="2376487" cy="3614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b="1" dirty="0"/>
              <a:t>位置</a:t>
            </a:r>
            <a:r>
              <a:rPr lang="ja-JP" altLang="en-US" b="1" dirty="0" smtClean="0"/>
              <a:t>に関する徘徊行動</a:t>
            </a:r>
            <a:endParaRPr lang="ja-JP" altLang="en-US" b="1" dirty="0"/>
          </a:p>
        </p:txBody>
      </p:sp>
      <p:sp>
        <p:nvSpPr>
          <p:cNvPr id="33" name="テキスト ボックス 45"/>
          <p:cNvSpPr txBox="1">
            <a:spLocks noChangeArrowheads="1"/>
          </p:cNvSpPr>
          <p:nvPr/>
        </p:nvSpPr>
        <p:spPr bwMode="auto">
          <a:xfrm>
            <a:off x="8388424" y="3362543"/>
            <a:ext cx="612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b="1" dirty="0"/>
              <a:t>日時</a:t>
            </a:r>
          </a:p>
        </p:txBody>
      </p:sp>
      <p:sp>
        <p:nvSpPr>
          <p:cNvPr id="34" name="角丸四角形吹き出し 33"/>
          <p:cNvSpPr/>
          <p:nvPr/>
        </p:nvSpPr>
        <p:spPr>
          <a:xfrm>
            <a:off x="1411505" y="2747263"/>
            <a:ext cx="1323559" cy="640229"/>
          </a:xfrm>
          <a:prstGeom prst="wedgeRoundRectCallout">
            <a:avLst>
              <a:gd name="adj1" fmla="val -43845"/>
              <a:gd name="adj2" fmla="val -83550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大学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（普段：家）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4579089" y="5368415"/>
            <a:ext cx="1001023" cy="364841"/>
          </a:xfrm>
          <a:prstGeom prst="wedgeRoundRectCallout">
            <a:avLst>
              <a:gd name="adj1" fmla="val -55109"/>
              <a:gd name="adj2" fmla="val -135280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買い物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512562" y="2408514"/>
            <a:ext cx="5040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ja-JP" sz="1400" b="1" dirty="0" smtClean="0"/>
              <a:t>=0</a:t>
            </a:r>
            <a:endParaRPr kumimoji="1" lang="ja-JP" altLang="en-US" sz="1400" b="1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512562" y="4808185"/>
            <a:ext cx="5040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ja-JP" sz="1400" b="1" dirty="0" smtClean="0"/>
              <a:t>=0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192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少子</a:t>
            </a:r>
            <a:r>
              <a:rPr lang="ja-JP" altLang="en-US" dirty="0" smtClean="0"/>
              <a:t>高齢化と核家族化が進行</a:t>
            </a:r>
            <a:endParaRPr lang="ja-JP" altLang="en-US" dirty="0"/>
          </a:p>
          <a:p>
            <a:pPr lvl="1"/>
            <a:r>
              <a:rPr lang="ja-JP" altLang="en-US" dirty="0" smtClean="0"/>
              <a:t>高齢者</a:t>
            </a:r>
            <a:r>
              <a:rPr lang="ja-JP" altLang="en-US" dirty="0"/>
              <a:t>人口、高齢者</a:t>
            </a:r>
            <a:r>
              <a:rPr lang="ja-JP" altLang="en-US" dirty="0" smtClean="0"/>
              <a:t>世帯が増加</a:t>
            </a:r>
            <a:endParaRPr lang="ja-JP" altLang="en-US" dirty="0"/>
          </a:p>
          <a:p>
            <a:pPr lvl="1"/>
            <a:r>
              <a:rPr lang="ja-JP" altLang="en-US" dirty="0" smtClean="0"/>
              <a:t>徘徊</a:t>
            </a:r>
            <a:r>
              <a:rPr lang="ja-JP" altLang="en-US" dirty="0"/>
              <a:t>行動、孤独死、運転事故の多発などが深刻な</a:t>
            </a:r>
            <a:r>
              <a:rPr lang="ja-JP" altLang="en-US" dirty="0" smtClean="0"/>
              <a:t>社会問題</a:t>
            </a:r>
            <a:endParaRPr lang="en-US" altLang="ja-JP" dirty="0" smtClean="0"/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特に徘徊行動対策は</a:t>
            </a:r>
            <a:r>
              <a:rPr lang="ja-JP" altLang="en-US" dirty="0">
                <a:solidFill>
                  <a:srgbClr val="FF0000"/>
                </a:solidFill>
              </a:rPr>
              <a:t>喫緊の重要</a:t>
            </a:r>
            <a:r>
              <a:rPr lang="ja-JP" altLang="en-US" dirty="0" smtClean="0">
                <a:solidFill>
                  <a:srgbClr val="FF0000"/>
                </a:solidFill>
              </a:rPr>
              <a:t>課題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TLIFES</a:t>
            </a:r>
            <a:r>
              <a:rPr lang="ja-JP" altLang="en-US" dirty="0" smtClean="0"/>
              <a:t>を利用した徘徊行動の検出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対象者</a:t>
            </a:r>
            <a:r>
              <a:rPr kumimoji="1" lang="ja-JP" altLang="en-US" dirty="0" smtClean="0"/>
              <a:t>の通常行動範囲（通常時に行動する範囲）を自動的に学習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この範囲を逸脱した場合に徘徊行動を検出できるシステムの構築</a:t>
            </a:r>
            <a:endParaRPr kumimoji="1"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683568" y="3645024"/>
            <a:ext cx="7751204" cy="1224136"/>
          </a:xfrm>
          <a:prstGeom prst="roundRect">
            <a:avLst/>
          </a:prstGeom>
          <a:solidFill>
            <a:srgbClr val="0070C0">
              <a:alpha val="3000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400" dirty="0">
                <a:solidFill>
                  <a:srgbClr val="FF0000"/>
                </a:solidFill>
              </a:rPr>
              <a:t>TLIFES</a:t>
            </a:r>
            <a:r>
              <a:rPr lang="ja-JP" altLang="en-US" sz="2400" dirty="0">
                <a:solidFill>
                  <a:schemeClr val="tx1"/>
                </a:solidFill>
              </a:rPr>
              <a:t>：</a:t>
            </a:r>
            <a:r>
              <a:rPr lang="en-US" altLang="ja-JP" sz="2400" dirty="0">
                <a:solidFill>
                  <a:srgbClr val="FF0000"/>
                </a:solidFill>
              </a:rPr>
              <a:t>T</a:t>
            </a:r>
            <a:r>
              <a:rPr lang="en-US" altLang="ja-JP" sz="2400" dirty="0">
                <a:solidFill>
                  <a:schemeClr val="tx1"/>
                </a:solidFill>
              </a:rPr>
              <a:t>otal </a:t>
            </a:r>
            <a:r>
              <a:rPr lang="en-US" altLang="ja-JP" sz="2400" dirty="0">
                <a:solidFill>
                  <a:srgbClr val="FF0000"/>
                </a:solidFill>
              </a:rPr>
              <a:t>LIFE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S</a:t>
            </a:r>
            <a:r>
              <a:rPr lang="en-US" altLang="ja-JP" sz="2400" dirty="0">
                <a:solidFill>
                  <a:schemeClr val="tx1"/>
                </a:solidFill>
              </a:rPr>
              <a:t>upport system</a:t>
            </a: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　スマートフォン</a:t>
            </a:r>
            <a:r>
              <a:rPr lang="ja-JP" altLang="en-US" sz="2000" dirty="0">
                <a:solidFill>
                  <a:schemeClr val="tx1"/>
                </a:solidFill>
              </a:rPr>
              <a:t>とモバイルネットワーク環境を利用して住民が情報を共有し、安心して生活できる社会を作るための統合生活支援システム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755576" y="3212976"/>
            <a:ext cx="927716" cy="435206"/>
          </a:xfrm>
          <a:prstGeom prst="roundRect">
            <a:avLst/>
          </a:prstGeom>
          <a:solidFill>
            <a:srgbClr val="0070C0">
              <a:alpha val="3000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提案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3635896" y="2924944"/>
            <a:ext cx="648072" cy="432048"/>
          </a:xfrm>
          <a:prstGeom prst="downArrow">
            <a:avLst/>
          </a:prstGeom>
          <a:solidFill>
            <a:srgbClr val="0070C0">
              <a:alpha val="30000"/>
            </a:srgbClr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26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徘徊行動の検出結果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508104" y="548680"/>
            <a:ext cx="3312577" cy="7920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低速移動時</a:t>
            </a:r>
            <a:r>
              <a:rPr kumimoji="1" lang="ja-JP" altLang="en-US" dirty="0" smtClean="0">
                <a:solidFill>
                  <a:schemeClr val="tx1"/>
                </a:solidFill>
              </a:rPr>
              <a:t>：検出率ほぼ</a:t>
            </a:r>
            <a:r>
              <a:rPr kumimoji="1" lang="en-US" altLang="ja-JP" dirty="0" smtClean="0">
                <a:solidFill>
                  <a:schemeClr val="tx1"/>
                </a:solidFill>
              </a:rPr>
              <a:t>100%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高速移動</a:t>
            </a:r>
            <a:r>
              <a:rPr lang="ja-JP" altLang="en-US" dirty="0">
                <a:solidFill>
                  <a:schemeClr val="tx1"/>
                </a:solidFill>
              </a:rPr>
              <a:t>時：</a:t>
            </a:r>
            <a:r>
              <a:rPr lang="ja-JP" altLang="en-US" dirty="0" smtClean="0">
                <a:solidFill>
                  <a:schemeClr val="tx1"/>
                </a:solidFill>
              </a:rPr>
              <a:t>検出率</a:t>
            </a:r>
            <a:r>
              <a:rPr lang="en-US" altLang="ja-JP" dirty="0" smtClean="0">
                <a:solidFill>
                  <a:schemeClr val="tx1"/>
                </a:solidFill>
              </a:rPr>
              <a:t>80</a:t>
            </a:r>
            <a:r>
              <a:rPr lang="ja-JP" altLang="en-US" dirty="0" smtClean="0">
                <a:solidFill>
                  <a:schemeClr val="tx1"/>
                </a:solidFill>
              </a:rPr>
              <a:t>％</a:t>
            </a:r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1484784"/>
            <a:ext cx="8937625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円/楕円 38"/>
          <p:cNvSpPr/>
          <p:nvPr/>
        </p:nvSpPr>
        <p:spPr>
          <a:xfrm>
            <a:off x="1302762" y="1894501"/>
            <a:ext cx="217487" cy="82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1" name="円/楕円 40"/>
          <p:cNvSpPr/>
          <p:nvPr/>
        </p:nvSpPr>
        <p:spPr>
          <a:xfrm>
            <a:off x="3660199" y="2397737"/>
            <a:ext cx="144463" cy="360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4184074" y="2254863"/>
            <a:ext cx="144463" cy="5032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6355717" y="1965938"/>
            <a:ext cx="360363" cy="754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931980" y="1964550"/>
            <a:ext cx="288925" cy="755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7976976" y="1964549"/>
            <a:ext cx="206375" cy="771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46" name="直線コネクタ 45"/>
          <p:cNvCxnSpPr/>
          <p:nvPr/>
        </p:nvCxnSpPr>
        <p:spPr>
          <a:xfrm>
            <a:off x="698707" y="2558829"/>
            <a:ext cx="804975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00820" y="4962361"/>
            <a:ext cx="801072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/>
          <p:cNvSpPr/>
          <p:nvPr/>
        </p:nvSpPr>
        <p:spPr>
          <a:xfrm>
            <a:off x="2526898" y="4351793"/>
            <a:ext cx="206375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" name="円/楕円 48"/>
          <p:cNvSpPr/>
          <p:nvPr/>
        </p:nvSpPr>
        <p:spPr>
          <a:xfrm>
            <a:off x="4368897" y="4357365"/>
            <a:ext cx="117982" cy="752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216607" y="4853095"/>
            <a:ext cx="150812" cy="232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723585" y="4365273"/>
            <a:ext cx="215900" cy="7469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5902648" y="4406549"/>
            <a:ext cx="215900" cy="716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8126270" y="4351793"/>
            <a:ext cx="144463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4427888" y="1985765"/>
            <a:ext cx="132932" cy="77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5" name="テキスト ボックス 42"/>
          <p:cNvSpPr txBox="1">
            <a:spLocks noChangeArrowheads="1"/>
          </p:cNvSpPr>
          <p:nvPr/>
        </p:nvSpPr>
        <p:spPr bwMode="auto">
          <a:xfrm>
            <a:off x="76407" y="1989386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i="1" dirty="0"/>
              <a:t>S</a:t>
            </a:r>
            <a:endParaRPr lang="ja-JP" altLang="en-US" sz="1400" b="1" i="1" dirty="0"/>
          </a:p>
        </p:txBody>
      </p:sp>
      <p:sp>
        <p:nvSpPr>
          <p:cNvPr id="56" name="テキスト ボックス 43"/>
          <p:cNvSpPr txBox="1">
            <a:spLocks noChangeArrowheads="1"/>
          </p:cNvSpPr>
          <p:nvPr/>
        </p:nvSpPr>
        <p:spPr bwMode="auto">
          <a:xfrm>
            <a:off x="102155" y="4548296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i="1"/>
              <a:t>S’</a:t>
            </a:r>
            <a:endParaRPr lang="ja-JP" altLang="en-US" sz="1400" b="1" i="1"/>
          </a:p>
        </p:txBody>
      </p:sp>
      <p:sp>
        <p:nvSpPr>
          <p:cNvPr id="57" name="テキスト ボックス 45"/>
          <p:cNvSpPr txBox="1">
            <a:spLocks noChangeArrowheads="1"/>
          </p:cNvSpPr>
          <p:nvPr/>
        </p:nvSpPr>
        <p:spPr bwMode="auto">
          <a:xfrm>
            <a:off x="8388424" y="5871325"/>
            <a:ext cx="612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b="1" dirty="0"/>
              <a:t>日時</a:t>
            </a:r>
          </a:p>
        </p:txBody>
      </p:sp>
      <p:sp>
        <p:nvSpPr>
          <p:cNvPr id="58" name="Rectangle 49"/>
          <p:cNvSpPr>
            <a:spLocks noChangeArrowheads="1"/>
          </p:cNvSpPr>
          <p:nvPr/>
        </p:nvSpPr>
        <p:spPr bwMode="auto">
          <a:xfrm>
            <a:off x="3298635" y="1510771"/>
            <a:ext cx="2376487" cy="3614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b="1" dirty="0" smtClean="0"/>
              <a:t>時間に関する徘徊行動</a:t>
            </a:r>
            <a:endParaRPr lang="ja-JP" altLang="en-US" b="1" dirty="0"/>
          </a:p>
        </p:txBody>
      </p:sp>
      <p:sp>
        <p:nvSpPr>
          <p:cNvPr id="59" name="円/楕円 30"/>
          <p:cNvSpPr/>
          <p:nvPr/>
        </p:nvSpPr>
        <p:spPr>
          <a:xfrm>
            <a:off x="2177405" y="4351793"/>
            <a:ext cx="206375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0" name="円/楕円 30"/>
          <p:cNvSpPr/>
          <p:nvPr/>
        </p:nvSpPr>
        <p:spPr>
          <a:xfrm>
            <a:off x="1961505" y="4351793"/>
            <a:ext cx="206375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1" name="円/楕円 30"/>
          <p:cNvSpPr/>
          <p:nvPr/>
        </p:nvSpPr>
        <p:spPr>
          <a:xfrm>
            <a:off x="897670" y="4360419"/>
            <a:ext cx="206375" cy="7505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2" name="円/楕円 17"/>
          <p:cNvSpPr/>
          <p:nvPr/>
        </p:nvSpPr>
        <p:spPr>
          <a:xfrm>
            <a:off x="3320474" y="2326300"/>
            <a:ext cx="144463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3" name="円/楕円 17"/>
          <p:cNvSpPr/>
          <p:nvPr/>
        </p:nvSpPr>
        <p:spPr>
          <a:xfrm>
            <a:off x="3102987" y="2397737"/>
            <a:ext cx="144462" cy="360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4" name="円/楕円 15"/>
          <p:cNvSpPr/>
          <p:nvPr/>
        </p:nvSpPr>
        <p:spPr>
          <a:xfrm>
            <a:off x="1720274" y="1892703"/>
            <a:ext cx="217488" cy="82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5" name="Rectangle 49"/>
          <p:cNvSpPr>
            <a:spLocks noChangeArrowheads="1"/>
          </p:cNvSpPr>
          <p:nvPr/>
        </p:nvSpPr>
        <p:spPr bwMode="auto">
          <a:xfrm>
            <a:off x="3324383" y="3924811"/>
            <a:ext cx="2376487" cy="3614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b="1" dirty="0"/>
              <a:t>位置</a:t>
            </a:r>
            <a:r>
              <a:rPr lang="ja-JP" altLang="en-US" b="1" dirty="0" smtClean="0"/>
              <a:t>に関する徘徊行動</a:t>
            </a:r>
            <a:endParaRPr lang="ja-JP" altLang="en-US" b="1" dirty="0"/>
          </a:p>
        </p:txBody>
      </p:sp>
      <p:sp>
        <p:nvSpPr>
          <p:cNvPr id="66" name="テキスト ボックス 45"/>
          <p:cNvSpPr txBox="1">
            <a:spLocks noChangeArrowheads="1"/>
          </p:cNvSpPr>
          <p:nvPr/>
        </p:nvSpPr>
        <p:spPr bwMode="auto">
          <a:xfrm>
            <a:off x="8388424" y="3362543"/>
            <a:ext cx="612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b="1" dirty="0"/>
              <a:t>日時</a:t>
            </a:r>
          </a:p>
        </p:txBody>
      </p:sp>
      <p:sp>
        <p:nvSpPr>
          <p:cNvPr id="67" name="角丸四角形吹き出し 66"/>
          <p:cNvSpPr/>
          <p:nvPr/>
        </p:nvSpPr>
        <p:spPr>
          <a:xfrm>
            <a:off x="1411505" y="2747263"/>
            <a:ext cx="1323559" cy="640229"/>
          </a:xfrm>
          <a:prstGeom prst="wedgeRoundRectCallout">
            <a:avLst>
              <a:gd name="adj1" fmla="val -43845"/>
              <a:gd name="adj2" fmla="val -83550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大学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（普段：家）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8" name="角丸四角形吹き出し 67"/>
          <p:cNvSpPr/>
          <p:nvPr/>
        </p:nvSpPr>
        <p:spPr>
          <a:xfrm>
            <a:off x="4579089" y="5368415"/>
            <a:ext cx="1001023" cy="364841"/>
          </a:xfrm>
          <a:prstGeom prst="wedgeRoundRectCallout">
            <a:avLst>
              <a:gd name="adj1" fmla="val -55109"/>
              <a:gd name="adj2" fmla="val -135280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買い物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512562" y="2408514"/>
            <a:ext cx="5040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ja-JP" sz="1400" b="1" dirty="0" smtClean="0"/>
              <a:t>=0</a:t>
            </a:r>
            <a:endParaRPr kumimoji="1" lang="ja-JP" altLang="en-US" sz="1400" b="1" dirty="0"/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512562" y="4808185"/>
            <a:ext cx="5040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ja-JP" sz="1400" b="1" dirty="0" smtClean="0"/>
              <a:t>=0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1703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1484784"/>
            <a:ext cx="8937625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円/楕円 40"/>
          <p:cNvSpPr/>
          <p:nvPr/>
        </p:nvSpPr>
        <p:spPr>
          <a:xfrm>
            <a:off x="1302762" y="1894501"/>
            <a:ext cx="217487" cy="82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3660199" y="2397737"/>
            <a:ext cx="144463" cy="360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3" name="円/楕円 42"/>
          <p:cNvSpPr/>
          <p:nvPr/>
        </p:nvSpPr>
        <p:spPr>
          <a:xfrm>
            <a:off x="4184074" y="2254863"/>
            <a:ext cx="144463" cy="5032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4" name="円/楕円 43"/>
          <p:cNvSpPr/>
          <p:nvPr/>
        </p:nvSpPr>
        <p:spPr>
          <a:xfrm>
            <a:off x="6355717" y="1965938"/>
            <a:ext cx="360363" cy="754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6931980" y="1964550"/>
            <a:ext cx="288925" cy="755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6" name="円/楕円 45"/>
          <p:cNvSpPr/>
          <p:nvPr/>
        </p:nvSpPr>
        <p:spPr>
          <a:xfrm>
            <a:off x="7976976" y="1964549"/>
            <a:ext cx="206375" cy="7716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>
            <a:off x="698707" y="2558829"/>
            <a:ext cx="8049757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700820" y="4962361"/>
            <a:ext cx="801072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8"/>
          <p:cNvSpPr/>
          <p:nvPr/>
        </p:nvSpPr>
        <p:spPr>
          <a:xfrm>
            <a:off x="2526898" y="4351793"/>
            <a:ext cx="206375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4368897" y="4357365"/>
            <a:ext cx="117982" cy="752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4216607" y="4853095"/>
            <a:ext cx="150812" cy="2320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4723585" y="4365273"/>
            <a:ext cx="215900" cy="7469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5902648" y="4406549"/>
            <a:ext cx="215900" cy="716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8126270" y="4351793"/>
            <a:ext cx="144463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4427888" y="1985765"/>
            <a:ext cx="132932" cy="77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6" name="テキスト ボックス 42"/>
          <p:cNvSpPr txBox="1">
            <a:spLocks noChangeArrowheads="1"/>
          </p:cNvSpPr>
          <p:nvPr/>
        </p:nvSpPr>
        <p:spPr bwMode="auto">
          <a:xfrm>
            <a:off x="76407" y="1989386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i="1" dirty="0"/>
              <a:t>S</a:t>
            </a:r>
            <a:endParaRPr lang="ja-JP" altLang="en-US" sz="1400" b="1" i="1" dirty="0"/>
          </a:p>
        </p:txBody>
      </p:sp>
      <p:sp>
        <p:nvSpPr>
          <p:cNvPr id="57" name="テキスト ボックス 43"/>
          <p:cNvSpPr txBox="1">
            <a:spLocks noChangeArrowheads="1"/>
          </p:cNvSpPr>
          <p:nvPr/>
        </p:nvSpPr>
        <p:spPr bwMode="auto">
          <a:xfrm>
            <a:off x="102155" y="4548296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400" b="1" i="1"/>
              <a:t>S’</a:t>
            </a:r>
            <a:endParaRPr lang="ja-JP" altLang="en-US" sz="1400" b="1" i="1"/>
          </a:p>
        </p:txBody>
      </p:sp>
      <p:sp>
        <p:nvSpPr>
          <p:cNvPr id="58" name="テキスト ボックス 45"/>
          <p:cNvSpPr txBox="1">
            <a:spLocks noChangeArrowheads="1"/>
          </p:cNvSpPr>
          <p:nvPr/>
        </p:nvSpPr>
        <p:spPr bwMode="auto">
          <a:xfrm>
            <a:off x="8388424" y="5871325"/>
            <a:ext cx="612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b="1" dirty="0"/>
              <a:t>日時</a:t>
            </a:r>
          </a:p>
        </p:txBody>
      </p:sp>
      <p:sp>
        <p:nvSpPr>
          <p:cNvPr id="59" name="Rectangle 49"/>
          <p:cNvSpPr>
            <a:spLocks noChangeArrowheads="1"/>
          </p:cNvSpPr>
          <p:nvPr/>
        </p:nvSpPr>
        <p:spPr bwMode="auto">
          <a:xfrm>
            <a:off x="3298635" y="1510771"/>
            <a:ext cx="2376487" cy="3614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b="1" dirty="0" smtClean="0"/>
              <a:t>時間に関する徘徊行動</a:t>
            </a:r>
            <a:endParaRPr lang="ja-JP" altLang="en-US" b="1" dirty="0"/>
          </a:p>
        </p:txBody>
      </p:sp>
      <p:sp>
        <p:nvSpPr>
          <p:cNvPr id="60" name="円/楕円 30"/>
          <p:cNvSpPr/>
          <p:nvPr/>
        </p:nvSpPr>
        <p:spPr>
          <a:xfrm>
            <a:off x="2177405" y="4351793"/>
            <a:ext cx="206375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1" name="円/楕円 30"/>
          <p:cNvSpPr/>
          <p:nvPr/>
        </p:nvSpPr>
        <p:spPr>
          <a:xfrm>
            <a:off x="1961505" y="4351793"/>
            <a:ext cx="206375" cy="7569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2" name="円/楕円 30"/>
          <p:cNvSpPr/>
          <p:nvPr/>
        </p:nvSpPr>
        <p:spPr>
          <a:xfrm>
            <a:off x="897670" y="4360419"/>
            <a:ext cx="206375" cy="7505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3" name="円/楕円 17"/>
          <p:cNvSpPr/>
          <p:nvPr/>
        </p:nvSpPr>
        <p:spPr>
          <a:xfrm>
            <a:off x="3320474" y="2326300"/>
            <a:ext cx="144463" cy="431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4" name="円/楕円 17"/>
          <p:cNvSpPr/>
          <p:nvPr/>
        </p:nvSpPr>
        <p:spPr>
          <a:xfrm>
            <a:off x="3102987" y="2397737"/>
            <a:ext cx="144462" cy="3603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5" name="円/楕円 15"/>
          <p:cNvSpPr/>
          <p:nvPr/>
        </p:nvSpPr>
        <p:spPr>
          <a:xfrm>
            <a:off x="1720274" y="1892703"/>
            <a:ext cx="217488" cy="82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6" name="Rectangle 49"/>
          <p:cNvSpPr>
            <a:spLocks noChangeArrowheads="1"/>
          </p:cNvSpPr>
          <p:nvPr/>
        </p:nvSpPr>
        <p:spPr bwMode="auto">
          <a:xfrm>
            <a:off x="3324383" y="3924811"/>
            <a:ext cx="2376487" cy="3614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b="1" dirty="0"/>
              <a:t>位置</a:t>
            </a:r>
            <a:r>
              <a:rPr lang="ja-JP" altLang="en-US" b="1" dirty="0" smtClean="0"/>
              <a:t>に関する徘徊行動</a:t>
            </a:r>
            <a:endParaRPr lang="ja-JP" altLang="en-US" b="1" dirty="0"/>
          </a:p>
        </p:txBody>
      </p:sp>
      <p:sp>
        <p:nvSpPr>
          <p:cNvPr id="67" name="テキスト ボックス 45"/>
          <p:cNvSpPr txBox="1">
            <a:spLocks noChangeArrowheads="1"/>
          </p:cNvSpPr>
          <p:nvPr/>
        </p:nvSpPr>
        <p:spPr bwMode="auto">
          <a:xfrm>
            <a:off x="8388424" y="3362543"/>
            <a:ext cx="6127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 b="1" dirty="0"/>
              <a:t>日時</a:t>
            </a:r>
          </a:p>
        </p:txBody>
      </p:sp>
      <p:sp>
        <p:nvSpPr>
          <p:cNvPr id="68" name="角丸四角形吹き出し 67"/>
          <p:cNvSpPr/>
          <p:nvPr/>
        </p:nvSpPr>
        <p:spPr>
          <a:xfrm>
            <a:off x="1411505" y="2747263"/>
            <a:ext cx="1323559" cy="640229"/>
          </a:xfrm>
          <a:prstGeom prst="wedgeRoundRectCallout">
            <a:avLst>
              <a:gd name="adj1" fmla="val -43845"/>
              <a:gd name="adj2" fmla="val -83550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大学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（普段：家）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角丸四角形吹き出し 68"/>
          <p:cNvSpPr/>
          <p:nvPr/>
        </p:nvSpPr>
        <p:spPr>
          <a:xfrm>
            <a:off x="4579089" y="5368415"/>
            <a:ext cx="1001023" cy="364841"/>
          </a:xfrm>
          <a:prstGeom prst="wedgeRoundRectCallout">
            <a:avLst>
              <a:gd name="adj1" fmla="val -55109"/>
              <a:gd name="adj2" fmla="val -135280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買い物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8512562" y="2408514"/>
            <a:ext cx="5040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ja-JP" sz="1400" b="1" dirty="0" smtClean="0"/>
              <a:t>=0</a:t>
            </a:r>
            <a:endParaRPr kumimoji="1" lang="ja-JP" altLang="en-US" sz="1400" b="1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8512562" y="4808185"/>
            <a:ext cx="50405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1" lang="en-US" altLang="ja-JP" sz="1400" b="1" dirty="0" smtClean="0"/>
              <a:t>=0</a:t>
            </a:r>
            <a:endParaRPr kumimoji="1" lang="ja-JP" altLang="en-US" sz="1400" b="1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徘徊行動の検出結果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6136121" y="477106"/>
            <a:ext cx="2598417" cy="648072"/>
          </a:xfrm>
          <a:prstGeom prst="rect">
            <a:avLst/>
          </a:prstGeom>
          <a:solidFill>
            <a:schemeClr val="bg1"/>
          </a:solidFill>
          <a:ln w="47625" cmpd="thickThin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/>
          <a:lstStyle/>
          <a:p>
            <a:r>
              <a:rPr lang="ja-JP" altLang="en-US" sz="1600" dirty="0" smtClean="0"/>
              <a:t>徘徊行動時にメールが配信されてくることを確認</a:t>
            </a:r>
            <a:endParaRPr lang="ja-JP" altLang="en-US" sz="1600" dirty="0"/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75" y="1217526"/>
            <a:ext cx="33147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処理時間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通常行動範囲の学習に要する処理時間（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ヶ月間）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約</a:t>
            </a:r>
            <a:r>
              <a:rPr lang="en-US" altLang="ja-JP" dirty="0" smtClean="0"/>
              <a:t>21</a:t>
            </a:r>
            <a:r>
              <a:rPr lang="ja-JP" altLang="en-US" dirty="0" smtClean="0"/>
              <a:t>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行動範囲が狭くなると処理時間が速くなる　　　　　　　　　　　　　　　　　（今回の被験者の行動範囲が</a:t>
            </a:r>
            <a:r>
              <a:rPr lang="ja-JP" altLang="en-US" dirty="0"/>
              <a:t>移動直線距離</a:t>
            </a:r>
            <a:r>
              <a:rPr lang="en-US" altLang="ja-JP" dirty="0" smtClean="0"/>
              <a:t>100km</a:t>
            </a:r>
            <a:r>
              <a:rPr lang="ja-JP" altLang="en-US" dirty="0" smtClean="0"/>
              <a:t>と広い）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徘徊行動の判定に要する処理時間（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パケット毎）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約</a:t>
            </a:r>
            <a:r>
              <a:rPr lang="en-US" altLang="ja-JP" dirty="0" smtClean="0"/>
              <a:t>1</a:t>
            </a:r>
            <a:r>
              <a:rPr lang="ja-JP" altLang="en-US" dirty="0" smtClean="0"/>
              <a:t>ミリ秒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155945" y="4852777"/>
            <a:ext cx="3240360" cy="10064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18427" y="4980293"/>
            <a:ext cx="311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CPU</a:t>
            </a:r>
            <a:r>
              <a:rPr lang="ja-JP" altLang="en-US" dirty="0"/>
              <a:t>：</a:t>
            </a:r>
            <a:r>
              <a:rPr lang="en-US" altLang="ja-JP" dirty="0"/>
              <a:t>AMD </a:t>
            </a:r>
            <a:r>
              <a:rPr lang="en-US" altLang="ja-JP" dirty="0" err="1"/>
              <a:t>Phenom</a:t>
            </a:r>
            <a:r>
              <a:rPr lang="en-US" altLang="ja-JP" dirty="0"/>
              <a:t> </a:t>
            </a:r>
            <a:r>
              <a:rPr lang="en-US" altLang="ja-JP" dirty="0" smtClean="0"/>
              <a:t>2.8GHz</a:t>
            </a:r>
            <a:endParaRPr lang="en-US" altLang="ja-JP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227952" y="5419549"/>
            <a:ext cx="27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メモリ：</a:t>
            </a:r>
            <a:r>
              <a:rPr lang="en-US" altLang="ja-JP" dirty="0" smtClean="0">
                <a:solidFill>
                  <a:schemeClr val="tx1"/>
                </a:solidFill>
              </a:rPr>
              <a:t>4GB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11960" y="4462067"/>
            <a:ext cx="1240129" cy="3536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測定条件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4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既存システムとの比較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25379"/>
              </p:ext>
            </p:extLst>
          </p:nvPr>
        </p:nvGraphicFramePr>
        <p:xfrm>
          <a:off x="281583" y="1412776"/>
          <a:ext cx="8568952" cy="4752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2238"/>
                <a:gridCol w="2142238"/>
                <a:gridCol w="2142238"/>
                <a:gridCol w="2142238"/>
              </a:tblGrid>
              <a:tr h="950506"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パーソナルセキュリティシステム</a:t>
                      </a:r>
                      <a:endParaRPr kumimoji="1" lang="ja-JP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 smtClean="0"/>
                        <a:t>どこ・イルカ</a:t>
                      </a:r>
                      <a:endParaRPr kumimoji="1" lang="ja-JP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>
                          <a:solidFill>
                            <a:srgbClr val="FF0000"/>
                          </a:solidFill>
                        </a:rPr>
                        <a:t>TLIFES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9505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自宅、外出中、運転中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外出中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外出中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</a:rPr>
                        <a:t>自宅、外出中、運転中</a:t>
                      </a:r>
                    </a:p>
                  </a:txBody>
                  <a:tcPr anchor="ctr"/>
                </a:tc>
              </a:tr>
              <a:tr h="9505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把握できる情報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位置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位置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</a:rPr>
                        <a:t>位置情報、行動情報運転情報、健康情報</a:t>
                      </a:r>
                    </a:p>
                  </a:txBody>
                  <a:tcPr anchor="ctr"/>
                </a:tc>
              </a:tr>
              <a:tr h="9505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情報共有相手の設定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無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無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</a:rPr>
                        <a:t>有</a:t>
                      </a:r>
                    </a:p>
                  </a:txBody>
                  <a:tcPr anchor="ctr"/>
                </a:tc>
              </a:tr>
              <a:tr h="9505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通常行動範囲</a:t>
                      </a:r>
                      <a:r>
                        <a:rPr kumimoji="1" lang="ja-JP" altLang="en-US" sz="1600" dirty="0" smtClean="0"/>
                        <a:t>の設定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手動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/>
                        <a:t>手動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rgbClr val="FF0000"/>
                          </a:solidFill>
                        </a:rPr>
                        <a:t>自動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41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スマートフォンを介して住民が情報を共有</a:t>
            </a:r>
            <a:r>
              <a:rPr lang="ja-JP" altLang="en-US" dirty="0" smtClean="0"/>
              <a:t>し、安心して生活</a:t>
            </a:r>
            <a:r>
              <a:rPr lang="ja-JP" altLang="en-US" dirty="0"/>
              <a:t>できる社会を作るため</a:t>
            </a:r>
            <a:r>
              <a:rPr lang="ja-JP" altLang="en-US" dirty="0" smtClean="0"/>
              <a:t>の統合</a:t>
            </a:r>
            <a:r>
              <a:rPr lang="ja-JP" altLang="en-US" dirty="0"/>
              <a:t>生活支援</a:t>
            </a:r>
            <a:r>
              <a:rPr lang="ja-JP" altLang="en-US" dirty="0" smtClean="0"/>
              <a:t>システム</a:t>
            </a:r>
            <a:r>
              <a:rPr lang="en-US" altLang="ja-JP" dirty="0" smtClean="0"/>
              <a:t>TLIFES</a:t>
            </a:r>
            <a:r>
              <a:rPr lang="ja-JP" altLang="en-US" dirty="0" smtClean="0"/>
              <a:t>を提案</a:t>
            </a:r>
            <a:endParaRPr lang="ja-JP" altLang="en-US" dirty="0"/>
          </a:p>
          <a:p>
            <a:r>
              <a:rPr lang="en-US" altLang="ja-JP" dirty="0" smtClean="0"/>
              <a:t>TLIFES</a:t>
            </a:r>
            <a:r>
              <a:rPr lang="ja-JP" altLang="en-US" dirty="0" smtClean="0"/>
              <a:t>の一部機能として、</a:t>
            </a:r>
            <a:r>
              <a:rPr lang="ja-JP" altLang="en-US" dirty="0" smtClean="0"/>
              <a:t>徘徊行動の検出を実現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今後の予定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被験者を実際の</a:t>
            </a:r>
            <a:r>
              <a:rPr lang="ja-JP" altLang="en-US" dirty="0"/>
              <a:t>弱者</a:t>
            </a:r>
            <a:r>
              <a:rPr lang="ja-JP" altLang="en-US" dirty="0" smtClean="0"/>
              <a:t>として検証実験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処理時間の</a:t>
            </a:r>
            <a:r>
              <a:rPr lang="ja-JP" altLang="en-US" dirty="0"/>
              <a:t>結果</a:t>
            </a:r>
            <a:r>
              <a:rPr lang="ja-JP" altLang="en-US" dirty="0" smtClean="0"/>
              <a:t>を用いて、</a:t>
            </a:r>
            <a:r>
              <a:rPr lang="en-US" altLang="ja-JP" dirty="0" smtClean="0"/>
              <a:t>TLIFES</a:t>
            </a:r>
            <a:r>
              <a:rPr lang="ja-JP" altLang="en-US" dirty="0" smtClean="0"/>
              <a:t>に収容できる人数の</a:t>
            </a:r>
            <a:r>
              <a:rPr lang="ja-JP" altLang="en-US" dirty="0" smtClean="0"/>
              <a:t>評価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9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徘徊行動対策の既存</a:t>
            </a:r>
            <a:r>
              <a:rPr lang="ja-JP" altLang="en-US" dirty="0"/>
              <a:t>システム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どこ・イルカ</a:t>
            </a:r>
            <a:r>
              <a:rPr lang="ja-JP" altLang="en-US" dirty="0" smtClean="0"/>
              <a:t>、パーソナルセキュリティシステム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予め</a:t>
            </a:r>
            <a:r>
              <a:rPr lang="ja-JP" altLang="en-US" dirty="0" smtClean="0"/>
              <a:t>地図上で通常行動範囲を手動で設定する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この範囲を逸脱した場合に異常として判断する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01652"/>
            <a:ext cx="521374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504305" y="4800054"/>
            <a:ext cx="5851118" cy="132343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ja-JP" altLang="en-US" sz="2000" dirty="0" smtClean="0">
                <a:solidFill>
                  <a:srgbClr val="0070C0"/>
                </a:solidFill>
              </a:rPr>
              <a:t>弱者</a:t>
            </a:r>
            <a:r>
              <a:rPr lang="ja-JP" altLang="en-US" sz="2000" dirty="0">
                <a:solidFill>
                  <a:srgbClr val="0070C0"/>
                </a:solidFill>
              </a:rPr>
              <a:t>、または見守る側</a:t>
            </a:r>
            <a:r>
              <a:rPr lang="ja-JP" altLang="en-US" sz="2000" dirty="0" smtClean="0">
                <a:solidFill>
                  <a:srgbClr val="0070C0"/>
                </a:solidFill>
              </a:rPr>
              <a:t>が地</a:t>
            </a:r>
            <a:r>
              <a:rPr lang="ja-JP" altLang="en-US" sz="2000" dirty="0">
                <a:solidFill>
                  <a:srgbClr val="0070C0"/>
                </a:solidFill>
              </a:rPr>
              <a:t>図上で通常行動範囲の設定</a:t>
            </a:r>
            <a:r>
              <a:rPr lang="ja-JP" altLang="en-US" sz="2000" dirty="0">
                <a:solidFill>
                  <a:srgbClr val="0070C0"/>
                </a:solidFill>
              </a:rPr>
              <a:t>を</a:t>
            </a:r>
            <a:r>
              <a:rPr lang="ja-JP" altLang="en-US" sz="2000" dirty="0" smtClean="0">
                <a:solidFill>
                  <a:srgbClr val="0070C0"/>
                </a:solidFill>
              </a:rPr>
              <a:t>予め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手動</a:t>
            </a:r>
            <a:r>
              <a:rPr lang="ja-JP" altLang="en-US" sz="2000" dirty="0" smtClean="0">
                <a:solidFill>
                  <a:srgbClr val="0070C0"/>
                </a:solidFill>
              </a:rPr>
              <a:t>で行う</a:t>
            </a:r>
            <a:r>
              <a:rPr lang="ja-JP" altLang="en-US" sz="2000" dirty="0">
                <a:solidFill>
                  <a:srgbClr val="0070C0"/>
                </a:solidFill>
              </a:rPr>
              <a:t>必要が</a:t>
            </a:r>
            <a:r>
              <a:rPr lang="ja-JP" altLang="en-US" sz="2000" dirty="0" smtClean="0">
                <a:solidFill>
                  <a:srgbClr val="0070C0"/>
                </a:solidFill>
              </a:rPr>
              <a:t>ある</a:t>
            </a:r>
            <a:endParaRPr lang="en-US" altLang="ja-JP" sz="2000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ja-JP" altLang="en-US" sz="2000" dirty="0">
                <a:solidFill>
                  <a:srgbClr val="0070C0"/>
                </a:solidFill>
              </a:rPr>
              <a:t>核家族化で見守る側が弱者の代わりに設定できない可能性が</a:t>
            </a:r>
            <a:r>
              <a:rPr lang="ja-JP" altLang="en-US" sz="2000" dirty="0" smtClean="0">
                <a:solidFill>
                  <a:srgbClr val="0070C0"/>
                </a:solidFill>
              </a:rPr>
              <a:t>ある</a:t>
            </a:r>
            <a:endParaRPr lang="en-US" altLang="ja-JP" sz="2000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437112"/>
            <a:ext cx="864096" cy="400110"/>
          </a:xfrm>
          <a:prstGeom prst="rect">
            <a:avLst/>
          </a:prstGeom>
          <a:solidFill>
            <a:schemeClr val="bg1"/>
          </a:solidFill>
          <a:ln w="41275" cmpd="dbl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>
                <a:solidFill>
                  <a:srgbClr val="0070C0"/>
                </a:solidFill>
              </a:rPr>
              <a:t>欠点</a:t>
            </a:r>
            <a:endParaRPr lang="ja-JP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Picture 2" descr="http://www.e-sares.co.jp/img/pss_0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9" r="17979"/>
          <a:stretch/>
        </p:blipFill>
        <p:spPr bwMode="auto">
          <a:xfrm>
            <a:off x="6588224" y="2708920"/>
            <a:ext cx="1653722" cy="203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www.e-sares.co.jp/img/pss_05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41"/>
          <a:stretch/>
        </p:blipFill>
        <p:spPr bwMode="auto">
          <a:xfrm>
            <a:off x="7334199" y="4295235"/>
            <a:ext cx="1735193" cy="100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815616" y="4046772"/>
            <a:ext cx="1348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どこ・イルカ</a:t>
            </a:r>
            <a:endParaRPr kumimoji="1" lang="ja-JP" altLang="en-US" sz="1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55078" y="5292497"/>
            <a:ext cx="174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パーソナルセキュリティシステム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849458" y="6382489"/>
            <a:ext cx="475252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100" dirty="0" smtClean="0"/>
              <a:t>出典：「</a:t>
            </a:r>
            <a:r>
              <a:rPr lang="ja-JP" altLang="en-US" sz="1100" dirty="0"/>
              <a:t>ユビキ</a:t>
            </a:r>
            <a:r>
              <a:rPr lang="ja-JP" altLang="en-US" sz="1100" dirty="0" err="1"/>
              <a:t>た</a:t>
            </a:r>
            <a:r>
              <a:rPr lang="ja-JP" altLang="en-US" sz="1100" dirty="0" smtClean="0"/>
              <a:t>ス：どこ・イルカ」</a:t>
            </a:r>
            <a:r>
              <a:rPr lang="en-US" altLang="ja-JP" sz="1100" dirty="0" smtClean="0"/>
              <a:t>, http://www.dokoiruka.jp/</a:t>
            </a:r>
          </a:p>
          <a:p>
            <a:r>
              <a:rPr lang="ja-JP" altLang="en-US" sz="1100" dirty="0"/>
              <a:t>出典：「</a:t>
            </a:r>
            <a:r>
              <a:rPr lang="en-US" altLang="ja-JP" sz="1100" dirty="0"/>
              <a:t>e-</a:t>
            </a:r>
            <a:r>
              <a:rPr lang="ja-JP" altLang="en-US" sz="1100" dirty="0"/>
              <a:t>セレス：パーソナルセキュリティシステム」</a:t>
            </a:r>
            <a:r>
              <a:rPr lang="en-US" altLang="ja-JP" sz="1100" dirty="0"/>
              <a:t>, http://www.e-sares.co.jp</a:t>
            </a:r>
            <a:r>
              <a:rPr lang="en-US" altLang="ja-JP" sz="1100" dirty="0" smtClean="0"/>
              <a:t>/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376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スライド番号プレースホルダー 1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142" name="グループ化 152"/>
          <p:cNvGrpSpPr>
            <a:grpSpLocks noChangeAspect="1"/>
          </p:cNvGrpSpPr>
          <p:nvPr/>
        </p:nvGrpSpPr>
        <p:grpSpPr bwMode="auto">
          <a:xfrm>
            <a:off x="1363543" y="1253326"/>
            <a:ext cx="6376809" cy="5291073"/>
            <a:chOff x="3520456" y="1722446"/>
            <a:chExt cx="5237649" cy="4345932"/>
          </a:xfrm>
        </p:grpSpPr>
        <p:sp>
          <p:nvSpPr>
            <p:cNvPr id="143" name="円/楕円 142"/>
            <p:cNvSpPr/>
            <p:nvPr/>
          </p:nvSpPr>
          <p:spPr>
            <a:xfrm>
              <a:off x="4644008" y="2852936"/>
              <a:ext cx="2952328" cy="2016224"/>
            </a:xfrm>
            <a:prstGeom prst="ellipse">
              <a:avLst/>
            </a:prstGeom>
            <a:gradFill flip="none" rotWithShape="1">
              <a:gsLst>
                <a:gs pos="22000">
                  <a:schemeClr val="bg1"/>
                </a:gs>
                <a:gs pos="46000">
                  <a:schemeClr val="tx2">
                    <a:lumMod val="40000"/>
                    <a:lumOff val="60000"/>
                    <a:alpha val="73000"/>
                  </a:schemeClr>
                </a:gs>
                <a:gs pos="82000">
                  <a:schemeClr val="tx2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3563323" y="1844517"/>
              <a:ext cx="5185256" cy="1152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45" name="角丸四角形吹き出し 144"/>
            <p:cNvSpPr/>
            <p:nvPr/>
          </p:nvSpPr>
          <p:spPr>
            <a:xfrm>
              <a:off x="3563323" y="3265482"/>
              <a:ext cx="444968" cy="360401"/>
            </a:xfrm>
            <a:prstGeom prst="wedgeRoundRectCallout">
              <a:avLst>
                <a:gd name="adj1" fmla="val 37487"/>
                <a:gd name="adj2" fmla="val -158983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3563323" y="4724550"/>
              <a:ext cx="5185256" cy="122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47" name="角丸四角形吹き出し 146"/>
            <p:cNvSpPr/>
            <p:nvPr/>
          </p:nvSpPr>
          <p:spPr>
            <a:xfrm>
              <a:off x="3563323" y="3927540"/>
              <a:ext cx="701740" cy="598551"/>
            </a:xfrm>
            <a:prstGeom prst="wedgeRoundRectCallout">
              <a:avLst>
                <a:gd name="adj1" fmla="val 38754"/>
                <a:gd name="adj2" fmla="val 118129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48" name="フリーフォーム 147"/>
            <p:cNvSpPr/>
            <p:nvPr/>
          </p:nvSpPr>
          <p:spPr>
            <a:xfrm>
              <a:off x="4361909" y="4221259"/>
              <a:ext cx="1506678" cy="931962"/>
            </a:xfrm>
            <a:custGeom>
              <a:avLst/>
              <a:gdLst>
                <a:gd name="connsiteX0" fmla="*/ 0 w 1524000"/>
                <a:gd name="connsiteY0" fmla="*/ 895350 h 895350"/>
                <a:gd name="connsiteX1" fmla="*/ 304800 w 1524000"/>
                <a:gd name="connsiteY1" fmla="*/ 438150 h 895350"/>
                <a:gd name="connsiteX2" fmla="*/ 1219200 w 1524000"/>
                <a:gd name="connsiteY2" fmla="*/ 142875 h 895350"/>
                <a:gd name="connsiteX3" fmla="*/ 1524000 w 1524000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895350">
                  <a:moveTo>
                    <a:pt x="0" y="895350"/>
                  </a:moveTo>
                  <a:cubicBezTo>
                    <a:pt x="50800" y="729456"/>
                    <a:pt x="101600" y="563562"/>
                    <a:pt x="304800" y="438150"/>
                  </a:cubicBezTo>
                  <a:cubicBezTo>
                    <a:pt x="508000" y="312738"/>
                    <a:pt x="1016000" y="215900"/>
                    <a:pt x="1219200" y="142875"/>
                  </a:cubicBezTo>
                  <a:cubicBezTo>
                    <a:pt x="1422400" y="69850"/>
                    <a:pt x="1473200" y="34925"/>
                    <a:pt x="1524000" y="0"/>
                  </a:cubicBezTo>
                </a:path>
              </a:pathLst>
            </a:cu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49" name="フリーフォーム 148"/>
            <p:cNvSpPr/>
            <p:nvPr/>
          </p:nvSpPr>
          <p:spPr>
            <a:xfrm>
              <a:off x="6600492" y="4210145"/>
              <a:ext cx="2122685" cy="1124070"/>
            </a:xfrm>
            <a:custGeom>
              <a:avLst/>
              <a:gdLst>
                <a:gd name="connsiteX0" fmla="*/ 2047875 w 2122488"/>
                <a:gd name="connsiteY0" fmla="*/ 1123950 h 1123950"/>
                <a:gd name="connsiteX1" fmla="*/ 1781175 w 2122488"/>
                <a:gd name="connsiteY1" fmla="*/ 676275 h 1123950"/>
                <a:gd name="connsiteX2" fmla="*/ 0 w 2122488"/>
                <a:gd name="connsiteY2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2488" h="1123950">
                  <a:moveTo>
                    <a:pt x="2047875" y="1123950"/>
                  </a:moveTo>
                  <a:cubicBezTo>
                    <a:pt x="2085181" y="993775"/>
                    <a:pt x="2122488" y="863600"/>
                    <a:pt x="1781175" y="676275"/>
                  </a:cubicBezTo>
                  <a:cubicBezTo>
                    <a:pt x="1439863" y="488950"/>
                    <a:pt x="719931" y="244475"/>
                    <a:pt x="0" y="0"/>
                  </a:cubicBezTo>
                </a:path>
              </a:pathLst>
            </a:cu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grpSp>
          <p:nvGrpSpPr>
            <p:cNvPr id="150" name="グループ化 120"/>
            <p:cNvGrpSpPr>
              <a:grpSpLocks/>
            </p:cNvGrpSpPr>
            <p:nvPr/>
          </p:nvGrpSpPr>
          <p:grpSpPr bwMode="auto">
            <a:xfrm>
              <a:off x="6506116" y="4837874"/>
              <a:ext cx="567114" cy="680789"/>
              <a:chOff x="5630854" y="4335628"/>
              <a:chExt cx="567114" cy="680789"/>
            </a:xfrm>
          </p:grpSpPr>
          <p:pic>
            <p:nvPicPr>
              <p:cNvPr id="277" name="Picture 31" descr="C:\Users\future\AppData\Local\Microsoft\Windows\Temporary Internet Files\Content.IE5\Q9AYCL7F\MC900390982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854" y="4335628"/>
                <a:ext cx="567114" cy="680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2160" y="4661346"/>
                <a:ext cx="176256" cy="17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1" name="Picture 26" descr="http://www.fotosearch.jp/bthumb/CSP/CSP019/k019738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05078" y="3429000"/>
              <a:ext cx="78944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2" name="グループ化 119"/>
            <p:cNvGrpSpPr>
              <a:grpSpLocks/>
            </p:cNvGrpSpPr>
            <p:nvPr/>
          </p:nvGrpSpPr>
          <p:grpSpPr bwMode="auto">
            <a:xfrm>
              <a:off x="7145238" y="4881553"/>
              <a:ext cx="648072" cy="609436"/>
              <a:chOff x="6732240" y="4547756"/>
              <a:chExt cx="648072" cy="609436"/>
            </a:xfrm>
          </p:grpSpPr>
          <p:pic>
            <p:nvPicPr>
              <p:cNvPr id="275" name="Picture 6" descr="C:\Users\future\AppData\Local\Microsoft\Windows\Temporary Internet Files\Content.IE5\7VS1PKWS\MC900338072[1]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2240" y="4547756"/>
                <a:ext cx="648072" cy="609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4837261"/>
                <a:ext cx="176256" cy="176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" name="テキスト ボックス 49"/>
            <p:cNvSpPr txBox="1">
              <a:spLocks noChangeArrowheads="1"/>
            </p:cNvSpPr>
            <p:nvPr/>
          </p:nvSpPr>
          <p:spPr bwMode="auto">
            <a:xfrm>
              <a:off x="6552617" y="5553314"/>
              <a:ext cx="533694" cy="183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高齢者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154" name="テキスト ボックス 51"/>
            <p:cNvSpPr txBox="1">
              <a:spLocks noChangeArrowheads="1"/>
            </p:cNvSpPr>
            <p:nvPr/>
          </p:nvSpPr>
          <p:spPr bwMode="auto">
            <a:xfrm>
              <a:off x="6409974" y="2509751"/>
              <a:ext cx="1224077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＜</a:t>
              </a:r>
              <a:r>
                <a:rPr 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病院</a:t>
              </a: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・介護施設＞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  <p:grpSp>
          <p:nvGrpSpPr>
            <p:cNvPr id="156" name="グループ化 153"/>
            <p:cNvGrpSpPr>
              <a:grpSpLocks/>
            </p:cNvGrpSpPr>
            <p:nvPr/>
          </p:nvGrpSpPr>
          <p:grpSpPr bwMode="auto">
            <a:xfrm>
              <a:off x="4538092" y="3539118"/>
              <a:ext cx="312415" cy="386545"/>
              <a:chOff x="3851920" y="3717032"/>
              <a:chExt cx="425658" cy="526659"/>
            </a:xfrm>
          </p:grpSpPr>
          <p:pic>
            <p:nvPicPr>
              <p:cNvPr id="273" name="Picture 54" descr="http://www.fotosearch.jp/bthumb/OMU/OMU110/21P0074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3717032"/>
                <a:ext cx="425658" cy="304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4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6808026">
                <a:off x="3942986" y="4047809"/>
                <a:ext cx="306281" cy="85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57" name="グループ化 246"/>
            <p:cNvGrpSpPr>
              <a:grpSpLocks/>
            </p:cNvGrpSpPr>
            <p:nvPr/>
          </p:nvGrpSpPr>
          <p:grpSpPr bwMode="auto">
            <a:xfrm>
              <a:off x="3694908" y="4989138"/>
              <a:ext cx="742601" cy="494797"/>
              <a:chOff x="3666333" y="4984335"/>
              <a:chExt cx="742601" cy="494797"/>
            </a:xfrm>
          </p:grpSpPr>
          <p:pic>
            <p:nvPicPr>
              <p:cNvPr id="271" name="Picture 20" descr="http://livedoor.blogimg.jp/illustnavi/imgs/0/6/069895d9.gif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6333" y="4984335"/>
                <a:ext cx="626766" cy="494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2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4000" y="5127184"/>
                <a:ext cx="174934" cy="17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8" name="テキスト ボックス 49"/>
            <p:cNvSpPr txBox="1">
              <a:spLocks noChangeArrowheads="1"/>
            </p:cNvSpPr>
            <p:nvPr/>
          </p:nvSpPr>
          <p:spPr bwMode="auto">
            <a:xfrm>
              <a:off x="5136681" y="5529499"/>
              <a:ext cx="568378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 err="1">
                  <a:latin typeface="+mn-ea"/>
                  <a:ea typeface="+mn-ea"/>
                  <a:cs typeface="Times New Roman"/>
                </a:rPr>
                <a:t>障がい</a:t>
              </a: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者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grpSp>
          <p:nvGrpSpPr>
            <p:cNvPr id="159" name="グループ化 163"/>
            <p:cNvGrpSpPr>
              <a:grpSpLocks/>
            </p:cNvGrpSpPr>
            <p:nvPr/>
          </p:nvGrpSpPr>
          <p:grpSpPr bwMode="auto">
            <a:xfrm>
              <a:off x="6926657" y="1939866"/>
              <a:ext cx="464288" cy="576064"/>
              <a:chOff x="7276064" y="2359513"/>
              <a:chExt cx="464288" cy="576064"/>
            </a:xfrm>
          </p:grpSpPr>
          <p:pic>
            <p:nvPicPr>
              <p:cNvPr id="269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4096" y="2543638"/>
                <a:ext cx="176256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0" name="Picture 9" descr="C:\Users\future\AppData\Local\Microsoft\Windows\Temporary Internet Files\Content.IE5\Q9AYCL7F\MC900424160[1]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6064" y="2359513"/>
                <a:ext cx="336373" cy="576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0" name="テキスト ボックス 52"/>
            <p:cNvSpPr txBox="1">
              <a:spLocks noChangeArrowheads="1"/>
            </p:cNvSpPr>
            <p:nvPr/>
          </p:nvSpPr>
          <p:spPr bwMode="auto">
            <a:xfrm>
              <a:off x="3804645" y="2517689"/>
              <a:ext cx="56679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＜職場＞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grpSp>
          <p:nvGrpSpPr>
            <p:cNvPr id="161" name="グループ化 137"/>
            <p:cNvGrpSpPr>
              <a:grpSpLocks/>
            </p:cNvGrpSpPr>
            <p:nvPr/>
          </p:nvGrpSpPr>
          <p:grpSpPr bwMode="auto">
            <a:xfrm>
              <a:off x="4510625" y="1974659"/>
              <a:ext cx="678989" cy="575454"/>
              <a:chOff x="4716016" y="2394306"/>
              <a:chExt cx="678989" cy="575454"/>
            </a:xfrm>
          </p:grpSpPr>
          <p:pic>
            <p:nvPicPr>
              <p:cNvPr id="267" name="Picture 12" descr="C:\Users\future\AppData\Local\Microsoft\Windows\Temporary Internet Files\Content.IE5\Q9AYCL7F\MC900389082[1]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6016" y="2394306"/>
                <a:ext cx="678989" cy="575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8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6476" y="2533027"/>
                <a:ext cx="175815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2" name="グループ化 138"/>
            <p:cNvGrpSpPr>
              <a:grpSpLocks/>
            </p:cNvGrpSpPr>
            <p:nvPr/>
          </p:nvGrpSpPr>
          <p:grpSpPr bwMode="auto">
            <a:xfrm>
              <a:off x="5437538" y="1971786"/>
              <a:ext cx="607863" cy="544144"/>
              <a:chOff x="5611030" y="2380800"/>
              <a:chExt cx="607863" cy="544144"/>
            </a:xfrm>
          </p:grpSpPr>
          <p:pic>
            <p:nvPicPr>
              <p:cNvPr id="265" name="Picture 4" descr="C:\Users\future\AppData\Local\Microsoft\Windows\Temporary Internet Files\Content.IE5\OASEIQOG\MC900347379[1].wmf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1030" y="2380800"/>
                <a:ext cx="458815" cy="54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3078" y="2708920"/>
                <a:ext cx="175815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3" name="グループ化 136"/>
            <p:cNvGrpSpPr>
              <a:grpSpLocks/>
            </p:cNvGrpSpPr>
            <p:nvPr/>
          </p:nvGrpSpPr>
          <p:grpSpPr bwMode="auto">
            <a:xfrm>
              <a:off x="3635896" y="1929233"/>
              <a:ext cx="685982" cy="625215"/>
              <a:chOff x="3841287" y="2348880"/>
              <a:chExt cx="685982" cy="625215"/>
            </a:xfrm>
          </p:grpSpPr>
          <p:pic>
            <p:nvPicPr>
              <p:cNvPr id="263" name="Picture 11" descr="C:\Users\future\AppData\Local\Microsoft\Windows\Temporary Internet Files\Content.IE5\Q9AYCL7F\MC900046258[1].wmf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4846" y="2348880"/>
                <a:ext cx="572423" cy="625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4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1287" y="2708920"/>
                <a:ext cx="174934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" name="テキスト ボックス 52"/>
            <p:cNvSpPr txBox="1">
              <a:spLocks noChangeArrowheads="1"/>
            </p:cNvSpPr>
            <p:nvPr/>
          </p:nvSpPr>
          <p:spPr bwMode="auto">
            <a:xfrm>
              <a:off x="4631809" y="2506576"/>
              <a:ext cx="711266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＜外出先＞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65" name="テキスト ボックス 52"/>
            <p:cNvSpPr txBox="1">
              <a:spLocks noChangeArrowheads="1"/>
            </p:cNvSpPr>
            <p:nvPr/>
          </p:nvSpPr>
          <p:spPr bwMode="auto">
            <a:xfrm>
              <a:off x="5503428" y="2509751"/>
              <a:ext cx="56679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＜自宅＞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grpSp>
          <p:nvGrpSpPr>
            <p:cNvPr id="167" name="グループ化 130"/>
            <p:cNvGrpSpPr>
              <a:grpSpLocks/>
            </p:cNvGrpSpPr>
            <p:nvPr/>
          </p:nvGrpSpPr>
          <p:grpSpPr bwMode="auto">
            <a:xfrm>
              <a:off x="4490133" y="4892694"/>
              <a:ext cx="422857" cy="625969"/>
              <a:chOff x="4427984" y="4437112"/>
              <a:chExt cx="422857" cy="625969"/>
            </a:xfrm>
          </p:grpSpPr>
          <p:pic>
            <p:nvPicPr>
              <p:cNvPr id="261" name="Picture 23" descr="C:\Users\future\AppData\Local\Microsoft\Windows\Temporary Internet Files\Content.IE5\OASEIQOG\MC900445730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4437112"/>
                <a:ext cx="293519" cy="625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2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907" y="4676825"/>
                <a:ext cx="174934" cy="17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8" name="グループ化 132"/>
            <p:cNvGrpSpPr>
              <a:grpSpLocks/>
            </p:cNvGrpSpPr>
            <p:nvPr/>
          </p:nvGrpSpPr>
          <p:grpSpPr bwMode="auto">
            <a:xfrm>
              <a:off x="5076830" y="4870591"/>
              <a:ext cx="484232" cy="648072"/>
              <a:chOff x="4932040" y="4509120"/>
              <a:chExt cx="484232" cy="648072"/>
            </a:xfrm>
          </p:grpSpPr>
          <p:pic>
            <p:nvPicPr>
              <p:cNvPr id="259" name="Picture 8" descr="C:\Users\future\AppData\Local\Microsoft\Windows\Temporary Internet Files\Content.IE5\K5FERSJL\MC900232062[1].wmf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4509120"/>
                <a:ext cx="484083" cy="648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0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1338" y="4703878"/>
                <a:ext cx="174934" cy="17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69" name="グループ化 118"/>
            <p:cNvGrpSpPr>
              <a:grpSpLocks/>
            </p:cNvGrpSpPr>
            <p:nvPr/>
          </p:nvGrpSpPr>
          <p:grpSpPr bwMode="auto">
            <a:xfrm>
              <a:off x="7721402" y="4797152"/>
              <a:ext cx="998821" cy="793519"/>
              <a:chOff x="7708553" y="4437112"/>
              <a:chExt cx="998821" cy="793519"/>
            </a:xfrm>
          </p:grpSpPr>
          <p:pic>
            <p:nvPicPr>
              <p:cNvPr id="256" name="Picture 30" descr="C:\Users\future\AppData\Local\Microsoft\Windows\Temporary Internet Files\Content.IE5\7VS1PKWS\MC900343527[1].wmf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0352" y="4437112"/>
                <a:ext cx="889400" cy="793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7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2440" y="4941168"/>
                <a:ext cx="174934" cy="176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8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8553" y="4581128"/>
                <a:ext cx="175815" cy="176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0" name="テキスト ボックス 49"/>
            <p:cNvSpPr txBox="1">
              <a:spLocks noChangeArrowheads="1"/>
            </p:cNvSpPr>
            <p:nvPr/>
          </p:nvSpPr>
          <p:spPr bwMode="auto">
            <a:xfrm>
              <a:off x="4417477" y="5529499"/>
              <a:ext cx="639821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若い女性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grpSp>
          <p:nvGrpSpPr>
            <p:cNvPr id="171" name="グループ化 162"/>
            <p:cNvGrpSpPr>
              <a:grpSpLocks/>
            </p:cNvGrpSpPr>
            <p:nvPr/>
          </p:nvGrpSpPr>
          <p:grpSpPr bwMode="auto">
            <a:xfrm>
              <a:off x="6247027" y="1907966"/>
              <a:ext cx="559644" cy="592550"/>
              <a:chOff x="6532636" y="2327613"/>
              <a:chExt cx="559644" cy="592550"/>
            </a:xfrm>
          </p:grpSpPr>
          <p:pic>
            <p:nvPicPr>
              <p:cNvPr id="254" name="Picture 27" descr="C:\Users\future\AppData\Local\Microsoft\Windows\Temporary Internet Files\Content.IE5\Q9AYCL7F\MC900251669[1].wmf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224" y="2327613"/>
                <a:ext cx="504056" cy="592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5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2636" y="2639335"/>
                <a:ext cx="176256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72" name="グループ化 140"/>
            <p:cNvGrpSpPr>
              <a:grpSpLocks/>
            </p:cNvGrpSpPr>
            <p:nvPr/>
          </p:nvGrpSpPr>
          <p:grpSpPr bwMode="auto">
            <a:xfrm>
              <a:off x="5741110" y="4942598"/>
              <a:ext cx="756056" cy="477529"/>
              <a:chOff x="5760160" y="4653135"/>
              <a:chExt cx="756056" cy="477529"/>
            </a:xfrm>
          </p:grpSpPr>
          <p:pic>
            <p:nvPicPr>
              <p:cNvPr id="252" name="Picture 3" descr="C:\Users\future\AppData\Local\Microsoft\Windows\Temporary Internet Files\Content.IE5\7VS1PKWS\MC900292042[1].wmf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0160" y="4653135"/>
                <a:ext cx="756056" cy="477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3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6878" y="4847894"/>
                <a:ext cx="176256" cy="17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3" name="テキスト ボックス 52"/>
            <p:cNvSpPr txBox="1">
              <a:spLocks noChangeArrowheads="1"/>
            </p:cNvSpPr>
            <p:nvPr/>
          </p:nvSpPr>
          <p:spPr bwMode="auto">
            <a:xfrm>
              <a:off x="5084289" y="5761299"/>
              <a:ext cx="712853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＜外出先＞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74" name="テキスト ボックス 52"/>
            <p:cNvSpPr txBox="1">
              <a:spLocks noChangeArrowheads="1"/>
            </p:cNvSpPr>
            <p:nvPr/>
          </p:nvSpPr>
          <p:spPr bwMode="auto">
            <a:xfrm>
              <a:off x="7672154" y="5761299"/>
              <a:ext cx="56679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＜自宅＞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75" name="右中かっこ 174"/>
            <p:cNvSpPr/>
            <p:nvPr/>
          </p:nvSpPr>
          <p:spPr>
            <a:xfrm rot="5400000">
              <a:off x="5319656" y="4092285"/>
              <a:ext cx="142889" cy="3261821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76" name="右中かっこ 175"/>
            <p:cNvSpPr/>
            <p:nvPr/>
          </p:nvSpPr>
          <p:spPr>
            <a:xfrm rot="5400000">
              <a:off x="7804722" y="5034949"/>
              <a:ext cx="142890" cy="1376491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77" name="右中かっこ 176"/>
            <p:cNvSpPr/>
            <p:nvPr/>
          </p:nvSpPr>
          <p:spPr>
            <a:xfrm rot="16200000" flipH="1" flipV="1">
              <a:off x="6671934" y="4556272"/>
              <a:ext cx="144478" cy="1954393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80" name="右中かっこ 179"/>
            <p:cNvSpPr/>
            <p:nvPr/>
          </p:nvSpPr>
          <p:spPr>
            <a:xfrm rot="16200000" flipH="1" flipV="1">
              <a:off x="4792955" y="1623053"/>
              <a:ext cx="144477" cy="2171902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grpSp>
          <p:nvGrpSpPr>
            <p:cNvPr id="181" name="グループ化 170"/>
            <p:cNvGrpSpPr>
              <a:grpSpLocks/>
            </p:cNvGrpSpPr>
            <p:nvPr/>
          </p:nvGrpSpPr>
          <p:grpSpPr bwMode="auto">
            <a:xfrm>
              <a:off x="7473586" y="1929233"/>
              <a:ext cx="430178" cy="576064"/>
              <a:chOff x="7678977" y="2348880"/>
              <a:chExt cx="430178" cy="576064"/>
            </a:xfrm>
          </p:grpSpPr>
          <p:pic>
            <p:nvPicPr>
              <p:cNvPr id="250" name="Picture 42" descr="C:\Users\future\AppData\Local\Microsoft\Windows\Temporary Internet Files\Content.IE5\Q9AYCL7F\MC900216694[1].wmf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2360" y="2348880"/>
                <a:ext cx="296795" cy="576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1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8977" y="2687654"/>
                <a:ext cx="176256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2" name="グループ化 169"/>
            <p:cNvGrpSpPr>
              <a:grpSpLocks/>
            </p:cNvGrpSpPr>
            <p:nvPr/>
          </p:nvGrpSpPr>
          <p:grpSpPr bwMode="auto">
            <a:xfrm>
              <a:off x="7969432" y="1961132"/>
              <a:ext cx="645649" cy="569218"/>
              <a:chOff x="8174823" y="2380779"/>
              <a:chExt cx="645649" cy="569218"/>
            </a:xfrm>
          </p:grpSpPr>
          <p:pic>
            <p:nvPicPr>
              <p:cNvPr id="248" name="Picture 52" descr="C:\Users\future\AppData\Local\Microsoft\Windows\Temporary Internet Files\Content.IE5\OASEIQOG\MC900433942[1].pn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4823" y="2380779"/>
                <a:ext cx="569218" cy="569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9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4216" y="2533027"/>
                <a:ext cx="176256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3" name="テキスト ボックス 71"/>
            <p:cNvSpPr txBox="1">
              <a:spLocks noChangeArrowheads="1"/>
            </p:cNvSpPr>
            <p:nvPr/>
          </p:nvSpPr>
          <p:spPr bwMode="auto">
            <a:xfrm>
              <a:off x="4644510" y="3457590"/>
              <a:ext cx="61928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GPS</a:t>
              </a:r>
              <a:r>
                <a:rPr lang="ja-JP" sz="1100" b="1" kern="100" dirty="0">
                  <a:solidFill>
                    <a:srgbClr val="000000"/>
                  </a:solidFill>
                  <a:latin typeface="+mn-ea"/>
                  <a:ea typeface="+mn-ea"/>
                  <a:cs typeface="ＭＳ Ｐゴシック"/>
                </a:rPr>
                <a:t>衛星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84" name="テキスト ボックス 71"/>
            <p:cNvSpPr txBox="1">
              <a:spLocks noChangeArrowheads="1"/>
            </p:cNvSpPr>
            <p:nvPr/>
          </p:nvSpPr>
          <p:spPr bwMode="auto">
            <a:xfrm>
              <a:off x="5403407" y="4084720"/>
              <a:ext cx="498521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自動車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85" name="テキスト ボックス 71"/>
            <p:cNvSpPr txBox="1">
              <a:spLocks noChangeArrowheads="1"/>
            </p:cNvSpPr>
            <p:nvPr/>
          </p:nvSpPr>
          <p:spPr bwMode="auto">
            <a:xfrm>
              <a:off x="7318108" y="3357567"/>
              <a:ext cx="360396" cy="1805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rPr>
                <a:t>蓄積</a:t>
              </a:r>
              <a:endParaRPr lang="ja-JP" sz="1200" b="1" kern="100" dirty="0">
                <a:solidFill>
                  <a:schemeClr val="bg1"/>
                </a:solidFill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86" name="テキスト ボックス 71"/>
            <p:cNvSpPr txBox="1">
              <a:spLocks noChangeArrowheads="1"/>
            </p:cNvSpPr>
            <p:nvPr/>
          </p:nvSpPr>
          <p:spPr bwMode="auto">
            <a:xfrm>
              <a:off x="6698926" y="3557613"/>
              <a:ext cx="360396" cy="1805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rPr>
                <a:t>照合</a:t>
              </a:r>
              <a:endParaRPr lang="ja-JP" sz="1200" b="1" kern="100" dirty="0">
                <a:solidFill>
                  <a:schemeClr val="bg1"/>
                </a:solidFill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87" name="フローチャート : 磁気ディスク 186"/>
            <p:cNvSpPr/>
            <p:nvPr/>
          </p:nvSpPr>
          <p:spPr>
            <a:xfrm>
              <a:off x="7289531" y="3630646"/>
              <a:ext cx="431840" cy="287368"/>
            </a:xfrm>
            <a:prstGeom prst="flowChartMagneticDisk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tx1">
                    <a:lumMod val="65000"/>
                    <a:lumOff val="35000"/>
                    <a:alpha val="77000"/>
                  </a:schemeClr>
                </a:gs>
                <a:gs pos="92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cxnSp>
          <p:nvCxnSpPr>
            <p:cNvPr id="188" name="直線コネクタ 187"/>
            <p:cNvCxnSpPr>
              <a:stCxn id="151" idx="1"/>
              <a:endCxn id="187" idx="2"/>
            </p:cNvCxnSpPr>
            <p:nvPr/>
          </p:nvCxnSpPr>
          <p:spPr>
            <a:xfrm flipV="1">
              <a:off x="6494120" y="3773536"/>
              <a:ext cx="795411" cy="5080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テキスト ボックス 49"/>
            <p:cNvSpPr txBox="1">
              <a:spLocks noChangeArrowheads="1"/>
            </p:cNvSpPr>
            <p:nvPr/>
          </p:nvSpPr>
          <p:spPr bwMode="auto">
            <a:xfrm>
              <a:off x="7167772" y="3937066"/>
              <a:ext cx="73905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過去の履歴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90" name="テキスト ボックス 49"/>
            <p:cNvSpPr txBox="1">
              <a:spLocks noChangeArrowheads="1"/>
            </p:cNvSpPr>
            <p:nvPr/>
          </p:nvSpPr>
          <p:spPr bwMode="auto">
            <a:xfrm>
              <a:off x="6497295" y="3932303"/>
              <a:ext cx="503284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サーバ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91" name="テキスト ボックス 52"/>
            <p:cNvSpPr txBox="1">
              <a:spLocks noChangeArrowheads="1"/>
            </p:cNvSpPr>
            <p:nvPr/>
          </p:nvSpPr>
          <p:spPr bwMode="auto">
            <a:xfrm>
              <a:off x="7668672" y="3112340"/>
              <a:ext cx="687452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u="sng" kern="100" dirty="0">
                  <a:latin typeface="+mn-ea"/>
                  <a:ea typeface="+mn-ea"/>
                  <a:cs typeface="Times New Roman"/>
                </a:rPr>
                <a:t>社会的還元</a:t>
              </a:r>
              <a:endParaRPr lang="ja-JP" sz="1100" b="1" u="sng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92" name="テキスト ボックス 49"/>
            <p:cNvSpPr txBox="1">
              <a:spLocks noChangeArrowheads="1"/>
            </p:cNvSpPr>
            <p:nvPr/>
          </p:nvSpPr>
          <p:spPr bwMode="auto">
            <a:xfrm>
              <a:off x="3833223" y="5527911"/>
              <a:ext cx="43184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子ども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93" name="テキスト ボックス 50"/>
            <p:cNvSpPr txBox="1">
              <a:spLocks noChangeArrowheads="1"/>
            </p:cNvSpPr>
            <p:nvPr/>
          </p:nvSpPr>
          <p:spPr bwMode="auto">
            <a:xfrm>
              <a:off x="7989684" y="5531087"/>
              <a:ext cx="59378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要介護者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194" name="テキスト ボックス 65"/>
            <p:cNvSpPr txBox="1">
              <a:spLocks noChangeArrowheads="1"/>
            </p:cNvSpPr>
            <p:nvPr/>
          </p:nvSpPr>
          <p:spPr bwMode="auto">
            <a:xfrm>
              <a:off x="6154363" y="5854971"/>
              <a:ext cx="1108666" cy="213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400" b="1" kern="100" dirty="0">
                  <a:latin typeface="+mn-ea"/>
                  <a:ea typeface="+mn-ea"/>
                  <a:cs typeface="Times New Roman"/>
                </a:rPr>
                <a:t>見守られる側</a:t>
              </a:r>
              <a:endParaRPr lang="ja-JP" sz="14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95" name="テキスト ボックス 65"/>
            <p:cNvSpPr txBox="1">
              <a:spLocks noChangeArrowheads="1"/>
            </p:cNvSpPr>
            <p:nvPr/>
          </p:nvSpPr>
          <p:spPr bwMode="auto">
            <a:xfrm>
              <a:off x="4931875" y="1722446"/>
              <a:ext cx="793824" cy="213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400" b="1" kern="100" dirty="0">
                  <a:latin typeface="+mn-ea"/>
                  <a:ea typeface="+mn-ea"/>
                  <a:cs typeface="Times New Roman"/>
                </a:rPr>
                <a:t>見守る側</a:t>
              </a:r>
              <a:endParaRPr lang="ja-JP" sz="14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96" name="フリーフォーム 195"/>
            <p:cNvSpPr/>
            <p:nvPr/>
          </p:nvSpPr>
          <p:spPr>
            <a:xfrm>
              <a:off x="4819152" y="4221259"/>
              <a:ext cx="1120879" cy="979592"/>
            </a:xfrm>
            <a:custGeom>
              <a:avLst/>
              <a:gdLst>
                <a:gd name="connsiteX0" fmla="*/ 0 w 1114425"/>
                <a:gd name="connsiteY0" fmla="*/ 971550 h 971550"/>
                <a:gd name="connsiteX1" fmla="*/ 266700 w 1114425"/>
                <a:gd name="connsiteY1" fmla="*/ 561975 h 971550"/>
                <a:gd name="connsiteX2" fmla="*/ 733425 w 1114425"/>
                <a:gd name="connsiteY2" fmla="*/ 361950 h 971550"/>
                <a:gd name="connsiteX3" fmla="*/ 1114425 w 1114425"/>
                <a:gd name="connsiteY3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425" h="971550">
                  <a:moveTo>
                    <a:pt x="0" y="971550"/>
                  </a:moveTo>
                  <a:cubicBezTo>
                    <a:pt x="72231" y="817562"/>
                    <a:pt x="144463" y="663575"/>
                    <a:pt x="266700" y="561975"/>
                  </a:cubicBezTo>
                  <a:cubicBezTo>
                    <a:pt x="388938" y="460375"/>
                    <a:pt x="592138" y="455613"/>
                    <a:pt x="733425" y="361950"/>
                  </a:cubicBezTo>
                  <a:cubicBezTo>
                    <a:pt x="874713" y="268288"/>
                    <a:pt x="994569" y="134144"/>
                    <a:pt x="1114425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97" name="フリーフォーム 196"/>
            <p:cNvSpPr/>
            <p:nvPr/>
          </p:nvSpPr>
          <p:spPr>
            <a:xfrm>
              <a:off x="5466912" y="4221259"/>
              <a:ext cx="544564" cy="903384"/>
            </a:xfrm>
            <a:custGeom>
              <a:avLst/>
              <a:gdLst>
                <a:gd name="connsiteX0" fmla="*/ 0 w 593725"/>
                <a:gd name="connsiteY0" fmla="*/ 876300 h 876300"/>
                <a:gd name="connsiteX1" fmla="*/ 161925 w 593725"/>
                <a:gd name="connsiteY1" fmla="*/ 504825 h 876300"/>
                <a:gd name="connsiteX2" fmla="*/ 523875 w 593725"/>
                <a:gd name="connsiteY2" fmla="*/ 238125 h 876300"/>
                <a:gd name="connsiteX3" fmla="*/ 581025 w 593725"/>
                <a:gd name="connsiteY3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725" h="876300">
                  <a:moveTo>
                    <a:pt x="0" y="876300"/>
                  </a:moveTo>
                  <a:cubicBezTo>
                    <a:pt x="37306" y="743743"/>
                    <a:pt x="74613" y="611187"/>
                    <a:pt x="161925" y="504825"/>
                  </a:cubicBezTo>
                  <a:cubicBezTo>
                    <a:pt x="249237" y="398463"/>
                    <a:pt x="454025" y="322263"/>
                    <a:pt x="523875" y="238125"/>
                  </a:cubicBezTo>
                  <a:cubicBezTo>
                    <a:pt x="593725" y="153988"/>
                    <a:pt x="587375" y="76994"/>
                    <a:pt x="581025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98" name="フリーフォーム 197"/>
            <p:cNvSpPr/>
            <p:nvPr/>
          </p:nvSpPr>
          <p:spPr>
            <a:xfrm>
              <a:off x="5914628" y="4221259"/>
              <a:ext cx="169879" cy="951014"/>
            </a:xfrm>
            <a:custGeom>
              <a:avLst/>
              <a:gdLst>
                <a:gd name="connsiteX0" fmla="*/ 0 w 219075"/>
                <a:gd name="connsiteY0" fmla="*/ 904875 h 904875"/>
                <a:gd name="connsiteX1" fmla="*/ 114300 w 219075"/>
                <a:gd name="connsiteY1" fmla="*/ 533400 h 904875"/>
                <a:gd name="connsiteX2" fmla="*/ 219075 w 219075"/>
                <a:gd name="connsiteY2" fmla="*/ 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904875">
                  <a:moveTo>
                    <a:pt x="0" y="904875"/>
                  </a:moveTo>
                  <a:cubicBezTo>
                    <a:pt x="38894" y="794543"/>
                    <a:pt x="77788" y="684212"/>
                    <a:pt x="114300" y="533400"/>
                  </a:cubicBezTo>
                  <a:cubicBezTo>
                    <a:pt x="150812" y="382588"/>
                    <a:pt x="184943" y="191294"/>
                    <a:pt x="219075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199" name="フリーフォーム 198"/>
            <p:cNvSpPr/>
            <p:nvPr/>
          </p:nvSpPr>
          <p:spPr>
            <a:xfrm>
              <a:off x="6155951" y="4221259"/>
              <a:ext cx="901784" cy="1046274"/>
            </a:xfrm>
            <a:custGeom>
              <a:avLst/>
              <a:gdLst>
                <a:gd name="connsiteX0" fmla="*/ 811212 w 906462"/>
                <a:gd name="connsiteY0" fmla="*/ 990600 h 990600"/>
                <a:gd name="connsiteX1" fmla="*/ 792162 w 906462"/>
                <a:gd name="connsiteY1" fmla="*/ 495300 h 990600"/>
                <a:gd name="connsiteX2" fmla="*/ 125412 w 906462"/>
                <a:gd name="connsiteY2" fmla="*/ 171450 h 990600"/>
                <a:gd name="connsiteX3" fmla="*/ 39687 w 906462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6462" h="990600">
                  <a:moveTo>
                    <a:pt x="811212" y="990600"/>
                  </a:moveTo>
                  <a:cubicBezTo>
                    <a:pt x="858837" y="811212"/>
                    <a:pt x="906462" y="631825"/>
                    <a:pt x="792162" y="495300"/>
                  </a:cubicBezTo>
                  <a:cubicBezTo>
                    <a:pt x="677862" y="358775"/>
                    <a:pt x="250825" y="254000"/>
                    <a:pt x="125412" y="171450"/>
                  </a:cubicBezTo>
                  <a:cubicBezTo>
                    <a:pt x="0" y="88900"/>
                    <a:pt x="39687" y="0"/>
                    <a:pt x="39687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00" name="フリーフォーム 199"/>
            <p:cNvSpPr/>
            <p:nvPr/>
          </p:nvSpPr>
          <p:spPr>
            <a:xfrm>
              <a:off x="6371871" y="4221259"/>
              <a:ext cx="1428883" cy="760493"/>
            </a:xfrm>
            <a:custGeom>
              <a:avLst/>
              <a:gdLst>
                <a:gd name="connsiteX0" fmla="*/ 1476375 w 1476375"/>
                <a:gd name="connsiteY0" fmla="*/ 714375 h 714375"/>
                <a:gd name="connsiteX1" fmla="*/ 1066800 w 1476375"/>
                <a:gd name="connsiteY1" fmla="*/ 323850 h 714375"/>
                <a:gd name="connsiteX2" fmla="*/ 0 w 1476375"/>
                <a:gd name="connsiteY2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5" h="714375">
                  <a:moveTo>
                    <a:pt x="1476375" y="714375"/>
                  </a:moveTo>
                  <a:cubicBezTo>
                    <a:pt x="1394619" y="578644"/>
                    <a:pt x="1312863" y="442913"/>
                    <a:pt x="1066800" y="323850"/>
                  </a:cubicBezTo>
                  <a:cubicBezTo>
                    <a:pt x="820738" y="204788"/>
                    <a:pt x="410369" y="102394"/>
                    <a:pt x="0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01" name="フリーフォーム 200"/>
            <p:cNvSpPr/>
            <p:nvPr/>
          </p:nvSpPr>
          <p:spPr>
            <a:xfrm>
              <a:off x="6227395" y="4221259"/>
              <a:ext cx="1420944" cy="989118"/>
            </a:xfrm>
            <a:custGeom>
              <a:avLst/>
              <a:gdLst>
                <a:gd name="connsiteX0" fmla="*/ 1390650 w 1390650"/>
                <a:gd name="connsiteY0" fmla="*/ 914400 h 914400"/>
                <a:gd name="connsiteX1" fmla="*/ 1123950 w 1390650"/>
                <a:gd name="connsiteY1" fmla="*/ 447675 h 914400"/>
                <a:gd name="connsiteX2" fmla="*/ 0 w 139065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0650" h="914400">
                  <a:moveTo>
                    <a:pt x="1390650" y="914400"/>
                  </a:moveTo>
                  <a:cubicBezTo>
                    <a:pt x="1373187" y="757237"/>
                    <a:pt x="1355725" y="600075"/>
                    <a:pt x="1123950" y="447675"/>
                  </a:cubicBezTo>
                  <a:cubicBezTo>
                    <a:pt x="892175" y="295275"/>
                    <a:pt x="446087" y="147637"/>
                    <a:pt x="0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02" name="テキスト ボックス 71"/>
            <p:cNvSpPr txBox="1">
              <a:spLocks noChangeArrowheads="1"/>
            </p:cNvSpPr>
            <p:nvPr/>
          </p:nvSpPr>
          <p:spPr bwMode="auto">
            <a:xfrm>
              <a:off x="6910084" y="4451471"/>
              <a:ext cx="595367" cy="18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健康情報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grpSp>
          <p:nvGrpSpPr>
            <p:cNvPr id="203" name="グループ化 150"/>
            <p:cNvGrpSpPr>
              <a:grpSpLocks/>
            </p:cNvGrpSpPr>
            <p:nvPr/>
          </p:nvGrpSpPr>
          <p:grpSpPr bwMode="auto">
            <a:xfrm>
              <a:off x="7812244" y="4077072"/>
              <a:ext cx="945861" cy="545447"/>
              <a:chOff x="7812244" y="4077072"/>
              <a:chExt cx="945861" cy="545447"/>
            </a:xfrm>
          </p:grpSpPr>
          <p:pic>
            <p:nvPicPr>
              <p:cNvPr id="245" name="Picture 48" descr="http://hospital-illustration.com/material/stethoscope/l_03.gif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2244" y="4139555"/>
                <a:ext cx="443583" cy="333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" name="Picture 52" descr="http://item.shopping.c.yimg.jp/i/g/kenko-keikaku_730320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4408" y="4077072"/>
                <a:ext cx="513697" cy="516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テキスト ボックス 71"/>
              <p:cNvSpPr txBox="1">
                <a:spLocks noChangeArrowheads="1"/>
              </p:cNvSpPr>
              <p:nvPr/>
            </p:nvSpPr>
            <p:spPr bwMode="auto">
              <a:xfrm>
                <a:off x="8012398" y="4441945"/>
                <a:ext cx="568378" cy="180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3950" tIns="26975" rIns="53950" bIns="26975">
                <a:spAutoFit/>
              </a:bodyPr>
              <a:lstStyle/>
              <a:p>
                <a:pPr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100" b="1" kern="100" dirty="0">
                    <a:solidFill>
                      <a:srgbClr val="000000"/>
                    </a:solidFill>
                    <a:latin typeface="+mn-ea"/>
                    <a:ea typeface="+mn-ea"/>
                    <a:cs typeface="Times New Roman"/>
                  </a:rPr>
                  <a:t>健康機器</a:t>
                </a:r>
                <a:endParaRPr lang="ja-JP" sz="1100" b="1" kern="100" dirty="0">
                  <a:latin typeface="+mn-ea"/>
                  <a:ea typeface="+mn-ea"/>
                  <a:cs typeface="Times New Roman"/>
                </a:endParaRPr>
              </a:p>
            </p:txBody>
          </p:sp>
        </p:grpSp>
        <p:sp>
          <p:nvSpPr>
            <p:cNvPr id="204" name="フリーフォーム 203"/>
            <p:cNvSpPr/>
            <p:nvPr/>
          </p:nvSpPr>
          <p:spPr>
            <a:xfrm flipH="1">
              <a:off x="7605473" y="4581660"/>
              <a:ext cx="504872" cy="719215"/>
            </a:xfrm>
            <a:custGeom>
              <a:avLst/>
              <a:gdLst>
                <a:gd name="connsiteX0" fmla="*/ 38100 w 44450"/>
                <a:gd name="connsiteY0" fmla="*/ 790575 h 790575"/>
                <a:gd name="connsiteX1" fmla="*/ 38100 w 44450"/>
                <a:gd name="connsiteY1" fmla="*/ 190500 h 790575"/>
                <a:gd name="connsiteX2" fmla="*/ 0 w 44450"/>
                <a:gd name="connsiteY2" fmla="*/ 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" h="790575">
                  <a:moveTo>
                    <a:pt x="38100" y="790575"/>
                  </a:moveTo>
                  <a:cubicBezTo>
                    <a:pt x="41275" y="556418"/>
                    <a:pt x="44450" y="322262"/>
                    <a:pt x="38100" y="190500"/>
                  </a:cubicBezTo>
                  <a:cubicBezTo>
                    <a:pt x="31750" y="58738"/>
                    <a:pt x="15875" y="29369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05" name="フリーフォーム 204"/>
            <p:cNvSpPr/>
            <p:nvPr/>
          </p:nvSpPr>
          <p:spPr>
            <a:xfrm>
              <a:off x="8419936" y="4600712"/>
              <a:ext cx="293715" cy="752556"/>
            </a:xfrm>
            <a:custGeom>
              <a:avLst/>
              <a:gdLst>
                <a:gd name="connsiteX0" fmla="*/ 219075 w 293688"/>
                <a:gd name="connsiteY0" fmla="*/ 752475 h 752475"/>
                <a:gd name="connsiteX1" fmla="*/ 257175 w 293688"/>
                <a:gd name="connsiteY1" fmla="*/ 476250 h 752475"/>
                <a:gd name="connsiteX2" fmla="*/ 0 w 293688"/>
                <a:gd name="connsiteY2" fmla="*/ 0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88" h="752475">
                  <a:moveTo>
                    <a:pt x="219075" y="752475"/>
                  </a:moveTo>
                  <a:cubicBezTo>
                    <a:pt x="256381" y="677069"/>
                    <a:pt x="293688" y="601663"/>
                    <a:pt x="257175" y="476250"/>
                  </a:cubicBezTo>
                  <a:cubicBezTo>
                    <a:pt x="220663" y="350838"/>
                    <a:pt x="110331" y="175419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06" name="フリーフォーム 205"/>
            <p:cNvSpPr/>
            <p:nvPr/>
          </p:nvSpPr>
          <p:spPr>
            <a:xfrm>
              <a:off x="5465324" y="4149814"/>
              <a:ext cx="431840" cy="1008171"/>
            </a:xfrm>
            <a:custGeom>
              <a:avLst/>
              <a:gdLst>
                <a:gd name="connsiteX0" fmla="*/ 590550 w 590550"/>
                <a:gd name="connsiteY0" fmla="*/ 1181100 h 1181100"/>
                <a:gd name="connsiteX1" fmla="*/ 504825 w 590550"/>
                <a:gd name="connsiteY1" fmla="*/ 685800 h 1181100"/>
                <a:gd name="connsiteX2" fmla="*/ 266700 w 590550"/>
                <a:gd name="connsiteY2" fmla="*/ 476250 h 1181100"/>
                <a:gd name="connsiteX3" fmla="*/ 190500 w 590550"/>
                <a:gd name="connsiteY3" fmla="*/ 209550 h 1181100"/>
                <a:gd name="connsiteX4" fmla="*/ 0 w 590550"/>
                <a:gd name="connsiteY4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1181100">
                  <a:moveTo>
                    <a:pt x="590550" y="1181100"/>
                  </a:moveTo>
                  <a:cubicBezTo>
                    <a:pt x="574675" y="992187"/>
                    <a:pt x="558800" y="803275"/>
                    <a:pt x="504825" y="685800"/>
                  </a:cubicBezTo>
                  <a:cubicBezTo>
                    <a:pt x="450850" y="568325"/>
                    <a:pt x="319087" y="555625"/>
                    <a:pt x="266700" y="476250"/>
                  </a:cubicBezTo>
                  <a:cubicBezTo>
                    <a:pt x="214313" y="396875"/>
                    <a:pt x="234950" y="288925"/>
                    <a:pt x="190500" y="209550"/>
                  </a:cubicBezTo>
                  <a:cubicBezTo>
                    <a:pt x="146050" y="130175"/>
                    <a:pt x="0" y="0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07" name="フリーフォーム 206"/>
            <p:cNvSpPr/>
            <p:nvPr/>
          </p:nvSpPr>
          <p:spPr>
            <a:xfrm>
              <a:off x="4323806" y="3932303"/>
              <a:ext cx="320705" cy="1239970"/>
            </a:xfrm>
            <a:custGeom>
              <a:avLst/>
              <a:gdLst>
                <a:gd name="connsiteX0" fmla="*/ 0 w 228600"/>
                <a:gd name="connsiteY0" fmla="*/ 1104900 h 1104900"/>
                <a:gd name="connsiteX1" fmla="*/ 200025 w 228600"/>
                <a:gd name="connsiteY1" fmla="*/ 657225 h 1104900"/>
                <a:gd name="connsiteX2" fmla="*/ 161925 w 228600"/>
                <a:gd name="connsiteY2" fmla="*/ 228600 h 1104900"/>
                <a:gd name="connsiteX3" fmla="*/ 228600 w 228600"/>
                <a:gd name="connsiteY3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1104900">
                  <a:moveTo>
                    <a:pt x="0" y="1104900"/>
                  </a:moveTo>
                  <a:cubicBezTo>
                    <a:pt x="86519" y="954087"/>
                    <a:pt x="173038" y="803275"/>
                    <a:pt x="200025" y="657225"/>
                  </a:cubicBezTo>
                  <a:cubicBezTo>
                    <a:pt x="227013" y="511175"/>
                    <a:pt x="157163" y="338137"/>
                    <a:pt x="161925" y="228600"/>
                  </a:cubicBezTo>
                  <a:cubicBezTo>
                    <a:pt x="166687" y="119063"/>
                    <a:pt x="197643" y="59531"/>
                    <a:pt x="22860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08" name="フリーフォーム 207"/>
            <p:cNvSpPr/>
            <p:nvPr/>
          </p:nvSpPr>
          <p:spPr>
            <a:xfrm>
              <a:off x="4715955" y="3932303"/>
              <a:ext cx="184167" cy="1268548"/>
            </a:xfrm>
            <a:custGeom>
              <a:avLst/>
              <a:gdLst>
                <a:gd name="connsiteX0" fmla="*/ 123825 w 233363"/>
                <a:gd name="connsiteY0" fmla="*/ 1123950 h 1123950"/>
                <a:gd name="connsiteX1" fmla="*/ 219075 w 233363"/>
                <a:gd name="connsiteY1" fmla="*/ 638175 h 1123950"/>
                <a:gd name="connsiteX2" fmla="*/ 38100 w 233363"/>
                <a:gd name="connsiteY2" fmla="*/ 180975 h 1123950"/>
                <a:gd name="connsiteX3" fmla="*/ 0 w 233363"/>
                <a:gd name="connsiteY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363" h="1123950">
                  <a:moveTo>
                    <a:pt x="123825" y="1123950"/>
                  </a:moveTo>
                  <a:cubicBezTo>
                    <a:pt x="178594" y="959644"/>
                    <a:pt x="233363" y="795338"/>
                    <a:pt x="219075" y="638175"/>
                  </a:cubicBezTo>
                  <a:cubicBezTo>
                    <a:pt x="204788" y="481013"/>
                    <a:pt x="74613" y="287338"/>
                    <a:pt x="38100" y="180975"/>
                  </a:cubicBezTo>
                  <a:cubicBezTo>
                    <a:pt x="1588" y="74613"/>
                    <a:pt x="794" y="37306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09" name="フリーフォーム 208"/>
            <p:cNvSpPr/>
            <p:nvPr/>
          </p:nvSpPr>
          <p:spPr>
            <a:xfrm>
              <a:off x="4715955" y="3932303"/>
              <a:ext cx="830339" cy="1211392"/>
            </a:xfrm>
            <a:custGeom>
              <a:avLst/>
              <a:gdLst>
                <a:gd name="connsiteX0" fmla="*/ 733425 w 831850"/>
                <a:gd name="connsiteY0" fmla="*/ 1076325 h 1076325"/>
                <a:gd name="connsiteX1" fmla="*/ 733425 w 831850"/>
                <a:gd name="connsiteY1" fmla="*/ 657225 h 1076325"/>
                <a:gd name="connsiteX2" fmla="*/ 142875 w 831850"/>
                <a:gd name="connsiteY2" fmla="*/ 190500 h 1076325"/>
                <a:gd name="connsiteX3" fmla="*/ 0 w 831850"/>
                <a:gd name="connsiteY3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1076325">
                  <a:moveTo>
                    <a:pt x="733425" y="1076325"/>
                  </a:moveTo>
                  <a:cubicBezTo>
                    <a:pt x="782637" y="940593"/>
                    <a:pt x="831850" y="804862"/>
                    <a:pt x="733425" y="657225"/>
                  </a:cubicBezTo>
                  <a:cubicBezTo>
                    <a:pt x="635000" y="509588"/>
                    <a:pt x="265112" y="300037"/>
                    <a:pt x="142875" y="190500"/>
                  </a:cubicBezTo>
                  <a:cubicBezTo>
                    <a:pt x="20638" y="80963"/>
                    <a:pt x="10319" y="40481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10" name="テキスト ボックス 71"/>
            <p:cNvSpPr txBox="1">
              <a:spLocks noChangeArrowheads="1"/>
            </p:cNvSpPr>
            <p:nvPr/>
          </p:nvSpPr>
          <p:spPr bwMode="auto">
            <a:xfrm>
              <a:off x="4666736" y="4313344"/>
              <a:ext cx="642205" cy="18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運転情報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211" name="テキスト ボックス 71"/>
            <p:cNvSpPr txBox="1">
              <a:spLocks noChangeArrowheads="1"/>
            </p:cNvSpPr>
            <p:nvPr/>
          </p:nvSpPr>
          <p:spPr bwMode="auto">
            <a:xfrm>
              <a:off x="4346033" y="4117449"/>
              <a:ext cx="641805" cy="18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位置情報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212" name="テキスト ボックス 60"/>
            <p:cNvSpPr txBox="1">
              <a:spLocks noChangeArrowheads="1"/>
            </p:cNvSpPr>
            <p:nvPr/>
          </p:nvSpPr>
          <p:spPr bwMode="auto">
            <a:xfrm>
              <a:off x="3563323" y="3951355"/>
              <a:ext cx="798586" cy="550343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ＧＰＳ</a:t>
              </a:r>
              <a:endParaRPr lang="en-US" altLang="ja-JP" sz="1000" b="1" kern="100" dirty="0">
                <a:solidFill>
                  <a:srgbClr val="000000"/>
                </a:solidFill>
                <a:latin typeface="+mn-ea"/>
                <a:ea typeface="+mn-ea"/>
                <a:cs typeface="Times New Roman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加速度センサ</a:t>
              </a:r>
              <a:endParaRPr lang="en-US" altLang="ja-JP" sz="1000" b="1" kern="100" dirty="0">
                <a:solidFill>
                  <a:srgbClr val="000000"/>
                </a:solidFill>
                <a:latin typeface="+mn-ea"/>
                <a:ea typeface="+mn-ea"/>
                <a:cs typeface="Times New Roman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ジャイロセンサ</a:t>
              </a:r>
              <a:endParaRPr lang="en-US" altLang="ja-JP" sz="1000" b="1" kern="100" dirty="0">
                <a:solidFill>
                  <a:srgbClr val="000000"/>
                </a:solidFill>
                <a:latin typeface="+mn-ea"/>
                <a:ea typeface="+mn-ea"/>
                <a:cs typeface="Times New Roman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latin typeface="+mn-ea"/>
                  <a:ea typeface="+mn-ea"/>
                  <a:cs typeface="Times New Roman"/>
                </a:rPr>
                <a:t>地磁気センサ</a:t>
              </a:r>
              <a:endParaRPr lang="ja-JP" sz="1000" b="1" kern="100" dirty="0">
                <a:latin typeface="+mn-ea"/>
                <a:ea typeface="+mn-ea"/>
                <a:cs typeface="Times New Roman"/>
              </a:endParaRPr>
            </a:p>
          </p:txBody>
        </p:sp>
        <p:pic>
          <p:nvPicPr>
            <p:cNvPr id="213" name="Picture 32" descr="http://farm6.static.flickr.com/5046/5272355521_1012d4549a.jp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456" y="3658741"/>
              <a:ext cx="260859" cy="26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テキスト ボックス 60"/>
            <p:cNvSpPr txBox="1">
              <a:spLocks noChangeArrowheads="1"/>
            </p:cNvSpPr>
            <p:nvPr/>
          </p:nvSpPr>
          <p:spPr bwMode="auto">
            <a:xfrm>
              <a:off x="3553797" y="3322638"/>
              <a:ext cx="495346" cy="29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大画面</a:t>
              </a:r>
              <a:endParaRPr lang="en-US" altLang="ja-JP" sz="1000" b="1" kern="100" dirty="0">
                <a:solidFill>
                  <a:srgbClr val="000000"/>
                </a:solidFill>
                <a:latin typeface="Calibri"/>
                <a:ea typeface="ＭＳ Ｐゴシック"/>
                <a:cs typeface="Times New Roman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ＧＵＩ</a:t>
              </a:r>
              <a:endParaRPr lang="en-US" altLang="ja-JP" sz="1000" b="1" kern="100" dirty="0">
                <a:solidFill>
                  <a:srgbClr val="000000"/>
                </a:solidFill>
                <a:latin typeface="Calibri"/>
                <a:ea typeface="ＭＳ Ｐゴシック"/>
                <a:cs typeface="Times New Roman"/>
              </a:endParaRPr>
            </a:p>
          </p:txBody>
        </p:sp>
        <p:sp>
          <p:nvSpPr>
            <p:cNvPr id="215" name="フリーフォーム 214"/>
            <p:cNvSpPr/>
            <p:nvPr/>
          </p:nvSpPr>
          <p:spPr>
            <a:xfrm>
              <a:off x="4749295" y="3951355"/>
              <a:ext cx="1119292" cy="1206629"/>
            </a:xfrm>
            <a:custGeom>
              <a:avLst/>
              <a:gdLst>
                <a:gd name="connsiteX0" fmla="*/ 1200150 w 1200150"/>
                <a:gd name="connsiteY0" fmla="*/ 1104900 h 1104900"/>
                <a:gd name="connsiteX1" fmla="*/ 781050 w 1200150"/>
                <a:gd name="connsiteY1" fmla="*/ 457200 h 1104900"/>
                <a:gd name="connsiteX2" fmla="*/ 295275 w 1200150"/>
                <a:gd name="connsiteY2" fmla="*/ 219075 h 1104900"/>
                <a:gd name="connsiteX3" fmla="*/ 0 w 1200150"/>
                <a:gd name="connsiteY3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104900">
                  <a:moveTo>
                    <a:pt x="1200150" y="1104900"/>
                  </a:moveTo>
                  <a:cubicBezTo>
                    <a:pt x="1066006" y="854868"/>
                    <a:pt x="931862" y="604837"/>
                    <a:pt x="781050" y="457200"/>
                  </a:cubicBezTo>
                  <a:cubicBezTo>
                    <a:pt x="630238" y="309563"/>
                    <a:pt x="425450" y="295275"/>
                    <a:pt x="295275" y="219075"/>
                  </a:cubicBezTo>
                  <a:cubicBezTo>
                    <a:pt x="165100" y="142875"/>
                    <a:pt x="82550" y="71437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16" name="テキスト ボックス 71"/>
            <p:cNvSpPr txBox="1">
              <a:spLocks noChangeArrowheads="1"/>
            </p:cNvSpPr>
            <p:nvPr/>
          </p:nvSpPr>
          <p:spPr bwMode="auto">
            <a:xfrm>
              <a:off x="5012844" y="4510215"/>
              <a:ext cx="668399" cy="18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行動情報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217" name="テキスト ボックス 60"/>
            <p:cNvSpPr txBox="1">
              <a:spLocks noChangeArrowheads="1"/>
            </p:cNvSpPr>
            <p:nvPr/>
          </p:nvSpPr>
          <p:spPr bwMode="auto">
            <a:xfrm>
              <a:off x="3690335" y="3697328"/>
              <a:ext cx="1011331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『</a:t>
              </a:r>
              <a:r>
                <a:rPr 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スマートフォン</a:t>
              </a:r>
              <a:r>
                <a:rPr lang="en-US" alt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』</a:t>
              </a:r>
              <a:endParaRPr lang="ja-JP" sz="12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218" name="フリーフォーム 217"/>
            <p:cNvSpPr/>
            <p:nvPr/>
          </p:nvSpPr>
          <p:spPr>
            <a:xfrm>
              <a:off x="3707798" y="2420842"/>
              <a:ext cx="2121097" cy="1055800"/>
            </a:xfrm>
            <a:custGeom>
              <a:avLst/>
              <a:gdLst>
                <a:gd name="connsiteX0" fmla="*/ 0 w 2114550"/>
                <a:gd name="connsiteY0" fmla="*/ 0 h 1076325"/>
                <a:gd name="connsiteX1" fmla="*/ 180975 w 2114550"/>
                <a:gd name="connsiteY1" fmla="*/ 400050 h 1076325"/>
                <a:gd name="connsiteX2" fmla="*/ 1076325 w 2114550"/>
                <a:gd name="connsiteY2" fmla="*/ 676275 h 1076325"/>
                <a:gd name="connsiteX3" fmla="*/ 1838325 w 2114550"/>
                <a:gd name="connsiteY3" fmla="*/ 838200 h 1076325"/>
                <a:gd name="connsiteX4" fmla="*/ 2114550 w 2114550"/>
                <a:gd name="connsiteY4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550" h="1076325">
                  <a:moveTo>
                    <a:pt x="0" y="0"/>
                  </a:moveTo>
                  <a:cubicBezTo>
                    <a:pt x="794" y="143669"/>
                    <a:pt x="1588" y="287338"/>
                    <a:pt x="180975" y="400050"/>
                  </a:cubicBezTo>
                  <a:cubicBezTo>
                    <a:pt x="360363" y="512763"/>
                    <a:pt x="800100" y="603250"/>
                    <a:pt x="1076325" y="676275"/>
                  </a:cubicBezTo>
                  <a:cubicBezTo>
                    <a:pt x="1352550" y="749300"/>
                    <a:pt x="1665288" y="771525"/>
                    <a:pt x="1838325" y="838200"/>
                  </a:cubicBezTo>
                  <a:cubicBezTo>
                    <a:pt x="2011363" y="904875"/>
                    <a:pt x="2062956" y="990600"/>
                    <a:pt x="2114550" y="1076325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19" name="フリーフォーム 218"/>
            <p:cNvSpPr/>
            <p:nvPr/>
          </p:nvSpPr>
          <p:spPr>
            <a:xfrm>
              <a:off x="5076350" y="2228733"/>
              <a:ext cx="800174" cy="1228857"/>
            </a:xfrm>
            <a:custGeom>
              <a:avLst/>
              <a:gdLst>
                <a:gd name="connsiteX0" fmla="*/ 0 w 800100"/>
                <a:gd name="connsiteY0" fmla="*/ 0 h 1228725"/>
                <a:gd name="connsiteX1" fmla="*/ 295275 w 800100"/>
                <a:gd name="connsiteY1" fmla="*/ 514350 h 1228725"/>
                <a:gd name="connsiteX2" fmla="*/ 619125 w 800100"/>
                <a:gd name="connsiteY2" fmla="*/ 781050 h 1228725"/>
                <a:gd name="connsiteX3" fmla="*/ 800100 w 800100"/>
                <a:gd name="connsiteY3" fmla="*/ 1228725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1228725">
                  <a:moveTo>
                    <a:pt x="0" y="0"/>
                  </a:moveTo>
                  <a:cubicBezTo>
                    <a:pt x="96044" y="192087"/>
                    <a:pt x="192088" y="384175"/>
                    <a:pt x="295275" y="514350"/>
                  </a:cubicBezTo>
                  <a:cubicBezTo>
                    <a:pt x="398462" y="644525"/>
                    <a:pt x="534988" y="661988"/>
                    <a:pt x="619125" y="781050"/>
                  </a:cubicBezTo>
                  <a:cubicBezTo>
                    <a:pt x="703262" y="900112"/>
                    <a:pt x="751681" y="1064418"/>
                    <a:pt x="800100" y="1228725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20" name="フリーフォーム 219"/>
            <p:cNvSpPr/>
            <p:nvPr/>
          </p:nvSpPr>
          <p:spPr>
            <a:xfrm>
              <a:off x="5981309" y="2466884"/>
              <a:ext cx="160353" cy="935138"/>
            </a:xfrm>
            <a:custGeom>
              <a:avLst/>
              <a:gdLst>
                <a:gd name="connsiteX0" fmla="*/ 0 w 160337"/>
                <a:gd name="connsiteY0" fmla="*/ 0 h 935037"/>
                <a:gd name="connsiteX1" fmla="*/ 152400 w 160337"/>
                <a:gd name="connsiteY1" fmla="*/ 314325 h 935037"/>
                <a:gd name="connsiteX2" fmla="*/ 47625 w 160337"/>
                <a:gd name="connsiteY2" fmla="*/ 638175 h 935037"/>
                <a:gd name="connsiteX3" fmla="*/ 66675 w 160337"/>
                <a:gd name="connsiteY3" fmla="*/ 885825 h 935037"/>
                <a:gd name="connsiteX4" fmla="*/ 38100 w 160337"/>
                <a:gd name="connsiteY4" fmla="*/ 933450 h 93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7" h="935037">
                  <a:moveTo>
                    <a:pt x="0" y="0"/>
                  </a:moveTo>
                  <a:cubicBezTo>
                    <a:pt x="72231" y="103981"/>
                    <a:pt x="144463" y="207963"/>
                    <a:pt x="152400" y="314325"/>
                  </a:cubicBezTo>
                  <a:cubicBezTo>
                    <a:pt x="160337" y="420687"/>
                    <a:pt x="61913" y="542925"/>
                    <a:pt x="47625" y="638175"/>
                  </a:cubicBezTo>
                  <a:cubicBezTo>
                    <a:pt x="33338" y="733425"/>
                    <a:pt x="68262" y="836613"/>
                    <a:pt x="66675" y="885825"/>
                  </a:cubicBezTo>
                  <a:cubicBezTo>
                    <a:pt x="65088" y="935037"/>
                    <a:pt x="51594" y="934243"/>
                    <a:pt x="38100" y="933450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21" name="フリーフォーム 220"/>
            <p:cNvSpPr/>
            <p:nvPr/>
          </p:nvSpPr>
          <p:spPr>
            <a:xfrm>
              <a:off x="6171827" y="2371623"/>
              <a:ext cx="254024" cy="1038336"/>
            </a:xfrm>
            <a:custGeom>
              <a:avLst/>
              <a:gdLst>
                <a:gd name="connsiteX0" fmla="*/ 152400 w 254000"/>
                <a:gd name="connsiteY0" fmla="*/ 0 h 1038225"/>
                <a:gd name="connsiteX1" fmla="*/ 209550 w 254000"/>
                <a:gd name="connsiteY1" fmla="*/ 342900 h 1038225"/>
                <a:gd name="connsiteX2" fmla="*/ 219075 w 254000"/>
                <a:gd name="connsiteY2" fmla="*/ 657225 h 1038225"/>
                <a:gd name="connsiteX3" fmla="*/ 0 w 254000"/>
                <a:gd name="connsiteY3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0" h="1038225">
                  <a:moveTo>
                    <a:pt x="152400" y="0"/>
                  </a:moveTo>
                  <a:cubicBezTo>
                    <a:pt x="175419" y="116681"/>
                    <a:pt x="198438" y="233363"/>
                    <a:pt x="209550" y="342900"/>
                  </a:cubicBezTo>
                  <a:cubicBezTo>
                    <a:pt x="220663" y="452438"/>
                    <a:pt x="254000" y="541338"/>
                    <a:pt x="219075" y="657225"/>
                  </a:cubicBezTo>
                  <a:cubicBezTo>
                    <a:pt x="184150" y="773113"/>
                    <a:pt x="92075" y="905669"/>
                    <a:pt x="0" y="1038225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22" name="フリーフォーム 221"/>
            <p:cNvSpPr/>
            <p:nvPr/>
          </p:nvSpPr>
          <p:spPr>
            <a:xfrm>
              <a:off x="6276612" y="2276363"/>
              <a:ext cx="1176447" cy="1200279"/>
            </a:xfrm>
            <a:custGeom>
              <a:avLst/>
              <a:gdLst>
                <a:gd name="connsiteX0" fmla="*/ 1028700 w 1162050"/>
                <a:gd name="connsiteY0" fmla="*/ 0 h 1247775"/>
                <a:gd name="connsiteX1" fmla="*/ 990600 w 1162050"/>
                <a:gd name="connsiteY1" fmla="*/ 561975 h 1247775"/>
                <a:gd name="connsiteX2" fmla="*/ 0 w 1162050"/>
                <a:gd name="connsiteY2" fmla="*/ 1247775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0" h="1247775">
                  <a:moveTo>
                    <a:pt x="1028700" y="0"/>
                  </a:moveTo>
                  <a:cubicBezTo>
                    <a:pt x="1095375" y="177006"/>
                    <a:pt x="1162050" y="354013"/>
                    <a:pt x="990600" y="561975"/>
                  </a:cubicBezTo>
                  <a:cubicBezTo>
                    <a:pt x="819150" y="769938"/>
                    <a:pt x="409575" y="1008856"/>
                    <a:pt x="0" y="1247775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23" name="フリーフォーム 222"/>
            <p:cNvSpPr/>
            <p:nvPr/>
          </p:nvSpPr>
          <p:spPr>
            <a:xfrm>
              <a:off x="6381396" y="2420842"/>
              <a:ext cx="1214551" cy="1074852"/>
            </a:xfrm>
            <a:custGeom>
              <a:avLst/>
              <a:gdLst>
                <a:gd name="connsiteX0" fmla="*/ 1171575 w 1195387"/>
                <a:gd name="connsiteY0" fmla="*/ 0 h 1095375"/>
                <a:gd name="connsiteX1" fmla="*/ 1000125 w 1195387"/>
                <a:gd name="connsiteY1" fmla="*/ 504825 h 1095375"/>
                <a:gd name="connsiteX2" fmla="*/ 0 w 1195387"/>
                <a:gd name="connsiteY2" fmla="*/ 1095375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5387" h="1095375">
                  <a:moveTo>
                    <a:pt x="1171575" y="0"/>
                  </a:moveTo>
                  <a:cubicBezTo>
                    <a:pt x="1183481" y="161131"/>
                    <a:pt x="1195387" y="322263"/>
                    <a:pt x="1000125" y="504825"/>
                  </a:cubicBezTo>
                  <a:cubicBezTo>
                    <a:pt x="804863" y="687387"/>
                    <a:pt x="402431" y="891381"/>
                    <a:pt x="0" y="1095375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24" name="フリーフォーム 223"/>
            <p:cNvSpPr/>
            <p:nvPr/>
          </p:nvSpPr>
          <p:spPr>
            <a:xfrm>
              <a:off x="6457604" y="2276363"/>
              <a:ext cx="2075056" cy="1257435"/>
            </a:xfrm>
            <a:custGeom>
              <a:avLst/>
              <a:gdLst>
                <a:gd name="connsiteX0" fmla="*/ 2076450 w 2076450"/>
                <a:gd name="connsiteY0" fmla="*/ 0 h 1295400"/>
                <a:gd name="connsiteX1" fmla="*/ 1504950 w 2076450"/>
                <a:gd name="connsiteY1" fmla="*/ 600075 h 1295400"/>
                <a:gd name="connsiteX2" fmla="*/ 0 w 2076450"/>
                <a:gd name="connsiteY2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450" h="1295400">
                  <a:moveTo>
                    <a:pt x="2076450" y="0"/>
                  </a:moveTo>
                  <a:cubicBezTo>
                    <a:pt x="1963737" y="192087"/>
                    <a:pt x="1851025" y="384175"/>
                    <a:pt x="1504950" y="600075"/>
                  </a:cubicBezTo>
                  <a:cubicBezTo>
                    <a:pt x="1158875" y="815975"/>
                    <a:pt x="579437" y="1055687"/>
                    <a:pt x="0" y="1295400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25" name="テキスト ボックス 71"/>
            <p:cNvSpPr txBox="1">
              <a:spLocks noChangeArrowheads="1"/>
            </p:cNvSpPr>
            <p:nvPr/>
          </p:nvSpPr>
          <p:spPr bwMode="auto">
            <a:xfrm>
              <a:off x="5427221" y="3519509"/>
              <a:ext cx="358808" cy="1805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rPr>
                <a:t>共有</a:t>
              </a:r>
              <a:endParaRPr lang="ja-JP" sz="1200" b="1" kern="100" dirty="0">
                <a:solidFill>
                  <a:schemeClr val="bg1"/>
                </a:solidFill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226" name="フリーフォーム 225"/>
            <p:cNvSpPr/>
            <p:nvPr/>
          </p:nvSpPr>
          <p:spPr>
            <a:xfrm>
              <a:off x="7753124" y="2816965"/>
              <a:ext cx="787473" cy="1037542"/>
            </a:xfrm>
            <a:custGeom>
              <a:avLst/>
              <a:gdLst>
                <a:gd name="connsiteX0" fmla="*/ 0 w 787400"/>
                <a:gd name="connsiteY0" fmla="*/ 1085850 h 1168400"/>
                <a:gd name="connsiteX1" fmla="*/ 628650 w 787400"/>
                <a:gd name="connsiteY1" fmla="*/ 1085850 h 1168400"/>
                <a:gd name="connsiteX2" fmla="*/ 781050 w 787400"/>
                <a:gd name="connsiteY2" fmla="*/ 590550 h 1168400"/>
                <a:gd name="connsiteX3" fmla="*/ 666750 w 787400"/>
                <a:gd name="connsiteY3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1168400">
                  <a:moveTo>
                    <a:pt x="0" y="1085850"/>
                  </a:moveTo>
                  <a:cubicBezTo>
                    <a:pt x="249237" y="1127125"/>
                    <a:pt x="498475" y="1168400"/>
                    <a:pt x="628650" y="1085850"/>
                  </a:cubicBezTo>
                  <a:cubicBezTo>
                    <a:pt x="758825" y="1003300"/>
                    <a:pt x="774700" y="771525"/>
                    <a:pt x="781050" y="590550"/>
                  </a:cubicBezTo>
                  <a:cubicBezTo>
                    <a:pt x="787400" y="409575"/>
                    <a:pt x="727075" y="204787"/>
                    <a:pt x="666750" y="0"/>
                  </a:cubicBezTo>
                </a:path>
              </a:pathLst>
            </a:custGeom>
            <a:ln w="158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27" name="テキスト ボックス 71"/>
            <p:cNvSpPr txBox="1">
              <a:spLocks noChangeArrowheads="1"/>
            </p:cNvSpPr>
            <p:nvPr/>
          </p:nvSpPr>
          <p:spPr bwMode="auto">
            <a:xfrm>
              <a:off x="8100819" y="3678276"/>
              <a:ext cx="360395" cy="1805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rPr>
                <a:t>解析</a:t>
              </a:r>
              <a:endParaRPr lang="en-US" altLang="ja-JP" sz="1100" b="1" kern="100" dirty="0">
                <a:solidFill>
                  <a:schemeClr val="bg1"/>
                </a:solidFill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229" name="テキスト ボックス 60"/>
            <p:cNvSpPr txBox="1">
              <a:spLocks noChangeArrowheads="1"/>
            </p:cNvSpPr>
            <p:nvPr/>
          </p:nvSpPr>
          <p:spPr bwMode="auto">
            <a:xfrm>
              <a:off x="4236485" y="3232140"/>
              <a:ext cx="1224076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『</a:t>
              </a: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モバイルネットワーク</a:t>
              </a:r>
              <a:r>
                <a:rPr lang="en-US" alt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』</a:t>
              </a:r>
              <a:endParaRPr lang="ja-JP" sz="12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230" name="フリーフォーム 229"/>
            <p:cNvSpPr/>
            <p:nvPr/>
          </p:nvSpPr>
          <p:spPr>
            <a:xfrm>
              <a:off x="4819152" y="3943417"/>
              <a:ext cx="2294151" cy="1228857"/>
            </a:xfrm>
            <a:custGeom>
              <a:avLst/>
              <a:gdLst>
                <a:gd name="connsiteX0" fmla="*/ 2181225 w 2293937"/>
                <a:gd name="connsiteY0" fmla="*/ 1228725 h 1228725"/>
                <a:gd name="connsiteX1" fmla="*/ 2076450 w 2293937"/>
                <a:gd name="connsiteY1" fmla="*/ 876300 h 1228725"/>
                <a:gd name="connsiteX2" fmla="*/ 876300 w 2293937"/>
                <a:gd name="connsiteY2" fmla="*/ 552450 h 1228725"/>
                <a:gd name="connsiteX3" fmla="*/ 0 w 2293937"/>
                <a:gd name="connsiteY3" fmla="*/ 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3937" h="1228725">
                  <a:moveTo>
                    <a:pt x="2181225" y="1228725"/>
                  </a:moveTo>
                  <a:cubicBezTo>
                    <a:pt x="2237581" y="1108868"/>
                    <a:pt x="2293937" y="989012"/>
                    <a:pt x="2076450" y="876300"/>
                  </a:cubicBezTo>
                  <a:cubicBezTo>
                    <a:pt x="1858963" y="763588"/>
                    <a:pt x="1222375" y="698500"/>
                    <a:pt x="876300" y="552450"/>
                  </a:cubicBezTo>
                  <a:cubicBezTo>
                    <a:pt x="530225" y="406400"/>
                    <a:pt x="265112" y="203200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231" name="Picture 51" descr="C:\Users\future\AppData\Local\Microsoft\Windows\Temporary Internet Files\Content.IE5\OASEIQOG\MC900434818[1]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811" y="3740885"/>
              <a:ext cx="465956" cy="465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2" name="グループ化 148"/>
            <p:cNvGrpSpPr>
              <a:grpSpLocks/>
            </p:cNvGrpSpPr>
            <p:nvPr/>
          </p:nvGrpSpPr>
          <p:grpSpPr bwMode="auto">
            <a:xfrm>
              <a:off x="5652667" y="2852688"/>
              <a:ext cx="358808" cy="261965"/>
              <a:chOff x="5652667" y="2852688"/>
              <a:chExt cx="358808" cy="261965"/>
            </a:xfrm>
          </p:grpSpPr>
          <p:sp>
            <p:nvSpPr>
              <p:cNvPr id="243" name="テキスト ボックス 71"/>
              <p:cNvSpPr txBox="1">
                <a:spLocks noChangeArrowheads="1"/>
              </p:cNvSpPr>
              <p:nvPr/>
            </p:nvSpPr>
            <p:spPr bwMode="auto">
              <a:xfrm>
                <a:off x="5652667" y="2852688"/>
                <a:ext cx="358808" cy="1805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950" tIns="26975" rIns="53950" bIns="26975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100" b="1" kern="100" dirty="0">
                    <a:solidFill>
                      <a:schemeClr val="bg1"/>
                    </a:solidFill>
                    <a:latin typeface="+mn-ea"/>
                    <a:ea typeface="+mn-ea"/>
                    <a:cs typeface="Times New Roman"/>
                  </a:rPr>
                  <a:t>閲覧</a:t>
                </a:r>
                <a:endParaRPr lang="ja-JP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endParaRPr>
              </a:p>
            </p:txBody>
          </p:sp>
          <p:sp>
            <p:nvSpPr>
              <p:cNvPr id="244" name="下矢印 243"/>
              <p:cNvSpPr/>
              <p:nvPr/>
            </p:nvSpPr>
            <p:spPr>
              <a:xfrm>
                <a:off x="5757452" y="3041620"/>
                <a:ext cx="144475" cy="73033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</p:grpSp>
        <p:grpSp>
          <p:nvGrpSpPr>
            <p:cNvPr id="233" name="グループ化 147"/>
            <p:cNvGrpSpPr>
              <a:grpSpLocks/>
            </p:cNvGrpSpPr>
            <p:nvPr/>
          </p:nvGrpSpPr>
          <p:grpSpPr bwMode="auto">
            <a:xfrm>
              <a:off x="5911453" y="4638816"/>
              <a:ext cx="360396" cy="258791"/>
              <a:chOff x="5940028" y="4638816"/>
              <a:chExt cx="360396" cy="258791"/>
            </a:xfrm>
          </p:grpSpPr>
          <p:sp>
            <p:nvSpPr>
              <p:cNvPr id="241" name="テキスト ボックス 71"/>
              <p:cNvSpPr txBox="1">
                <a:spLocks noChangeArrowheads="1"/>
              </p:cNvSpPr>
              <p:nvPr/>
            </p:nvSpPr>
            <p:spPr bwMode="auto">
              <a:xfrm>
                <a:off x="5940028" y="4638816"/>
                <a:ext cx="360396" cy="1805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950" tIns="26975" rIns="53950" bIns="26975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100" b="1" kern="100" dirty="0">
                    <a:solidFill>
                      <a:schemeClr val="bg1"/>
                    </a:solidFill>
                    <a:latin typeface="+mn-ea"/>
                    <a:ea typeface="+mn-ea"/>
                    <a:cs typeface="Times New Roman"/>
                  </a:rPr>
                  <a:t>検出</a:t>
                </a:r>
                <a:endParaRPr lang="ja-JP" sz="12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endParaRPr>
              </a:p>
            </p:txBody>
          </p:sp>
          <p:sp>
            <p:nvSpPr>
              <p:cNvPr id="242" name="下矢印 241"/>
              <p:cNvSpPr/>
              <p:nvPr/>
            </p:nvSpPr>
            <p:spPr>
              <a:xfrm flipV="1">
                <a:off x="6036875" y="4826161"/>
                <a:ext cx="144475" cy="71446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</p:grpSp>
        <p:grpSp>
          <p:nvGrpSpPr>
            <p:cNvPr id="234" name="グループ化 149"/>
            <p:cNvGrpSpPr>
              <a:grpSpLocks/>
            </p:cNvGrpSpPr>
            <p:nvPr/>
          </p:nvGrpSpPr>
          <p:grpSpPr bwMode="auto">
            <a:xfrm>
              <a:off x="6084507" y="2781242"/>
              <a:ext cx="360395" cy="253607"/>
              <a:chOff x="6084507" y="2781242"/>
              <a:chExt cx="360395" cy="253607"/>
            </a:xfrm>
          </p:grpSpPr>
          <p:sp>
            <p:nvSpPr>
              <p:cNvPr id="239" name="テキスト ボックス 71"/>
              <p:cNvSpPr txBox="1">
                <a:spLocks noChangeArrowheads="1"/>
              </p:cNvSpPr>
              <p:nvPr/>
            </p:nvSpPr>
            <p:spPr bwMode="auto">
              <a:xfrm>
                <a:off x="6084507" y="2854275"/>
                <a:ext cx="360395" cy="1805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950" tIns="26975" rIns="53950" bIns="26975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100" b="1" kern="100" dirty="0">
                    <a:solidFill>
                      <a:schemeClr val="bg1"/>
                    </a:solidFill>
                    <a:latin typeface="+mn-ea"/>
                    <a:ea typeface="+mn-ea"/>
                    <a:cs typeface="Times New Roman"/>
                  </a:rPr>
                  <a:t>警報</a:t>
                </a:r>
                <a:endParaRPr lang="ja-JP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endParaRPr>
              </a:p>
            </p:txBody>
          </p:sp>
          <p:sp>
            <p:nvSpPr>
              <p:cNvPr id="240" name="下矢印 239"/>
              <p:cNvSpPr/>
              <p:nvPr/>
            </p:nvSpPr>
            <p:spPr>
              <a:xfrm flipV="1">
                <a:off x="6190879" y="2781242"/>
                <a:ext cx="144476" cy="71446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</p:grpSp>
        <p:grpSp>
          <p:nvGrpSpPr>
            <p:cNvPr id="235" name="グループ化 146"/>
            <p:cNvGrpSpPr>
              <a:grpSpLocks/>
            </p:cNvGrpSpPr>
            <p:nvPr/>
          </p:nvGrpSpPr>
          <p:grpSpPr bwMode="auto">
            <a:xfrm>
              <a:off x="5911453" y="4340334"/>
              <a:ext cx="360396" cy="252021"/>
              <a:chOff x="5940028" y="4340334"/>
              <a:chExt cx="360396" cy="252021"/>
            </a:xfrm>
          </p:grpSpPr>
          <p:sp>
            <p:nvSpPr>
              <p:cNvPr id="237" name="テキスト ボックス 71"/>
              <p:cNvSpPr txBox="1">
                <a:spLocks noChangeArrowheads="1"/>
              </p:cNvSpPr>
              <p:nvPr/>
            </p:nvSpPr>
            <p:spPr bwMode="auto">
              <a:xfrm>
                <a:off x="5940028" y="4411780"/>
                <a:ext cx="360396" cy="1805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950" tIns="26975" rIns="53950" bIns="26975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100" b="1" kern="100" dirty="0">
                    <a:solidFill>
                      <a:schemeClr val="bg1"/>
                    </a:solidFill>
                    <a:latin typeface="+mn-ea"/>
                    <a:ea typeface="+mn-ea"/>
                    <a:cs typeface="Times New Roman"/>
                  </a:rPr>
                  <a:t>収集</a:t>
                </a:r>
                <a:endParaRPr lang="ja-JP" sz="12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endParaRPr>
              </a:p>
            </p:txBody>
          </p:sp>
          <p:sp>
            <p:nvSpPr>
              <p:cNvPr id="238" name="下矢印 237"/>
              <p:cNvSpPr/>
              <p:nvPr/>
            </p:nvSpPr>
            <p:spPr>
              <a:xfrm flipV="1">
                <a:off x="6036875" y="4340334"/>
                <a:ext cx="144475" cy="71446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</p:grpSp>
        <p:sp>
          <p:nvSpPr>
            <p:cNvPr id="236" name="テキスト ボックス 71"/>
            <p:cNvSpPr txBox="1">
              <a:spLocks noChangeArrowheads="1"/>
            </p:cNvSpPr>
            <p:nvPr/>
          </p:nvSpPr>
          <p:spPr bwMode="auto">
            <a:xfrm>
              <a:off x="7752650" y="3287090"/>
              <a:ext cx="899858" cy="317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安心な街づくり</a:t>
              </a:r>
              <a:endParaRPr lang="en-US" altLang="ja-JP" sz="1100" b="1" kern="100" dirty="0">
                <a:solidFill>
                  <a:srgbClr val="000000"/>
                </a:solidFill>
                <a:latin typeface="+mn-ea"/>
                <a:ea typeface="+mn-ea"/>
                <a:cs typeface="Times New Roman"/>
              </a:endParaRP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事故軽減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55" name="テキスト ボックス 52"/>
            <p:cNvSpPr txBox="1">
              <a:spLocks noChangeArrowheads="1"/>
            </p:cNvSpPr>
            <p:nvPr/>
          </p:nvSpPr>
          <p:spPr bwMode="auto">
            <a:xfrm>
              <a:off x="4035667" y="2743871"/>
              <a:ext cx="1574926" cy="17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5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保護者・</a:t>
              </a:r>
              <a:r>
                <a:rPr lang="ja-JP" sz="105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家族</a:t>
              </a:r>
              <a:r>
                <a:rPr lang="ja-JP" altLang="en-US" sz="105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・友人・ご近所さん</a:t>
              </a:r>
              <a:endParaRPr lang="ja-JP" sz="105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166" name="テキスト ボックス 52"/>
            <p:cNvSpPr txBox="1">
              <a:spLocks noChangeArrowheads="1"/>
            </p:cNvSpPr>
            <p:nvPr/>
          </p:nvSpPr>
          <p:spPr bwMode="auto">
            <a:xfrm>
              <a:off x="6568738" y="2654229"/>
              <a:ext cx="74937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医療従事者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228" name="テキスト ボックス 52"/>
            <p:cNvSpPr txBox="1">
              <a:spLocks noChangeArrowheads="1"/>
            </p:cNvSpPr>
            <p:nvPr/>
          </p:nvSpPr>
          <p:spPr bwMode="auto">
            <a:xfrm>
              <a:off x="5579338" y="3113486"/>
              <a:ext cx="107960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u="sng" kern="100" dirty="0">
                  <a:latin typeface="+mn-ea"/>
                  <a:ea typeface="+mn-ea"/>
                  <a:cs typeface="Times New Roman"/>
                </a:rPr>
                <a:t>安全・安心への活用</a:t>
              </a:r>
              <a:endParaRPr lang="ja-JP" sz="1100" b="1" u="sng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179" name="テキスト ボックス 52"/>
            <p:cNvSpPr txBox="1">
              <a:spLocks noChangeArrowheads="1"/>
            </p:cNvSpPr>
            <p:nvPr/>
          </p:nvSpPr>
          <p:spPr bwMode="auto">
            <a:xfrm>
              <a:off x="7659451" y="2654229"/>
              <a:ext cx="1054199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警備・安全管理者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178" name="テキスト ボックス 51"/>
            <p:cNvSpPr txBox="1">
              <a:spLocks noChangeArrowheads="1"/>
            </p:cNvSpPr>
            <p:nvPr/>
          </p:nvSpPr>
          <p:spPr bwMode="auto">
            <a:xfrm>
              <a:off x="7745186" y="2508163"/>
              <a:ext cx="906546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＜自治体他＞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</p:grpSp>
      <p:sp>
        <p:nvSpPr>
          <p:cNvPr id="281" name="タイトル 2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提案システム</a:t>
            </a:r>
            <a:r>
              <a:rPr kumimoji="1" lang="en-US" altLang="ja-JP" dirty="0" smtClean="0"/>
              <a:t>TLIFES</a:t>
            </a:r>
            <a:endParaRPr kumimoji="1" lang="ja-JP" altLang="en-US" dirty="0"/>
          </a:p>
        </p:txBody>
      </p:sp>
      <p:sp>
        <p:nvSpPr>
          <p:cNvPr id="279" name="角丸四角形 278"/>
          <p:cNvSpPr/>
          <p:nvPr/>
        </p:nvSpPr>
        <p:spPr>
          <a:xfrm>
            <a:off x="5148064" y="659891"/>
            <a:ext cx="3851018" cy="5934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全員がスマートフォンを所持</a:t>
            </a:r>
          </a:p>
        </p:txBody>
      </p:sp>
    </p:spTree>
    <p:extLst>
      <p:ext uri="{BB962C8B-B14F-4D97-AF65-F5344CB8AC3E}">
        <p14:creationId xmlns:p14="http://schemas.microsoft.com/office/powerpoint/2010/main" val="11305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スライド番号プレースホルダー 1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281" name="タイトル 2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提案システム</a:t>
            </a:r>
            <a:r>
              <a:rPr lang="en-US" altLang="ja-JP" dirty="0"/>
              <a:t>TLIFES</a:t>
            </a:r>
            <a:endParaRPr kumimoji="1" lang="ja-JP" altLang="en-US" dirty="0"/>
          </a:p>
        </p:txBody>
      </p:sp>
      <p:grpSp>
        <p:nvGrpSpPr>
          <p:cNvPr id="279" name="グループ化 152"/>
          <p:cNvGrpSpPr>
            <a:grpSpLocks noChangeAspect="1"/>
          </p:cNvGrpSpPr>
          <p:nvPr/>
        </p:nvGrpSpPr>
        <p:grpSpPr bwMode="auto">
          <a:xfrm>
            <a:off x="1363543" y="1253326"/>
            <a:ext cx="6376809" cy="5291073"/>
            <a:chOff x="3520456" y="1722446"/>
            <a:chExt cx="5237649" cy="4345932"/>
          </a:xfrm>
        </p:grpSpPr>
        <p:sp>
          <p:nvSpPr>
            <p:cNvPr id="280" name="円/楕円 279"/>
            <p:cNvSpPr/>
            <p:nvPr/>
          </p:nvSpPr>
          <p:spPr>
            <a:xfrm>
              <a:off x="4644008" y="2852936"/>
              <a:ext cx="2952328" cy="2016224"/>
            </a:xfrm>
            <a:prstGeom prst="ellipse">
              <a:avLst/>
            </a:prstGeom>
            <a:gradFill flip="none" rotWithShape="1">
              <a:gsLst>
                <a:gs pos="22000">
                  <a:schemeClr val="bg1"/>
                </a:gs>
                <a:gs pos="46000">
                  <a:schemeClr val="tx2">
                    <a:lumMod val="40000"/>
                    <a:lumOff val="60000"/>
                    <a:alpha val="73000"/>
                  </a:schemeClr>
                </a:gs>
                <a:gs pos="82000">
                  <a:schemeClr val="tx2">
                    <a:lumMod val="20000"/>
                    <a:lumOff val="8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82" name="正方形/長方形 281"/>
            <p:cNvSpPr/>
            <p:nvPr/>
          </p:nvSpPr>
          <p:spPr>
            <a:xfrm>
              <a:off x="3563323" y="1844517"/>
              <a:ext cx="5185256" cy="1152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83" name="角丸四角形吹き出し 282"/>
            <p:cNvSpPr/>
            <p:nvPr/>
          </p:nvSpPr>
          <p:spPr>
            <a:xfrm>
              <a:off x="3563323" y="3265482"/>
              <a:ext cx="444968" cy="360401"/>
            </a:xfrm>
            <a:prstGeom prst="wedgeRoundRectCallout">
              <a:avLst>
                <a:gd name="adj1" fmla="val 37487"/>
                <a:gd name="adj2" fmla="val -158983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84" name="正方形/長方形 283"/>
            <p:cNvSpPr/>
            <p:nvPr/>
          </p:nvSpPr>
          <p:spPr>
            <a:xfrm>
              <a:off x="3563323" y="4724550"/>
              <a:ext cx="5185256" cy="122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85" name="角丸四角形吹き出し 284"/>
            <p:cNvSpPr/>
            <p:nvPr/>
          </p:nvSpPr>
          <p:spPr>
            <a:xfrm>
              <a:off x="3563323" y="3927540"/>
              <a:ext cx="701740" cy="598551"/>
            </a:xfrm>
            <a:prstGeom prst="wedgeRoundRectCallout">
              <a:avLst>
                <a:gd name="adj1" fmla="val 38754"/>
                <a:gd name="adj2" fmla="val 118129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86" name="フリーフォーム 285"/>
            <p:cNvSpPr/>
            <p:nvPr/>
          </p:nvSpPr>
          <p:spPr>
            <a:xfrm>
              <a:off x="4361909" y="4221259"/>
              <a:ext cx="1506678" cy="931962"/>
            </a:xfrm>
            <a:custGeom>
              <a:avLst/>
              <a:gdLst>
                <a:gd name="connsiteX0" fmla="*/ 0 w 1524000"/>
                <a:gd name="connsiteY0" fmla="*/ 895350 h 895350"/>
                <a:gd name="connsiteX1" fmla="*/ 304800 w 1524000"/>
                <a:gd name="connsiteY1" fmla="*/ 438150 h 895350"/>
                <a:gd name="connsiteX2" fmla="*/ 1219200 w 1524000"/>
                <a:gd name="connsiteY2" fmla="*/ 142875 h 895350"/>
                <a:gd name="connsiteX3" fmla="*/ 1524000 w 1524000"/>
                <a:gd name="connsiteY3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895350">
                  <a:moveTo>
                    <a:pt x="0" y="895350"/>
                  </a:moveTo>
                  <a:cubicBezTo>
                    <a:pt x="50800" y="729456"/>
                    <a:pt x="101600" y="563562"/>
                    <a:pt x="304800" y="438150"/>
                  </a:cubicBezTo>
                  <a:cubicBezTo>
                    <a:pt x="508000" y="312738"/>
                    <a:pt x="1016000" y="215900"/>
                    <a:pt x="1219200" y="142875"/>
                  </a:cubicBezTo>
                  <a:cubicBezTo>
                    <a:pt x="1422400" y="69850"/>
                    <a:pt x="1473200" y="34925"/>
                    <a:pt x="1524000" y="0"/>
                  </a:cubicBezTo>
                </a:path>
              </a:pathLst>
            </a:cu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287" name="フリーフォーム 286"/>
            <p:cNvSpPr/>
            <p:nvPr/>
          </p:nvSpPr>
          <p:spPr>
            <a:xfrm>
              <a:off x="6600492" y="4210145"/>
              <a:ext cx="2122685" cy="1124070"/>
            </a:xfrm>
            <a:custGeom>
              <a:avLst/>
              <a:gdLst>
                <a:gd name="connsiteX0" fmla="*/ 2047875 w 2122488"/>
                <a:gd name="connsiteY0" fmla="*/ 1123950 h 1123950"/>
                <a:gd name="connsiteX1" fmla="*/ 1781175 w 2122488"/>
                <a:gd name="connsiteY1" fmla="*/ 676275 h 1123950"/>
                <a:gd name="connsiteX2" fmla="*/ 0 w 2122488"/>
                <a:gd name="connsiteY2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2488" h="1123950">
                  <a:moveTo>
                    <a:pt x="2047875" y="1123950"/>
                  </a:moveTo>
                  <a:cubicBezTo>
                    <a:pt x="2085181" y="993775"/>
                    <a:pt x="2122488" y="863600"/>
                    <a:pt x="1781175" y="676275"/>
                  </a:cubicBezTo>
                  <a:cubicBezTo>
                    <a:pt x="1439863" y="488950"/>
                    <a:pt x="719931" y="244475"/>
                    <a:pt x="0" y="0"/>
                  </a:cubicBezTo>
                </a:path>
              </a:pathLst>
            </a:custGeom>
            <a:ln w="158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grpSp>
          <p:nvGrpSpPr>
            <p:cNvPr id="288" name="グループ化 120"/>
            <p:cNvGrpSpPr>
              <a:grpSpLocks/>
            </p:cNvGrpSpPr>
            <p:nvPr/>
          </p:nvGrpSpPr>
          <p:grpSpPr bwMode="auto">
            <a:xfrm>
              <a:off x="6506116" y="4837874"/>
              <a:ext cx="567114" cy="680789"/>
              <a:chOff x="5630854" y="4335628"/>
              <a:chExt cx="567114" cy="680789"/>
            </a:xfrm>
          </p:grpSpPr>
          <p:pic>
            <p:nvPicPr>
              <p:cNvPr id="415" name="Picture 31" descr="C:\Users\future\AppData\Local\Microsoft\Windows\Temporary Internet Files\Content.IE5\Q9AYCL7F\MC900390982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0854" y="4335628"/>
                <a:ext cx="567114" cy="680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6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2160" y="4661346"/>
                <a:ext cx="176256" cy="17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89" name="Picture 26" descr="http://www.fotosearch.jp/bthumb/CSP/CSP019/k019738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05078" y="3429000"/>
              <a:ext cx="78944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0" name="グループ化 119"/>
            <p:cNvGrpSpPr>
              <a:grpSpLocks/>
            </p:cNvGrpSpPr>
            <p:nvPr/>
          </p:nvGrpSpPr>
          <p:grpSpPr bwMode="auto">
            <a:xfrm>
              <a:off x="7145238" y="4881553"/>
              <a:ext cx="648072" cy="609436"/>
              <a:chOff x="6732240" y="4547756"/>
              <a:chExt cx="648072" cy="609436"/>
            </a:xfrm>
          </p:grpSpPr>
          <p:pic>
            <p:nvPicPr>
              <p:cNvPr id="413" name="Picture 6" descr="C:\Users\future\AppData\Local\Microsoft\Windows\Temporary Internet Files\Content.IE5\7VS1PKWS\MC900338072[1]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32240" y="4547756"/>
                <a:ext cx="648072" cy="609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4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4837261"/>
                <a:ext cx="176256" cy="176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1" name="テキスト ボックス 49"/>
            <p:cNvSpPr txBox="1">
              <a:spLocks noChangeArrowheads="1"/>
            </p:cNvSpPr>
            <p:nvPr/>
          </p:nvSpPr>
          <p:spPr bwMode="auto">
            <a:xfrm>
              <a:off x="6552617" y="5553314"/>
              <a:ext cx="533694" cy="183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高齢者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292" name="テキスト ボックス 51"/>
            <p:cNvSpPr txBox="1">
              <a:spLocks noChangeArrowheads="1"/>
            </p:cNvSpPr>
            <p:nvPr/>
          </p:nvSpPr>
          <p:spPr bwMode="auto">
            <a:xfrm>
              <a:off x="6409974" y="2509751"/>
              <a:ext cx="1224077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＜</a:t>
              </a:r>
              <a:r>
                <a:rPr 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病院</a:t>
              </a: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・介護施設＞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  <p:grpSp>
          <p:nvGrpSpPr>
            <p:cNvPr id="293" name="グループ化 153"/>
            <p:cNvGrpSpPr>
              <a:grpSpLocks/>
            </p:cNvGrpSpPr>
            <p:nvPr/>
          </p:nvGrpSpPr>
          <p:grpSpPr bwMode="auto">
            <a:xfrm>
              <a:off x="4538092" y="3539118"/>
              <a:ext cx="312415" cy="386545"/>
              <a:chOff x="3851920" y="3717032"/>
              <a:chExt cx="425658" cy="526659"/>
            </a:xfrm>
          </p:grpSpPr>
          <p:pic>
            <p:nvPicPr>
              <p:cNvPr id="411" name="Picture 54" descr="http://www.fotosearch.jp/bthumb/OMU/OMU110/21P0074.jp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0" y="3717032"/>
                <a:ext cx="425658" cy="3045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6808026">
                <a:off x="3942986" y="4047809"/>
                <a:ext cx="306281" cy="85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4" name="グループ化 246"/>
            <p:cNvGrpSpPr>
              <a:grpSpLocks/>
            </p:cNvGrpSpPr>
            <p:nvPr/>
          </p:nvGrpSpPr>
          <p:grpSpPr bwMode="auto">
            <a:xfrm>
              <a:off x="3694908" y="4989138"/>
              <a:ext cx="742601" cy="494797"/>
              <a:chOff x="3666333" y="4984335"/>
              <a:chExt cx="742601" cy="494797"/>
            </a:xfrm>
          </p:grpSpPr>
          <p:pic>
            <p:nvPicPr>
              <p:cNvPr id="409" name="Picture 20" descr="http://livedoor.blogimg.jp/illustnavi/imgs/0/6/069895d9.gif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6333" y="4984335"/>
                <a:ext cx="626766" cy="4947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4000" y="5127184"/>
                <a:ext cx="174934" cy="17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5" name="テキスト ボックス 49"/>
            <p:cNvSpPr txBox="1">
              <a:spLocks noChangeArrowheads="1"/>
            </p:cNvSpPr>
            <p:nvPr/>
          </p:nvSpPr>
          <p:spPr bwMode="auto">
            <a:xfrm>
              <a:off x="5136681" y="5529499"/>
              <a:ext cx="568378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 err="1">
                  <a:latin typeface="+mn-ea"/>
                  <a:ea typeface="+mn-ea"/>
                  <a:cs typeface="Times New Roman"/>
                </a:rPr>
                <a:t>障がい</a:t>
              </a: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者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grpSp>
          <p:nvGrpSpPr>
            <p:cNvPr id="296" name="グループ化 163"/>
            <p:cNvGrpSpPr>
              <a:grpSpLocks/>
            </p:cNvGrpSpPr>
            <p:nvPr/>
          </p:nvGrpSpPr>
          <p:grpSpPr bwMode="auto">
            <a:xfrm>
              <a:off x="6926657" y="1939866"/>
              <a:ext cx="464288" cy="576064"/>
              <a:chOff x="7276064" y="2359513"/>
              <a:chExt cx="464288" cy="576064"/>
            </a:xfrm>
          </p:grpSpPr>
          <p:pic>
            <p:nvPicPr>
              <p:cNvPr id="407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4096" y="2543638"/>
                <a:ext cx="176256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8" name="Picture 9" descr="C:\Users\future\AppData\Local\Microsoft\Windows\Temporary Internet Files\Content.IE5\Q9AYCL7F\MC900424160[1]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6064" y="2359513"/>
                <a:ext cx="336373" cy="576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7" name="テキスト ボックス 52"/>
            <p:cNvSpPr txBox="1">
              <a:spLocks noChangeArrowheads="1"/>
            </p:cNvSpPr>
            <p:nvPr/>
          </p:nvSpPr>
          <p:spPr bwMode="auto">
            <a:xfrm>
              <a:off x="3804645" y="2517689"/>
              <a:ext cx="56679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＜職場＞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grpSp>
          <p:nvGrpSpPr>
            <p:cNvPr id="298" name="グループ化 137"/>
            <p:cNvGrpSpPr>
              <a:grpSpLocks/>
            </p:cNvGrpSpPr>
            <p:nvPr/>
          </p:nvGrpSpPr>
          <p:grpSpPr bwMode="auto">
            <a:xfrm>
              <a:off x="4510625" y="1974659"/>
              <a:ext cx="678989" cy="575454"/>
              <a:chOff x="4716016" y="2394306"/>
              <a:chExt cx="678989" cy="575454"/>
            </a:xfrm>
          </p:grpSpPr>
          <p:pic>
            <p:nvPicPr>
              <p:cNvPr id="405" name="Picture 12" descr="C:\Users\future\AppData\Local\Microsoft\Windows\Temporary Internet Files\Content.IE5\Q9AYCL7F\MC900389082[1]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6016" y="2394306"/>
                <a:ext cx="678989" cy="575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6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6476" y="2533027"/>
                <a:ext cx="175815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9" name="グループ化 138"/>
            <p:cNvGrpSpPr>
              <a:grpSpLocks/>
            </p:cNvGrpSpPr>
            <p:nvPr/>
          </p:nvGrpSpPr>
          <p:grpSpPr bwMode="auto">
            <a:xfrm>
              <a:off x="5437538" y="1971786"/>
              <a:ext cx="607863" cy="544144"/>
              <a:chOff x="5611030" y="2380800"/>
              <a:chExt cx="607863" cy="544144"/>
            </a:xfrm>
          </p:grpSpPr>
          <p:pic>
            <p:nvPicPr>
              <p:cNvPr id="403" name="Picture 4" descr="C:\Users\future\AppData\Local\Microsoft\Windows\Temporary Internet Files\Content.IE5\OASEIQOG\MC900347379[1].wmf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1030" y="2380800"/>
                <a:ext cx="458815" cy="544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4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3078" y="2708920"/>
                <a:ext cx="175815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0" name="グループ化 136"/>
            <p:cNvGrpSpPr>
              <a:grpSpLocks/>
            </p:cNvGrpSpPr>
            <p:nvPr/>
          </p:nvGrpSpPr>
          <p:grpSpPr bwMode="auto">
            <a:xfrm>
              <a:off x="3635896" y="1929233"/>
              <a:ext cx="685982" cy="625215"/>
              <a:chOff x="3841287" y="2348880"/>
              <a:chExt cx="685982" cy="625215"/>
            </a:xfrm>
          </p:grpSpPr>
          <p:pic>
            <p:nvPicPr>
              <p:cNvPr id="401" name="Picture 11" descr="C:\Users\future\AppData\Local\Microsoft\Windows\Temporary Internet Files\Content.IE5\Q9AYCL7F\MC900046258[1].wmf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4846" y="2348880"/>
                <a:ext cx="572423" cy="625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2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1287" y="2708920"/>
                <a:ext cx="174934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1" name="テキスト ボックス 52"/>
            <p:cNvSpPr txBox="1">
              <a:spLocks noChangeArrowheads="1"/>
            </p:cNvSpPr>
            <p:nvPr/>
          </p:nvSpPr>
          <p:spPr bwMode="auto">
            <a:xfrm>
              <a:off x="4631809" y="2506576"/>
              <a:ext cx="711266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＜外出先＞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02" name="テキスト ボックス 52"/>
            <p:cNvSpPr txBox="1">
              <a:spLocks noChangeArrowheads="1"/>
            </p:cNvSpPr>
            <p:nvPr/>
          </p:nvSpPr>
          <p:spPr bwMode="auto">
            <a:xfrm>
              <a:off x="5503428" y="2509751"/>
              <a:ext cx="56679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＜自宅＞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grpSp>
          <p:nvGrpSpPr>
            <p:cNvPr id="303" name="グループ化 130"/>
            <p:cNvGrpSpPr>
              <a:grpSpLocks/>
            </p:cNvGrpSpPr>
            <p:nvPr/>
          </p:nvGrpSpPr>
          <p:grpSpPr bwMode="auto">
            <a:xfrm>
              <a:off x="4490133" y="4892694"/>
              <a:ext cx="422857" cy="625969"/>
              <a:chOff x="4427984" y="4437112"/>
              <a:chExt cx="422857" cy="625969"/>
            </a:xfrm>
          </p:grpSpPr>
          <p:pic>
            <p:nvPicPr>
              <p:cNvPr id="399" name="Picture 23" descr="C:\Users\future\AppData\Local\Microsoft\Windows\Temporary Internet Files\Content.IE5\OASEIQOG\MC900445730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4437112"/>
                <a:ext cx="293519" cy="6259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0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75907" y="4676825"/>
                <a:ext cx="174934" cy="17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4" name="グループ化 132"/>
            <p:cNvGrpSpPr>
              <a:grpSpLocks/>
            </p:cNvGrpSpPr>
            <p:nvPr/>
          </p:nvGrpSpPr>
          <p:grpSpPr bwMode="auto">
            <a:xfrm>
              <a:off x="5076830" y="4870591"/>
              <a:ext cx="484232" cy="648072"/>
              <a:chOff x="4932040" y="4509120"/>
              <a:chExt cx="484232" cy="648072"/>
            </a:xfrm>
          </p:grpSpPr>
          <p:pic>
            <p:nvPicPr>
              <p:cNvPr id="397" name="Picture 8" descr="C:\Users\future\AppData\Local\Microsoft\Windows\Temporary Internet Files\Content.IE5\K5FERSJL\MC900232062[1].wmf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2040" y="4509120"/>
                <a:ext cx="484083" cy="648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8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1338" y="4703878"/>
                <a:ext cx="174934" cy="17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5" name="グループ化 118"/>
            <p:cNvGrpSpPr>
              <a:grpSpLocks/>
            </p:cNvGrpSpPr>
            <p:nvPr/>
          </p:nvGrpSpPr>
          <p:grpSpPr bwMode="auto">
            <a:xfrm>
              <a:off x="7721402" y="4797152"/>
              <a:ext cx="998821" cy="793519"/>
              <a:chOff x="7708553" y="4437112"/>
              <a:chExt cx="998821" cy="793519"/>
            </a:xfrm>
          </p:grpSpPr>
          <p:pic>
            <p:nvPicPr>
              <p:cNvPr id="394" name="Picture 30" descr="C:\Users\future\AppData\Local\Microsoft\Windows\Temporary Internet Files\Content.IE5\7VS1PKWS\MC900343527[1].wmf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0352" y="4437112"/>
                <a:ext cx="889400" cy="793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5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2440" y="4941168"/>
                <a:ext cx="174934" cy="176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6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8553" y="4581128"/>
                <a:ext cx="175815" cy="176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6" name="テキスト ボックス 49"/>
            <p:cNvSpPr txBox="1">
              <a:spLocks noChangeArrowheads="1"/>
            </p:cNvSpPr>
            <p:nvPr/>
          </p:nvSpPr>
          <p:spPr bwMode="auto">
            <a:xfrm>
              <a:off x="4417477" y="5529499"/>
              <a:ext cx="639821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若い女性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grpSp>
          <p:nvGrpSpPr>
            <p:cNvPr id="307" name="グループ化 162"/>
            <p:cNvGrpSpPr>
              <a:grpSpLocks/>
            </p:cNvGrpSpPr>
            <p:nvPr/>
          </p:nvGrpSpPr>
          <p:grpSpPr bwMode="auto">
            <a:xfrm>
              <a:off x="6247027" y="1907966"/>
              <a:ext cx="559644" cy="592550"/>
              <a:chOff x="6532636" y="2327613"/>
              <a:chExt cx="559644" cy="592550"/>
            </a:xfrm>
          </p:grpSpPr>
          <p:pic>
            <p:nvPicPr>
              <p:cNvPr id="392" name="Picture 27" descr="C:\Users\future\AppData\Local\Microsoft\Windows\Temporary Internet Files\Content.IE5\Q9AYCL7F\MC900251669[1].wmf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224" y="2327613"/>
                <a:ext cx="504056" cy="592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3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32636" y="2639335"/>
                <a:ext cx="176256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8" name="グループ化 140"/>
            <p:cNvGrpSpPr>
              <a:grpSpLocks/>
            </p:cNvGrpSpPr>
            <p:nvPr/>
          </p:nvGrpSpPr>
          <p:grpSpPr bwMode="auto">
            <a:xfrm>
              <a:off x="5741110" y="4942598"/>
              <a:ext cx="756056" cy="477529"/>
              <a:chOff x="5760160" y="4653135"/>
              <a:chExt cx="756056" cy="477529"/>
            </a:xfrm>
          </p:grpSpPr>
          <p:pic>
            <p:nvPicPr>
              <p:cNvPr id="390" name="Picture 3" descr="C:\Users\future\AppData\Local\Microsoft\Windows\Temporary Internet Files\Content.IE5\7VS1PKWS\MC900292042[1].wmf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0160" y="4653135"/>
                <a:ext cx="756056" cy="477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6878" y="4847894"/>
                <a:ext cx="176256" cy="175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" name="テキスト ボックス 52"/>
            <p:cNvSpPr txBox="1">
              <a:spLocks noChangeArrowheads="1"/>
            </p:cNvSpPr>
            <p:nvPr/>
          </p:nvSpPr>
          <p:spPr bwMode="auto">
            <a:xfrm>
              <a:off x="5084289" y="5761299"/>
              <a:ext cx="712853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＜外出先＞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10" name="テキスト ボックス 52"/>
            <p:cNvSpPr txBox="1">
              <a:spLocks noChangeArrowheads="1"/>
            </p:cNvSpPr>
            <p:nvPr/>
          </p:nvSpPr>
          <p:spPr bwMode="auto">
            <a:xfrm>
              <a:off x="7672154" y="5761299"/>
              <a:ext cx="56679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＜自宅＞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11" name="右中かっこ 310"/>
            <p:cNvSpPr/>
            <p:nvPr/>
          </p:nvSpPr>
          <p:spPr>
            <a:xfrm rot="5400000">
              <a:off x="5319656" y="4092285"/>
              <a:ext cx="142889" cy="3261821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12" name="右中かっこ 311"/>
            <p:cNvSpPr/>
            <p:nvPr/>
          </p:nvSpPr>
          <p:spPr>
            <a:xfrm rot="5400000">
              <a:off x="7804722" y="5034949"/>
              <a:ext cx="142890" cy="1376491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13" name="右中かっこ 312"/>
            <p:cNvSpPr/>
            <p:nvPr/>
          </p:nvSpPr>
          <p:spPr>
            <a:xfrm rot="16200000" flipH="1" flipV="1">
              <a:off x="6671934" y="4556272"/>
              <a:ext cx="144478" cy="1954393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14" name="右中かっこ 313"/>
            <p:cNvSpPr/>
            <p:nvPr/>
          </p:nvSpPr>
          <p:spPr>
            <a:xfrm rot="16200000" flipH="1" flipV="1">
              <a:off x="4792955" y="1623053"/>
              <a:ext cx="144477" cy="2171902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grpSp>
          <p:nvGrpSpPr>
            <p:cNvPr id="315" name="グループ化 170"/>
            <p:cNvGrpSpPr>
              <a:grpSpLocks/>
            </p:cNvGrpSpPr>
            <p:nvPr/>
          </p:nvGrpSpPr>
          <p:grpSpPr bwMode="auto">
            <a:xfrm>
              <a:off x="7473586" y="1929233"/>
              <a:ext cx="430178" cy="576064"/>
              <a:chOff x="7678977" y="2348880"/>
              <a:chExt cx="430178" cy="576064"/>
            </a:xfrm>
          </p:grpSpPr>
          <p:pic>
            <p:nvPicPr>
              <p:cNvPr id="388" name="Picture 42" descr="C:\Users\future\AppData\Local\Microsoft\Windows\Temporary Internet Files\Content.IE5\Q9AYCL7F\MC900216694[1].wmf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2360" y="2348880"/>
                <a:ext cx="296795" cy="5760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78977" y="2687654"/>
                <a:ext cx="176256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6" name="グループ化 169"/>
            <p:cNvGrpSpPr>
              <a:grpSpLocks/>
            </p:cNvGrpSpPr>
            <p:nvPr/>
          </p:nvGrpSpPr>
          <p:grpSpPr bwMode="auto">
            <a:xfrm>
              <a:off x="7969432" y="1961132"/>
              <a:ext cx="645649" cy="569218"/>
              <a:chOff x="8174823" y="2380779"/>
              <a:chExt cx="645649" cy="569218"/>
            </a:xfrm>
          </p:grpSpPr>
          <p:pic>
            <p:nvPicPr>
              <p:cNvPr id="386" name="Picture 52" descr="C:\Users\future\AppData\Local\Microsoft\Windows\Temporary Internet Files\Content.IE5\OASEIQOG\MC900433942[1].pn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4823" y="2380779"/>
                <a:ext cx="569218" cy="569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7" name="Picture 32" descr="http://farm6.static.flickr.com/5046/5272355521_1012d4549a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4216" y="2533027"/>
                <a:ext cx="176256" cy="175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7" name="テキスト ボックス 71"/>
            <p:cNvSpPr txBox="1">
              <a:spLocks noChangeArrowheads="1"/>
            </p:cNvSpPr>
            <p:nvPr/>
          </p:nvSpPr>
          <p:spPr bwMode="auto">
            <a:xfrm>
              <a:off x="4644510" y="3457590"/>
              <a:ext cx="61928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GPS</a:t>
              </a:r>
              <a:r>
                <a:rPr lang="ja-JP" sz="1100" b="1" kern="100" dirty="0">
                  <a:solidFill>
                    <a:srgbClr val="000000"/>
                  </a:solidFill>
                  <a:latin typeface="+mn-ea"/>
                  <a:ea typeface="+mn-ea"/>
                  <a:cs typeface="ＭＳ Ｐゴシック"/>
                </a:rPr>
                <a:t>衛星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18" name="テキスト ボックス 71"/>
            <p:cNvSpPr txBox="1">
              <a:spLocks noChangeArrowheads="1"/>
            </p:cNvSpPr>
            <p:nvPr/>
          </p:nvSpPr>
          <p:spPr bwMode="auto">
            <a:xfrm>
              <a:off x="5403407" y="4084720"/>
              <a:ext cx="498521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自動車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19" name="テキスト ボックス 71"/>
            <p:cNvSpPr txBox="1">
              <a:spLocks noChangeArrowheads="1"/>
            </p:cNvSpPr>
            <p:nvPr/>
          </p:nvSpPr>
          <p:spPr bwMode="auto">
            <a:xfrm>
              <a:off x="7318108" y="3357567"/>
              <a:ext cx="360396" cy="1805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rPr>
                <a:t>蓄積</a:t>
              </a:r>
              <a:endParaRPr lang="ja-JP" sz="1200" b="1" kern="100" dirty="0">
                <a:solidFill>
                  <a:schemeClr val="bg1"/>
                </a:solidFill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20" name="テキスト ボックス 71"/>
            <p:cNvSpPr txBox="1">
              <a:spLocks noChangeArrowheads="1"/>
            </p:cNvSpPr>
            <p:nvPr/>
          </p:nvSpPr>
          <p:spPr bwMode="auto">
            <a:xfrm>
              <a:off x="6698926" y="3557613"/>
              <a:ext cx="360396" cy="1805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rPr>
                <a:t>照合</a:t>
              </a:r>
              <a:endParaRPr lang="ja-JP" sz="1200" b="1" kern="100" dirty="0">
                <a:solidFill>
                  <a:schemeClr val="bg1"/>
                </a:solidFill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21" name="フローチャート : 磁気ディスク 320"/>
            <p:cNvSpPr/>
            <p:nvPr/>
          </p:nvSpPr>
          <p:spPr>
            <a:xfrm>
              <a:off x="7289531" y="3630646"/>
              <a:ext cx="431840" cy="287368"/>
            </a:xfrm>
            <a:prstGeom prst="flowChartMagneticDisk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tx1">
                    <a:lumMod val="65000"/>
                    <a:lumOff val="35000"/>
                    <a:alpha val="77000"/>
                  </a:schemeClr>
                </a:gs>
                <a:gs pos="92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cxnSp>
          <p:nvCxnSpPr>
            <p:cNvPr id="322" name="直線コネクタ 321"/>
            <p:cNvCxnSpPr>
              <a:stCxn id="289" idx="1"/>
              <a:endCxn id="321" idx="2"/>
            </p:cNvCxnSpPr>
            <p:nvPr/>
          </p:nvCxnSpPr>
          <p:spPr>
            <a:xfrm flipV="1">
              <a:off x="6494120" y="3773536"/>
              <a:ext cx="795411" cy="50805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テキスト ボックス 49"/>
            <p:cNvSpPr txBox="1">
              <a:spLocks noChangeArrowheads="1"/>
            </p:cNvSpPr>
            <p:nvPr/>
          </p:nvSpPr>
          <p:spPr bwMode="auto">
            <a:xfrm>
              <a:off x="7167772" y="3937066"/>
              <a:ext cx="73905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過去の履歴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24" name="テキスト ボックス 49"/>
            <p:cNvSpPr txBox="1">
              <a:spLocks noChangeArrowheads="1"/>
            </p:cNvSpPr>
            <p:nvPr/>
          </p:nvSpPr>
          <p:spPr bwMode="auto">
            <a:xfrm>
              <a:off x="6497295" y="3932303"/>
              <a:ext cx="503284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サーバ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25" name="テキスト ボックス 52"/>
            <p:cNvSpPr txBox="1">
              <a:spLocks noChangeArrowheads="1"/>
            </p:cNvSpPr>
            <p:nvPr/>
          </p:nvSpPr>
          <p:spPr bwMode="auto">
            <a:xfrm>
              <a:off x="7668672" y="3112340"/>
              <a:ext cx="687452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u="sng" kern="100" dirty="0">
                  <a:latin typeface="+mn-ea"/>
                  <a:ea typeface="+mn-ea"/>
                  <a:cs typeface="Times New Roman"/>
                </a:rPr>
                <a:t>社会的還元</a:t>
              </a:r>
              <a:endParaRPr lang="ja-JP" sz="1100" b="1" u="sng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26" name="テキスト ボックス 49"/>
            <p:cNvSpPr txBox="1">
              <a:spLocks noChangeArrowheads="1"/>
            </p:cNvSpPr>
            <p:nvPr/>
          </p:nvSpPr>
          <p:spPr bwMode="auto">
            <a:xfrm>
              <a:off x="3833223" y="5527911"/>
              <a:ext cx="43184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子ども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27" name="テキスト ボックス 50"/>
            <p:cNvSpPr txBox="1">
              <a:spLocks noChangeArrowheads="1"/>
            </p:cNvSpPr>
            <p:nvPr/>
          </p:nvSpPr>
          <p:spPr bwMode="auto">
            <a:xfrm>
              <a:off x="7989684" y="5531087"/>
              <a:ext cx="59378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要介護者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328" name="テキスト ボックス 65"/>
            <p:cNvSpPr txBox="1">
              <a:spLocks noChangeArrowheads="1"/>
            </p:cNvSpPr>
            <p:nvPr/>
          </p:nvSpPr>
          <p:spPr bwMode="auto">
            <a:xfrm>
              <a:off x="6154363" y="5854971"/>
              <a:ext cx="1108666" cy="213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400" b="1" kern="100" dirty="0">
                  <a:latin typeface="+mn-ea"/>
                  <a:ea typeface="+mn-ea"/>
                  <a:cs typeface="Times New Roman"/>
                </a:rPr>
                <a:t>見守られる側</a:t>
              </a:r>
              <a:endParaRPr lang="ja-JP" sz="14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29" name="テキスト ボックス 65"/>
            <p:cNvSpPr txBox="1">
              <a:spLocks noChangeArrowheads="1"/>
            </p:cNvSpPr>
            <p:nvPr/>
          </p:nvSpPr>
          <p:spPr bwMode="auto">
            <a:xfrm>
              <a:off x="4931875" y="1722446"/>
              <a:ext cx="793824" cy="213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400" b="1" kern="100" dirty="0">
                  <a:latin typeface="+mn-ea"/>
                  <a:ea typeface="+mn-ea"/>
                  <a:cs typeface="Times New Roman"/>
                </a:rPr>
                <a:t>見守る側</a:t>
              </a:r>
              <a:endParaRPr lang="ja-JP" sz="14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30" name="フリーフォーム 329"/>
            <p:cNvSpPr/>
            <p:nvPr/>
          </p:nvSpPr>
          <p:spPr>
            <a:xfrm>
              <a:off x="4819152" y="4221259"/>
              <a:ext cx="1120879" cy="979592"/>
            </a:xfrm>
            <a:custGeom>
              <a:avLst/>
              <a:gdLst>
                <a:gd name="connsiteX0" fmla="*/ 0 w 1114425"/>
                <a:gd name="connsiteY0" fmla="*/ 971550 h 971550"/>
                <a:gd name="connsiteX1" fmla="*/ 266700 w 1114425"/>
                <a:gd name="connsiteY1" fmla="*/ 561975 h 971550"/>
                <a:gd name="connsiteX2" fmla="*/ 733425 w 1114425"/>
                <a:gd name="connsiteY2" fmla="*/ 361950 h 971550"/>
                <a:gd name="connsiteX3" fmla="*/ 1114425 w 1114425"/>
                <a:gd name="connsiteY3" fmla="*/ 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4425" h="971550">
                  <a:moveTo>
                    <a:pt x="0" y="971550"/>
                  </a:moveTo>
                  <a:cubicBezTo>
                    <a:pt x="72231" y="817562"/>
                    <a:pt x="144463" y="663575"/>
                    <a:pt x="266700" y="561975"/>
                  </a:cubicBezTo>
                  <a:cubicBezTo>
                    <a:pt x="388938" y="460375"/>
                    <a:pt x="592138" y="455613"/>
                    <a:pt x="733425" y="361950"/>
                  </a:cubicBezTo>
                  <a:cubicBezTo>
                    <a:pt x="874713" y="268288"/>
                    <a:pt x="994569" y="134144"/>
                    <a:pt x="1114425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31" name="フリーフォーム 330"/>
            <p:cNvSpPr/>
            <p:nvPr/>
          </p:nvSpPr>
          <p:spPr>
            <a:xfrm>
              <a:off x="5466912" y="4221259"/>
              <a:ext cx="544564" cy="903384"/>
            </a:xfrm>
            <a:custGeom>
              <a:avLst/>
              <a:gdLst>
                <a:gd name="connsiteX0" fmla="*/ 0 w 593725"/>
                <a:gd name="connsiteY0" fmla="*/ 876300 h 876300"/>
                <a:gd name="connsiteX1" fmla="*/ 161925 w 593725"/>
                <a:gd name="connsiteY1" fmla="*/ 504825 h 876300"/>
                <a:gd name="connsiteX2" fmla="*/ 523875 w 593725"/>
                <a:gd name="connsiteY2" fmla="*/ 238125 h 876300"/>
                <a:gd name="connsiteX3" fmla="*/ 581025 w 593725"/>
                <a:gd name="connsiteY3" fmla="*/ 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3725" h="876300">
                  <a:moveTo>
                    <a:pt x="0" y="876300"/>
                  </a:moveTo>
                  <a:cubicBezTo>
                    <a:pt x="37306" y="743743"/>
                    <a:pt x="74613" y="611187"/>
                    <a:pt x="161925" y="504825"/>
                  </a:cubicBezTo>
                  <a:cubicBezTo>
                    <a:pt x="249237" y="398463"/>
                    <a:pt x="454025" y="322263"/>
                    <a:pt x="523875" y="238125"/>
                  </a:cubicBezTo>
                  <a:cubicBezTo>
                    <a:pt x="593725" y="153988"/>
                    <a:pt x="587375" y="76994"/>
                    <a:pt x="581025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32" name="フリーフォーム 331"/>
            <p:cNvSpPr/>
            <p:nvPr/>
          </p:nvSpPr>
          <p:spPr>
            <a:xfrm>
              <a:off x="5914628" y="4221259"/>
              <a:ext cx="169879" cy="951014"/>
            </a:xfrm>
            <a:custGeom>
              <a:avLst/>
              <a:gdLst>
                <a:gd name="connsiteX0" fmla="*/ 0 w 219075"/>
                <a:gd name="connsiteY0" fmla="*/ 904875 h 904875"/>
                <a:gd name="connsiteX1" fmla="*/ 114300 w 219075"/>
                <a:gd name="connsiteY1" fmla="*/ 533400 h 904875"/>
                <a:gd name="connsiteX2" fmla="*/ 219075 w 219075"/>
                <a:gd name="connsiteY2" fmla="*/ 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904875">
                  <a:moveTo>
                    <a:pt x="0" y="904875"/>
                  </a:moveTo>
                  <a:cubicBezTo>
                    <a:pt x="38894" y="794543"/>
                    <a:pt x="77788" y="684212"/>
                    <a:pt x="114300" y="533400"/>
                  </a:cubicBezTo>
                  <a:cubicBezTo>
                    <a:pt x="150812" y="382588"/>
                    <a:pt x="184943" y="191294"/>
                    <a:pt x="219075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33" name="フリーフォーム 332"/>
            <p:cNvSpPr/>
            <p:nvPr/>
          </p:nvSpPr>
          <p:spPr>
            <a:xfrm>
              <a:off x="6155951" y="4221259"/>
              <a:ext cx="901784" cy="1046274"/>
            </a:xfrm>
            <a:custGeom>
              <a:avLst/>
              <a:gdLst>
                <a:gd name="connsiteX0" fmla="*/ 811212 w 906462"/>
                <a:gd name="connsiteY0" fmla="*/ 990600 h 990600"/>
                <a:gd name="connsiteX1" fmla="*/ 792162 w 906462"/>
                <a:gd name="connsiteY1" fmla="*/ 495300 h 990600"/>
                <a:gd name="connsiteX2" fmla="*/ 125412 w 906462"/>
                <a:gd name="connsiteY2" fmla="*/ 171450 h 990600"/>
                <a:gd name="connsiteX3" fmla="*/ 39687 w 906462"/>
                <a:gd name="connsiteY3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6462" h="990600">
                  <a:moveTo>
                    <a:pt x="811212" y="990600"/>
                  </a:moveTo>
                  <a:cubicBezTo>
                    <a:pt x="858837" y="811212"/>
                    <a:pt x="906462" y="631825"/>
                    <a:pt x="792162" y="495300"/>
                  </a:cubicBezTo>
                  <a:cubicBezTo>
                    <a:pt x="677862" y="358775"/>
                    <a:pt x="250825" y="254000"/>
                    <a:pt x="125412" y="171450"/>
                  </a:cubicBezTo>
                  <a:cubicBezTo>
                    <a:pt x="0" y="88900"/>
                    <a:pt x="39687" y="0"/>
                    <a:pt x="39687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34" name="フリーフォーム 333"/>
            <p:cNvSpPr/>
            <p:nvPr/>
          </p:nvSpPr>
          <p:spPr>
            <a:xfrm>
              <a:off x="6371871" y="4221259"/>
              <a:ext cx="1428883" cy="760493"/>
            </a:xfrm>
            <a:custGeom>
              <a:avLst/>
              <a:gdLst>
                <a:gd name="connsiteX0" fmla="*/ 1476375 w 1476375"/>
                <a:gd name="connsiteY0" fmla="*/ 714375 h 714375"/>
                <a:gd name="connsiteX1" fmla="*/ 1066800 w 1476375"/>
                <a:gd name="connsiteY1" fmla="*/ 323850 h 714375"/>
                <a:gd name="connsiteX2" fmla="*/ 0 w 1476375"/>
                <a:gd name="connsiteY2" fmla="*/ 0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5" h="714375">
                  <a:moveTo>
                    <a:pt x="1476375" y="714375"/>
                  </a:moveTo>
                  <a:cubicBezTo>
                    <a:pt x="1394619" y="578644"/>
                    <a:pt x="1312863" y="442913"/>
                    <a:pt x="1066800" y="323850"/>
                  </a:cubicBezTo>
                  <a:cubicBezTo>
                    <a:pt x="820738" y="204788"/>
                    <a:pt x="410369" y="102394"/>
                    <a:pt x="0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35" name="フリーフォーム 334"/>
            <p:cNvSpPr/>
            <p:nvPr/>
          </p:nvSpPr>
          <p:spPr>
            <a:xfrm>
              <a:off x="6227395" y="4221259"/>
              <a:ext cx="1420944" cy="989118"/>
            </a:xfrm>
            <a:custGeom>
              <a:avLst/>
              <a:gdLst>
                <a:gd name="connsiteX0" fmla="*/ 1390650 w 1390650"/>
                <a:gd name="connsiteY0" fmla="*/ 914400 h 914400"/>
                <a:gd name="connsiteX1" fmla="*/ 1123950 w 1390650"/>
                <a:gd name="connsiteY1" fmla="*/ 447675 h 914400"/>
                <a:gd name="connsiteX2" fmla="*/ 0 w 1390650"/>
                <a:gd name="connsiteY2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0650" h="914400">
                  <a:moveTo>
                    <a:pt x="1390650" y="914400"/>
                  </a:moveTo>
                  <a:cubicBezTo>
                    <a:pt x="1373187" y="757237"/>
                    <a:pt x="1355725" y="600075"/>
                    <a:pt x="1123950" y="447675"/>
                  </a:cubicBezTo>
                  <a:cubicBezTo>
                    <a:pt x="892175" y="295275"/>
                    <a:pt x="446087" y="147637"/>
                    <a:pt x="0" y="0"/>
                  </a:cubicBezTo>
                </a:path>
              </a:pathLst>
            </a:custGeom>
            <a:ln w="15875"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36" name="テキスト ボックス 71"/>
            <p:cNvSpPr txBox="1">
              <a:spLocks noChangeArrowheads="1"/>
            </p:cNvSpPr>
            <p:nvPr/>
          </p:nvSpPr>
          <p:spPr bwMode="auto">
            <a:xfrm>
              <a:off x="6910084" y="4451471"/>
              <a:ext cx="595367" cy="18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健康情報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grpSp>
          <p:nvGrpSpPr>
            <p:cNvPr id="337" name="グループ化 150"/>
            <p:cNvGrpSpPr>
              <a:grpSpLocks/>
            </p:cNvGrpSpPr>
            <p:nvPr/>
          </p:nvGrpSpPr>
          <p:grpSpPr bwMode="auto">
            <a:xfrm>
              <a:off x="7812244" y="4077072"/>
              <a:ext cx="945861" cy="545447"/>
              <a:chOff x="7812244" y="4077072"/>
              <a:chExt cx="945861" cy="545447"/>
            </a:xfrm>
          </p:grpSpPr>
          <p:pic>
            <p:nvPicPr>
              <p:cNvPr id="383" name="Picture 48" descr="http://hospital-illustration.com/material/stethoscope/l_03.gif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2244" y="4139555"/>
                <a:ext cx="443583" cy="333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4" name="Picture 52" descr="http://item.shopping.c.yimg.jp/i/g/kenko-keikaku_730320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4408" y="4077072"/>
                <a:ext cx="513697" cy="516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5" name="テキスト ボックス 71"/>
              <p:cNvSpPr txBox="1">
                <a:spLocks noChangeArrowheads="1"/>
              </p:cNvSpPr>
              <p:nvPr/>
            </p:nvSpPr>
            <p:spPr bwMode="auto">
              <a:xfrm>
                <a:off x="8012398" y="4441945"/>
                <a:ext cx="568378" cy="1805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53950" tIns="26975" rIns="53950" bIns="26975">
                <a:spAutoFit/>
              </a:bodyPr>
              <a:lstStyle/>
              <a:p>
                <a:pPr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100" b="1" kern="100" dirty="0">
                    <a:solidFill>
                      <a:srgbClr val="000000"/>
                    </a:solidFill>
                    <a:latin typeface="+mn-ea"/>
                    <a:ea typeface="+mn-ea"/>
                    <a:cs typeface="Times New Roman"/>
                  </a:rPr>
                  <a:t>健康機器</a:t>
                </a:r>
                <a:endParaRPr lang="ja-JP" sz="1100" b="1" kern="100" dirty="0">
                  <a:latin typeface="+mn-ea"/>
                  <a:ea typeface="+mn-ea"/>
                  <a:cs typeface="Times New Roman"/>
                </a:endParaRPr>
              </a:p>
            </p:txBody>
          </p:sp>
        </p:grpSp>
        <p:sp>
          <p:nvSpPr>
            <p:cNvPr id="338" name="フリーフォーム 337"/>
            <p:cNvSpPr/>
            <p:nvPr/>
          </p:nvSpPr>
          <p:spPr>
            <a:xfrm flipH="1">
              <a:off x="7605473" y="4581660"/>
              <a:ext cx="504872" cy="719215"/>
            </a:xfrm>
            <a:custGeom>
              <a:avLst/>
              <a:gdLst>
                <a:gd name="connsiteX0" fmla="*/ 38100 w 44450"/>
                <a:gd name="connsiteY0" fmla="*/ 790575 h 790575"/>
                <a:gd name="connsiteX1" fmla="*/ 38100 w 44450"/>
                <a:gd name="connsiteY1" fmla="*/ 190500 h 790575"/>
                <a:gd name="connsiteX2" fmla="*/ 0 w 44450"/>
                <a:gd name="connsiteY2" fmla="*/ 0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" h="790575">
                  <a:moveTo>
                    <a:pt x="38100" y="790575"/>
                  </a:moveTo>
                  <a:cubicBezTo>
                    <a:pt x="41275" y="556418"/>
                    <a:pt x="44450" y="322262"/>
                    <a:pt x="38100" y="190500"/>
                  </a:cubicBezTo>
                  <a:cubicBezTo>
                    <a:pt x="31750" y="58738"/>
                    <a:pt x="15875" y="29369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39" name="フリーフォーム 338"/>
            <p:cNvSpPr/>
            <p:nvPr/>
          </p:nvSpPr>
          <p:spPr>
            <a:xfrm>
              <a:off x="8419936" y="4600712"/>
              <a:ext cx="293715" cy="752556"/>
            </a:xfrm>
            <a:custGeom>
              <a:avLst/>
              <a:gdLst>
                <a:gd name="connsiteX0" fmla="*/ 219075 w 293688"/>
                <a:gd name="connsiteY0" fmla="*/ 752475 h 752475"/>
                <a:gd name="connsiteX1" fmla="*/ 257175 w 293688"/>
                <a:gd name="connsiteY1" fmla="*/ 476250 h 752475"/>
                <a:gd name="connsiteX2" fmla="*/ 0 w 293688"/>
                <a:gd name="connsiteY2" fmla="*/ 0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688" h="752475">
                  <a:moveTo>
                    <a:pt x="219075" y="752475"/>
                  </a:moveTo>
                  <a:cubicBezTo>
                    <a:pt x="256381" y="677069"/>
                    <a:pt x="293688" y="601663"/>
                    <a:pt x="257175" y="476250"/>
                  </a:cubicBezTo>
                  <a:cubicBezTo>
                    <a:pt x="220663" y="350838"/>
                    <a:pt x="110331" y="175419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40" name="フリーフォーム 339"/>
            <p:cNvSpPr/>
            <p:nvPr/>
          </p:nvSpPr>
          <p:spPr>
            <a:xfrm>
              <a:off x="5465324" y="4149814"/>
              <a:ext cx="431840" cy="1008171"/>
            </a:xfrm>
            <a:custGeom>
              <a:avLst/>
              <a:gdLst>
                <a:gd name="connsiteX0" fmla="*/ 590550 w 590550"/>
                <a:gd name="connsiteY0" fmla="*/ 1181100 h 1181100"/>
                <a:gd name="connsiteX1" fmla="*/ 504825 w 590550"/>
                <a:gd name="connsiteY1" fmla="*/ 685800 h 1181100"/>
                <a:gd name="connsiteX2" fmla="*/ 266700 w 590550"/>
                <a:gd name="connsiteY2" fmla="*/ 476250 h 1181100"/>
                <a:gd name="connsiteX3" fmla="*/ 190500 w 590550"/>
                <a:gd name="connsiteY3" fmla="*/ 209550 h 1181100"/>
                <a:gd name="connsiteX4" fmla="*/ 0 w 590550"/>
                <a:gd name="connsiteY4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1181100">
                  <a:moveTo>
                    <a:pt x="590550" y="1181100"/>
                  </a:moveTo>
                  <a:cubicBezTo>
                    <a:pt x="574675" y="992187"/>
                    <a:pt x="558800" y="803275"/>
                    <a:pt x="504825" y="685800"/>
                  </a:cubicBezTo>
                  <a:cubicBezTo>
                    <a:pt x="450850" y="568325"/>
                    <a:pt x="319087" y="555625"/>
                    <a:pt x="266700" y="476250"/>
                  </a:cubicBezTo>
                  <a:cubicBezTo>
                    <a:pt x="214313" y="396875"/>
                    <a:pt x="234950" y="288925"/>
                    <a:pt x="190500" y="209550"/>
                  </a:cubicBezTo>
                  <a:cubicBezTo>
                    <a:pt x="146050" y="130175"/>
                    <a:pt x="0" y="0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41" name="フリーフォーム 340"/>
            <p:cNvSpPr/>
            <p:nvPr/>
          </p:nvSpPr>
          <p:spPr>
            <a:xfrm>
              <a:off x="4323806" y="3932303"/>
              <a:ext cx="320705" cy="1239970"/>
            </a:xfrm>
            <a:custGeom>
              <a:avLst/>
              <a:gdLst>
                <a:gd name="connsiteX0" fmla="*/ 0 w 228600"/>
                <a:gd name="connsiteY0" fmla="*/ 1104900 h 1104900"/>
                <a:gd name="connsiteX1" fmla="*/ 200025 w 228600"/>
                <a:gd name="connsiteY1" fmla="*/ 657225 h 1104900"/>
                <a:gd name="connsiteX2" fmla="*/ 161925 w 228600"/>
                <a:gd name="connsiteY2" fmla="*/ 228600 h 1104900"/>
                <a:gd name="connsiteX3" fmla="*/ 228600 w 228600"/>
                <a:gd name="connsiteY3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1104900">
                  <a:moveTo>
                    <a:pt x="0" y="1104900"/>
                  </a:moveTo>
                  <a:cubicBezTo>
                    <a:pt x="86519" y="954087"/>
                    <a:pt x="173038" y="803275"/>
                    <a:pt x="200025" y="657225"/>
                  </a:cubicBezTo>
                  <a:cubicBezTo>
                    <a:pt x="227013" y="511175"/>
                    <a:pt x="157163" y="338137"/>
                    <a:pt x="161925" y="228600"/>
                  </a:cubicBezTo>
                  <a:cubicBezTo>
                    <a:pt x="166687" y="119063"/>
                    <a:pt x="197643" y="59531"/>
                    <a:pt x="22860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42" name="フリーフォーム 341"/>
            <p:cNvSpPr/>
            <p:nvPr/>
          </p:nvSpPr>
          <p:spPr>
            <a:xfrm>
              <a:off x="4715955" y="3932303"/>
              <a:ext cx="184167" cy="1268548"/>
            </a:xfrm>
            <a:custGeom>
              <a:avLst/>
              <a:gdLst>
                <a:gd name="connsiteX0" fmla="*/ 123825 w 233363"/>
                <a:gd name="connsiteY0" fmla="*/ 1123950 h 1123950"/>
                <a:gd name="connsiteX1" fmla="*/ 219075 w 233363"/>
                <a:gd name="connsiteY1" fmla="*/ 638175 h 1123950"/>
                <a:gd name="connsiteX2" fmla="*/ 38100 w 233363"/>
                <a:gd name="connsiteY2" fmla="*/ 180975 h 1123950"/>
                <a:gd name="connsiteX3" fmla="*/ 0 w 233363"/>
                <a:gd name="connsiteY3" fmla="*/ 0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363" h="1123950">
                  <a:moveTo>
                    <a:pt x="123825" y="1123950"/>
                  </a:moveTo>
                  <a:cubicBezTo>
                    <a:pt x="178594" y="959644"/>
                    <a:pt x="233363" y="795338"/>
                    <a:pt x="219075" y="638175"/>
                  </a:cubicBezTo>
                  <a:cubicBezTo>
                    <a:pt x="204788" y="481013"/>
                    <a:pt x="74613" y="287338"/>
                    <a:pt x="38100" y="180975"/>
                  </a:cubicBezTo>
                  <a:cubicBezTo>
                    <a:pt x="1588" y="74613"/>
                    <a:pt x="794" y="37306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43" name="フリーフォーム 342"/>
            <p:cNvSpPr/>
            <p:nvPr/>
          </p:nvSpPr>
          <p:spPr>
            <a:xfrm>
              <a:off x="4715955" y="3932303"/>
              <a:ext cx="830339" cy="1211392"/>
            </a:xfrm>
            <a:custGeom>
              <a:avLst/>
              <a:gdLst>
                <a:gd name="connsiteX0" fmla="*/ 733425 w 831850"/>
                <a:gd name="connsiteY0" fmla="*/ 1076325 h 1076325"/>
                <a:gd name="connsiteX1" fmla="*/ 733425 w 831850"/>
                <a:gd name="connsiteY1" fmla="*/ 657225 h 1076325"/>
                <a:gd name="connsiteX2" fmla="*/ 142875 w 831850"/>
                <a:gd name="connsiteY2" fmla="*/ 190500 h 1076325"/>
                <a:gd name="connsiteX3" fmla="*/ 0 w 831850"/>
                <a:gd name="connsiteY3" fmla="*/ 0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1076325">
                  <a:moveTo>
                    <a:pt x="733425" y="1076325"/>
                  </a:moveTo>
                  <a:cubicBezTo>
                    <a:pt x="782637" y="940593"/>
                    <a:pt x="831850" y="804862"/>
                    <a:pt x="733425" y="657225"/>
                  </a:cubicBezTo>
                  <a:cubicBezTo>
                    <a:pt x="635000" y="509588"/>
                    <a:pt x="265112" y="300037"/>
                    <a:pt x="142875" y="190500"/>
                  </a:cubicBezTo>
                  <a:cubicBezTo>
                    <a:pt x="20638" y="80963"/>
                    <a:pt x="10319" y="40481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44" name="テキスト ボックス 71"/>
            <p:cNvSpPr txBox="1">
              <a:spLocks noChangeArrowheads="1"/>
            </p:cNvSpPr>
            <p:nvPr/>
          </p:nvSpPr>
          <p:spPr bwMode="auto">
            <a:xfrm>
              <a:off x="4666736" y="4313344"/>
              <a:ext cx="642205" cy="18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運転情報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45" name="テキスト ボックス 71"/>
            <p:cNvSpPr txBox="1">
              <a:spLocks noChangeArrowheads="1"/>
            </p:cNvSpPr>
            <p:nvPr/>
          </p:nvSpPr>
          <p:spPr bwMode="auto">
            <a:xfrm>
              <a:off x="4346033" y="4117449"/>
              <a:ext cx="641805" cy="18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位置情報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46" name="テキスト ボックス 60"/>
            <p:cNvSpPr txBox="1">
              <a:spLocks noChangeArrowheads="1"/>
            </p:cNvSpPr>
            <p:nvPr/>
          </p:nvSpPr>
          <p:spPr bwMode="auto">
            <a:xfrm>
              <a:off x="3563323" y="3951355"/>
              <a:ext cx="798586" cy="550343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ＧＰＳ</a:t>
              </a:r>
              <a:endParaRPr lang="en-US" altLang="ja-JP" sz="1000" b="1" kern="100" dirty="0">
                <a:solidFill>
                  <a:srgbClr val="000000"/>
                </a:solidFill>
                <a:latin typeface="+mn-ea"/>
                <a:ea typeface="+mn-ea"/>
                <a:cs typeface="Times New Roman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加速度センサ</a:t>
              </a:r>
              <a:endParaRPr lang="en-US" altLang="ja-JP" sz="1000" b="1" kern="100" dirty="0">
                <a:solidFill>
                  <a:srgbClr val="000000"/>
                </a:solidFill>
                <a:latin typeface="+mn-ea"/>
                <a:ea typeface="+mn-ea"/>
                <a:cs typeface="Times New Roman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ジャイロセンサ</a:t>
              </a:r>
              <a:endParaRPr lang="en-US" altLang="ja-JP" sz="1000" b="1" kern="100" dirty="0">
                <a:solidFill>
                  <a:srgbClr val="000000"/>
                </a:solidFill>
                <a:latin typeface="+mn-ea"/>
                <a:ea typeface="+mn-ea"/>
                <a:cs typeface="Times New Roman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latin typeface="+mn-ea"/>
                  <a:ea typeface="+mn-ea"/>
                  <a:cs typeface="Times New Roman"/>
                </a:rPr>
                <a:t>地磁気センサ</a:t>
              </a:r>
              <a:endParaRPr lang="ja-JP" sz="1000" b="1" kern="100" dirty="0">
                <a:latin typeface="+mn-ea"/>
                <a:ea typeface="+mn-ea"/>
                <a:cs typeface="Times New Roman"/>
              </a:endParaRPr>
            </a:p>
          </p:txBody>
        </p:sp>
        <p:pic>
          <p:nvPicPr>
            <p:cNvPr id="347" name="Picture 32" descr="http://farm6.static.flickr.com/5046/5272355521_1012d4549a.jp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0456" y="3658741"/>
              <a:ext cx="260859" cy="261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" name="テキスト ボックス 60"/>
            <p:cNvSpPr txBox="1">
              <a:spLocks noChangeArrowheads="1"/>
            </p:cNvSpPr>
            <p:nvPr/>
          </p:nvSpPr>
          <p:spPr bwMode="auto">
            <a:xfrm>
              <a:off x="3553797" y="3322638"/>
              <a:ext cx="495346" cy="292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大画面</a:t>
              </a:r>
              <a:endParaRPr lang="en-US" altLang="ja-JP" sz="1000" b="1" kern="100" dirty="0">
                <a:solidFill>
                  <a:srgbClr val="000000"/>
                </a:solidFill>
                <a:latin typeface="Calibri"/>
                <a:ea typeface="ＭＳ Ｐゴシック"/>
                <a:cs typeface="Times New Roman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ＧＵＩ</a:t>
              </a:r>
              <a:endParaRPr lang="en-US" altLang="ja-JP" sz="1000" b="1" kern="100" dirty="0">
                <a:solidFill>
                  <a:srgbClr val="000000"/>
                </a:solidFill>
                <a:latin typeface="Calibri"/>
                <a:ea typeface="ＭＳ Ｐゴシック"/>
                <a:cs typeface="Times New Roman"/>
              </a:endParaRPr>
            </a:p>
          </p:txBody>
        </p:sp>
        <p:sp>
          <p:nvSpPr>
            <p:cNvPr id="349" name="フリーフォーム 348"/>
            <p:cNvSpPr/>
            <p:nvPr/>
          </p:nvSpPr>
          <p:spPr>
            <a:xfrm>
              <a:off x="4749295" y="3951355"/>
              <a:ext cx="1119292" cy="1206629"/>
            </a:xfrm>
            <a:custGeom>
              <a:avLst/>
              <a:gdLst>
                <a:gd name="connsiteX0" fmla="*/ 1200150 w 1200150"/>
                <a:gd name="connsiteY0" fmla="*/ 1104900 h 1104900"/>
                <a:gd name="connsiteX1" fmla="*/ 781050 w 1200150"/>
                <a:gd name="connsiteY1" fmla="*/ 457200 h 1104900"/>
                <a:gd name="connsiteX2" fmla="*/ 295275 w 1200150"/>
                <a:gd name="connsiteY2" fmla="*/ 219075 h 1104900"/>
                <a:gd name="connsiteX3" fmla="*/ 0 w 1200150"/>
                <a:gd name="connsiteY3" fmla="*/ 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1104900">
                  <a:moveTo>
                    <a:pt x="1200150" y="1104900"/>
                  </a:moveTo>
                  <a:cubicBezTo>
                    <a:pt x="1066006" y="854868"/>
                    <a:pt x="931862" y="604837"/>
                    <a:pt x="781050" y="457200"/>
                  </a:cubicBezTo>
                  <a:cubicBezTo>
                    <a:pt x="630238" y="309563"/>
                    <a:pt x="425450" y="295275"/>
                    <a:pt x="295275" y="219075"/>
                  </a:cubicBezTo>
                  <a:cubicBezTo>
                    <a:pt x="165100" y="142875"/>
                    <a:pt x="82550" y="71437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50" name="テキスト ボックス 71"/>
            <p:cNvSpPr txBox="1">
              <a:spLocks noChangeArrowheads="1"/>
            </p:cNvSpPr>
            <p:nvPr/>
          </p:nvSpPr>
          <p:spPr bwMode="auto">
            <a:xfrm>
              <a:off x="5012844" y="4510215"/>
              <a:ext cx="668399" cy="18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wrap="square"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行動情報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51" name="テキスト ボックス 60"/>
            <p:cNvSpPr txBox="1">
              <a:spLocks noChangeArrowheads="1"/>
            </p:cNvSpPr>
            <p:nvPr/>
          </p:nvSpPr>
          <p:spPr bwMode="auto">
            <a:xfrm>
              <a:off x="3690335" y="3697328"/>
              <a:ext cx="1011331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『</a:t>
              </a:r>
              <a:r>
                <a:rPr 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スマートフォン</a:t>
              </a:r>
              <a:r>
                <a:rPr lang="en-US" alt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』</a:t>
              </a:r>
              <a:endParaRPr lang="ja-JP" sz="12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352" name="フリーフォーム 351"/>
            <p:cNvSpPr/>
            <p:nvPr/>
          </p:nvSpPr>
          <p:spPr>
            <a:xfrm>
              <a:off x="3707798" y="2420842"/>
              <a:ext cx="2121097" cy="1055800"/>
            </a:xfrm>
            <a:custGeom>
              <a:avLst/>
              <a:gdLst>
                <a:gd name="connsiteX0" fmla="*/ 0 w 2114550"/>
                <a:gd name="connsiteY0" fmla="*/ 0 h 1076325"/>
                <a:gd name="connsiteX1" fmla="*/ 180975 w 2114550"/>
                <a:gd name="connsiteY1" fmla="*/ 400050 h 1076325"/>
                <a:gd name="connsiteX2" fmla="*/ 1076325 w 2114550"/>
                <a:gd name="connsiteY2" fmla="*/ 676275 h 1076325"/>
                <a:gd name="connsiteX3" fmla="*/ 1838325 w 2114550"/>
                <a:gd name="connsiteY3" fmla="*/ 838200 h 1076325"/>
                <a:gd name="connsiteX4" fmla="*/ 2114550 w 2114550"/>
                <a:gd name="connsiteY4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550" h="1076325">
                  <a:moveTo>
                    <a:pt x="0" y="0"/>
                  </a:moveTo>
                  <a:cubicBezTo>
                    <a:pt x="794" y="143669"/>
                    <a:pt x="1588" y="287338"/>
                    <a:pt x="180975" y="400050"/>
                  </a:cubicBezTo>
                  <a:cubicBezTo>
                    <a:pt x="360363" y="512763"/>
                    <a:pt x="800100" y="603250"/>
                    <a:pt x="1076325" y="676275"/>
                  </a:cubicBezTo>
                  <a:cubicBezTo>
                    <a:pt x="1352550" y="749300"/>
                    <a:pt x="1665288" y="771525"/>
                    <a:pt x="1838325" y="838200"/>
                  </a:cubicBezTo>
                  <a:cubicBezTo>
                    <a:pt x="2011363" y="904875"/>
                    <a:pt x="2062956" y="990600"/>
                    <a:pt x="2114550" y="1076325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53" name="フリーフォーム 352"/>
            <p:cNvSpPr/>
            <p:nvPr/>
          </p:nvSpPr>
          <p:spPr>
            <a:xfrm>
              <a:off x="5076350" y="2228733"/>
              <a:ext cx="800174" cy="1228857"/>
            </a:xfrm>
            <a:custGeom>
              <a:avLst/>
              <a:gdLst>
                <a:gd name="connsiteX0" fmla="*/ 0 w 800100"/>
                <a:gd name="connsiteY0" fmla="*/ 0 h 1228725"/>
                <a:gd name="connsiteX1" fmla="*/ 295275 w 800100"/>
                <a:gd name="connsiteY1" fmla="*/ 514350 h 1228725"/>
                <a:gd name="connsiteX2" fmla="*/ 619125 w 800100"/>
                <a:gd name="connsiteY2" fmla="*/ 781050 h 1228725"/>
                <a:gd name="connsiteX3" fmla="*/ 800100 w 800100"/>
                <a:gd name="connsiteY3" fmla="*/ 1228725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1228725">
                  <a:moveTo>
                    <a:pt x="0" y="0"/>
                  </a:moveTo>
                  <a:cubicBezTo>
                    <a:pt x="96044" y="192087"/>
                    <a:pt x="192088" y="384175"/>
                    <a:pt x="295275" y="514350"/>
                  </a:cubicBezTo>
                  <a:cubicBezTo>
                    <a:pt x="398462" y="644525"/>
                    <a:pt x="534988" y="661988"/>
                    <a:pt x="619125" y="781050"/>
                  </a:cubicBezTo>
                  <a:cubicBezTo>
                    <a:pt x="703262" y="900112"/>
                    <a:pt x="751681" y="1064418"/>
                    <a:pt x="800100" y="1228725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54" name="フリーフォーム 353"/>
            <p:cNvSpPr/>
            <p:nvPr/>
          </p:nvSpPr>
          <p:spPr>
            <a:xfrm>
              <a:off x="5981309" y="2466884"/>
              <a:ext cx="160353" cy="935138"/>
            </a:xfrm>
            <a:custGeom>
              <a:avLst/>
              <a:gdLst>
                <a:gd name="connsiteX0" fmla="*/ 0 w 160337"/>
                <a:gd name="connsiteY0" fmla="*/ 0 h 935037"/>
                <a:gd name="connsiteX1" fmla="*/ 152400 w 160337"/>
                <a:gd name="connsiteY1" fmla="*/ 314325 h 935037"/>
                <a:gd name="connsiteX2" fmla="*/ 47625 w 160337"/>
                <a:gd name="connsiteY2" fmla="*/ 638175 h 935037"/>
                <a:gd name="connsiteX3" fmla="*/ 66675 w 160337"/>
                <a:gd name="connsiteY3" fmla="*/ 885825 h 935037"/>
                <a:gd name="connsiteX4" fmla="*/ 38100 w 160337"/>
                <a:gd name="connsiteY4" fmla="*/ 933450 h 93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7" h="935037">
                  <a:moveTo>
                    <a:pt x="0" y="0"/>
                  </a:moveTo>
                  <a:cubicBezTo>
                    <a:pt x="72231" y="103981"/>
                    <a:pt x="144463" y="207963"/>
                    <a:pt x="152400" y="314325"/>
                  </a:cubicBezTo>
                  <a:cubicBezTo>
                    <a:pt x="160337" y="420687"/>
                    <a:pt x="61913" y="542925"/>
                    <a:pt x="47625" y="638175"/>
                  </a:cubicBezTo>
                  <a:cubicBezTo>
                    <a:pt x="33338" y="733425"/>
                    <a:pt x="68262" y="836613"/>
                    <a:pt x="66675" y="885825"/>
                  </a:cubicBezTo>
                  <a:cubicBezTo>
                    <a:pt x="65088" y="935037"/>
                    <a:pt x="51594" y="934243"/>
                    <a:pt x="38100" y="933450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55" name="フリーフォーム 354"/>
            <p:cNvSpPr/>
            <p:nvPr/>
          </p:nvSpPr>
          <p:spPr>
            <a:xfrm>
              <a:off x="6171827" y="2371623"/>
              <a:ext cx="254024" cy="1038336"/>
            </a:xfrm>
            <a:custGeom>
              <a:avLst/>
              <a:gdLst>
                <a:gd name="connsiteX0" fmla="*/ 152400 w 254000"/>
                <a:gd name="connsiteY0" fmla="*/ 0 h 1038225"/>
                <a:gd name="connsiteX1" fmla="*/ 209550 w 254000"/>
                <a:gd name="connsiteY1" fmla="*/ 342900 h 1038225"/>
                <a:gd name="connsiteX2" fmla="*/ 219075 w 254000"/>
                <a:gd name="connsiteY2" fmla="*/ 657225 h 1038225"/>
                <a:gd name="connsiteX3" fmla="*/ 0 w 254000"/>
                <a:gd name="connsiteY3" fmla="*/ 1038225 h 103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00" h="1038225">
                  <a:moveTo>
                    <a:pt x="152400" y="0"/>
                  </a:moveTo>
                  <a:cubicBezTo>
                    <a:pt x="175419" y="116681"/>
                    <a:pt x="198438" y="233363"/>
                    <a:pt x="209550" y="342900"/>
                  </a:cubicBezTo>
                  <a:cubicBezTo>
                    <a:pt x="220663" y="452438"/>
                    <a:pt x="254000" y="541338"/>
                    <a:pt x="219075" y="657225"/>
                  </a:cubicBezTo>
                  <a:cubicBezTo>
                    <a:pt x="184150" y="773113"/>
                    <a:pt x="92075" y="905669"/>
                    <a:pt x="0" y="1038225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56" name="フリーフォーム 355"/>
            <p:cNvSpPr/>
            <p:nvPr/>
          </p:nvSpPr>
          <p:spPr>
            <a:xfrm>
              <a:off x="6276612" y="2276363"/>
              <a:ext cx="1176447" cy="1200279"/>
            </a:xfrm>
            <a:custGeom>
              <a:avLst/>
              <a:gdLst>
                <a:gd name="connsiteX0" fmla="*/ 1028700 w 1162050"/>
                <a:gd name="connsiteY0" fmla="*/ 0 h 1247775"/>
                <a:gd name="connsiteX1" fmla="*/ 990600 w 1162050"/>
                <a:gd name="connsiteY1" fmla="*/ 561975 h 1247775"/>
                <a:gd name="connsiteX2" fmla="*/ 0 w 1162050"/>
                <a:gd name="connsiteY2" fmla="*/ 1247775 h 12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0" h="1247775">
                  <a:moveTo>
                    <a:pt x="1028700" y="0"/>
                  </a:moveTo>
                  <a:cubicBezTo>
                    <a:pt x="1095375" y="177006"/>
                    <a:pt x="1162050" y="354013"/>
                    <a:pt x="990600" y="561975"/>
                  </a:cubicBezTo>
                  <a:cubicBezTo>
                    <a:pt x="819150" y="769938"/>
                    <a:pt x="409575" y="1008856"/>
                    <a:pt x="0" y="1247775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57" name="フリーフォーム 356"/>
            <p:cNvSpPr/>
            <p:nvPr/>
          </p:nvSpPr>
          <p:spPr>
            <a:xfrm>
              <a:off x="6381396" y="2420842"/>
              <a:ext cx="1214551" cy="1074852"/>
            </a:xfrm>
            <a:custGeom>
              <a:avLst/>
              <a:gdLst>
                <a:gd name="connsiteX0" fmla="*/ 1171575 w 1195387"/>
                <a:gd name="connsiteY0" fmla="*/ 0 h 1095375"/>
                <a:gd name="connsiteX1" fmla="*/ 1000125 w 1195387"/>
                <a:gd name="connsiteY1" fmla="*/ 504825 h 1095375"/>
                <a:gd name="connsiteX2" fmla="*/ 0 w 1195387"/>
                <a:gd name="connsiteY2" fmla="*/ 1095375 h 109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5387" h="1095375">
                  <a:moveTo>
                    <a:pt x="1171575" y="0"/>
                  </a:moveTo>
                  <a:cubicBezTo>
                    <a:pt x="1183481" y="161131"/>
                    <a:pt x="1195387" y="322263"/>
                    <a:pt x="1000125" y="504825"/>
                  </a:cubicBezTo>
                  <a:cubicBezTo>
                    <a:pt x="804863" y="687387"/>
                    <a:pt x="402431" y="891381"/>
                    <a:pt x="0" y="1095375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58" name="フリーフォーム 357"/>
            <p:cNvSpPr/>
            <p:nvPr/>
          </p:nvSpPr>
          <p:spPr>
            <a:xfrm>
              <a:off x="6457604" y="2276363"/>
              <a:ext cx="2075056" cy="1257435"/>
            </a:xfrm>
            <a:custGeom>
              <a:avLst/>
              <a:gdLst>
                <a:gd name="connsiteX0" fmla="*/ 2076450 w 2076450"/>
                <a:gd name="connsiteY0" fmla="*/ 0 h 1295400"/>
                <a:gd name="connsiteX1" fmla="*/ 1504950 w 2076450"/>
                <a:gd name="connsiteY1" fmla="*/ 600075 h 1295400"/>
                <a:gd name="connsiteX2" fmla="*/ 0 w 2076450"/>
                <a:gd name="connsiteY2" fmla="*/ 12954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6450" h="1295400">
                  <a:moveTo>
                    <a:pt x="2076450" y="0"/>
                  </a:moveTo>
                  <a:cubicBezTo>
                    <a:pt x="1963737" y="192087"/>
                    <a:pt x="1851025" y="384175"/>
                    <a:pt x="1504950" y="600075"/>
                  </a:cubicBezTo>
                  <a:cubicBezTo>
                    <a:pt x="1158875" y="815975"/>
                    <a:pt x="579437" y="1055687"/>
                    <a:pt x="0" y="1295400"/>
                  </a:cubicBezTo>
                </a:path>
              </a:pathLst>
            </a:custGeom>
            <a:ln w="158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59" name="テキスト ボックス 71"/>
            <p:cNvSpPr txBox="1">
              <a:spLocks noChangeArrowheads="1"/>
            </p:cNvSpPr>
            <p:nvPr/>
          </p:nvSpPr>
          <p:spPr bwMode="auto">
            <a:xfrm>
              <a:off x="5427221" y="3519509"/>
              <a:ext cx="358808" cy="1805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rPr>
                <a:t>共有</a:t>
              </a:r>
              <a:endParaRPr lang="ja-JP" sz="1200" b="1" kern="100" dirty="0">
                <a:solidFill>
                  <a:schemeClr val="bg1"/>
                </a:solidFill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60" name="フリーフォーム 359"/>
            <p:cNvSpPr/>
            <p:nvPr/>
          </p:nvSpPr>
          <p:spPr>
            <a:xfrm>
              <a:off x="7753124" y="2816965"/>
              <a:ext cx="787473" cy="1037542"/>
            </a:xfrm>
            <a:custGeom>
              <a:avLst/>
              <a:gdLst>
                <a:gd name="connsiteX0" fmla="*/ 0 w 787400"/>
                <a:gd name="connsiteY0" fmla="*/ 1085850 h 1168400"/>
                <a:gd name="connsiteX1" fmla="*/ 628650 w 787400"/>
                <a:gd name="connsiteY1" fmla="*/ 1085850 h 1168400"/>
                <a:gd name="connsiteX2" fmla="*/ 781050 w 787400"/>
                <a:gd name="connsiteY2" fmla="*/ 590550 h 1168400"/>
                <a:gd name="connsiteX3" fmla="*/ 666750 w 787400"/>
                <a:gd name="connsiteY3" fmla="*/ 0 h 116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1168400">
                  <a:moveTo>
                    <a:pt x="0" y="1085850"/>
                  </a:moveTo>
                  <a:cubicBezTo>
                    <a:pt x="249237" y="1127125"/>
                    <a:pt x="498475" y="1168400"/>
                    <a:pt x="628650" y="1085850"/>
                  </a:cubicBezTo>
                  <a:cubicBezTo>
                    <a:pt x="758825" y="1003300"/>
                    <a:pt x="774700" y="771525"/>
                    <a:pt x="781050" y="590550"/>
                  </a:cubicBezTo>
                  <a:cubicBezTo>
                    <a:pt x="787400" y="409575"/>
                    <a:pt x="727075" y="204787"/>
                    <a:pt x="666750" y="0"/>
                  </a:cubicBezTo>
                </a:path>
              </a:pathLst>
            </a:custGeom>
            <a:ln w="158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361" name="テキスト ボックス 71"/>
            <p:cNvSpPr txBox="1">
              <a:spLocks noChangeArrowheads="1"/>
            </p:cNvSpPr>
            <p:nvPr/>
          </p:nvSpPr>
          <p:spPr bwMode="auto">
            <a:xfrm>
              <a:off x="8100819" y="3678276"/>
              <a:ext cx="360395" cy="18057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rPr>
                <a:t>解析</a:t>
              </a:r>
              <a:endParaRPr lang="en-US" altLang="ja-JP" sz="1100" b="1" kern="100" dirty="0">
                <a:solidFill>
                  <a:schemeClr val="bg1"/>
                </a:solidFill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62" name="テキスト ボックス 60"/>
            <p:cNvSpPr txBox="1">
              <a:spLocks noChangeArrowheads="1"/>
            </p:cNvSpPr>
            <p:nvPr/>
          </p:nvSpPr>
          <p:spPr bwMode="auto">
            <a:xfrm>
              <a:off x="4236485" y="3232140"/>
              <a:ext cx="1224076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『</a:t>
              </a: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モバイルネットワーク</a:t>
              </a:r>
              <a:r>
                <a:rPr lang="en-US" altLang="ja-JP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』</a:t>
              </a:r>
              <a:endParaRPr lang="ja-JP" sz="12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363" name="フリーフォーム 362"/>
            <p:cNvSpPr/>
            <p:nvPr/>
          </p:nvSpPr>
          <p:spPr>
            <a:xfrm>
              <a:off x="4819152" y="3943417"/>
              <a:ext cx="2294151" cy="1228857"/>
            </a:xfrm>
            <a:custGeom>
              <a:avLst/>
              <a:gdLst>
                <a:gd name="connsiteX0" fmla="*/ 2181225 w 2293937"/>
                <a:gd name="connsiteY0" fmla="*/ 1228725 h 1228725"/>
                <a:gd name="connsiteX1" fmla="*/ 2076450 w 2293937"/>
                <a:gd name="connsiteY1" fmla="*/ 876300 h 1228725"/>
                <a:gd name="connsiteX2" fmla="*/ 876300 w 2293937"/>
                <a:gd name="connsiteY2" fmla="*/ 552450 h 1228725"/>
                <a:gd name="connsiteX3" fmla="*/ 0 w 2293937"/>
                <a:gd name="connsiteY3" fmla="*/ 0 h 122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3937" h="1228725">
                  <a:moveTo>
                    <a:pt x="2181225" y="1228725"/>
                  </a:moveTo>
                  <a:cubicBezTo>
                    <a:pt x="2237581" y="1108868"/>
                    <a:pt x="2293937" y="989012"/>
                    <a:pt x="2076450" y="876300"/>
                  </a:cubicBezTo>
                  <a:cubicBezTo>
                    <a:pt x="1858963" y="763588"/>
                    <a:pt x="1222375" y="698500"/>
                    <a:pt x="876300" y="552450"/>
                  </a:cubicBezTo>
                  <a:cubicBezTo>
                    <a:pt x="530225" y="406400"/>
                    <a:pt x="265112" y="203200"/>
                    <a:pt x="0" y="0"/>
                  </a:cubicBezTo>
                </a:path>
              </a:pathLst>
            </a:cu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pic>
          <p:nvPicPr>
            <p:cNvPr id="364" name="Picture 51" descr="C:\Users\future\AppData\Local\Microsoft\Windows\Temporary Internet Files\Content.IE5\OASEIQOG\MC900434818[1]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811" y="3740885"/>
              <a:ext cx="465956" cy="465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5" name="グループ化 148"/>
            <p:cNvGrpSpPr>
              <a:grpSpLocks/>
            </p:cNvGrpSpPr>
            <p:nvPr/>
          </p:nvGrpSpPr>
          <p:grpSpPr bwMode="auto">
            <a:xfrm>
              <a:off x="5652667" y="2852688"/>
              <a:ext cx="358808" cy="261965"/>
              <a:chOff x="5652667" y="2852688"/>
              <a:chExt cx="358808" cy="261965"/>
            </a:xfrm>
          </p:grpSpPr>
          <p:sp>
            <p:nvSpPr>
              <p:cNvPr id="381" name="テキスト ボックス 71"/>
              <p:cNvSpPr txBox="1">
                <a:spLocks noChangeArrowheads="1"/>
              </p:cNvSpPr>
              <p:nvPr/>
            </p:nvSpPr>
            <p:spPr bwMode="auto">
              <a:xfrm>
                <a:off x="5652667" y="2852688"/>
                <a:ext cx="358808" cy="1805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950" tIns="26975" rIns="53950" bIns="26975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100" b="1" kern="100" dirty="0">
                    <a:solidFill>
                      <a:schemeClr val="bg1"/>
                    </a:solidFill>
                    <a:latin typeface="+mn-ea"/>
                    <a:ea typeface="+mn-ea"/>
                    <a:cs typeface="Times New Roman"/>
                  </a:rPr>
                  <a:t>閲覧</a:t>
                </a:r>
                <a:endParaRPr lang="ja-JP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endParaRPr>
              </a:p>
            </p:txBody>
          </p:sp>
          <p:sp>
            <p:nvSpPr>
              <p:cNvPr id="382" name="下矢印 381"/>
              <p:cNvSpPr/>
              <p:nvPr/>
            </p:nvSpPr>
            <p:spPr>
              <a:xfrm>
                <a:off x="5757452" y="3041620"/>
                <a:ext cx="144475" cy="73033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</p:grpSp>
        <p:grpSp>
          <p:nvGrpSpPr>
            <p:cNvPr id="366" name="グループ化 147"/>
            <p:cNvGrpSpPr>
              <a:grpSpLocks/>
            </p:cNvGrpSpPr>
            <p:nvPr/>
          </p:nvGrpSpPr>
          <p:grpSpPr bwMode="auto">
            <a:xfrm>
              <a:off x="5911453" y="4638816"/>
              <a:ext cx="360396" cy="258791"/>
              <a:chOff x="5940028" y="4638816"/>
              <a:chExt cx="360396" cy="258791"/>
            </a:xfrm>
          </p:grpSpPr>
          <p:sp>
            <p:nvSpPr>
              <p:cNvPr id="379" name="テキスト ボックス 71"/>
              <p:cNvSpPr txBox="1">
                <a:spLocks noChangeArrowheads="1"/>
              </p:cNvSpPr>
              <p:nvPr/>
            </p:nvSpPr>
            <p:spPr bwMode="auto">
              <a:xfrm>
                <a:off x="5940028" y="4638816"/>
                <a:ext cx="360396" cy="1805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950" tIns="26975" rIns="53950" bIns="26975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100" b="1" kern="100" dirty="0">
                    <a:solidFill>
                      <a:schemeClr val="bg1"/>
                    </a:solidFill>
                    <a:latin typeface="+mn-ea"/>
                    <a:ea typeface="+mn-ea"/>
                    <a:cs typeface="Times New Roman"/>
                  </a:rPr>
                  <a:t>検出</a:t>
                </a:r>
                <a:endParaRPr lang="ja-JP" sz="12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endParaRPr>
              </a:p>
            </p:txBody>
          </p:sp>
          <p:sp>
            <p:nvSpPr>
              <p:cNvPr id="380" name="下矢印 379"/>
              <p:cNvSpPr/>
              <p:nvPr/>
            </p:nvSpPr>
            <p:spPr>
              <a:xfrm flipV="1">
                <a:off x="6036875" y="4826161"/>
                <a:ext cx="144475" cy="71446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</p:grpSp>
        <p:grpSp>
          <p:nvGrpSpPr>
            <p:cNvPr id="367" name="グループ化 149"/>
            <p:cNvGrpSpPr>
              <a:grpSpLocks/>
            </p:cNvGrpSpPr>
            <p:nvPr/>
          </p:nvGrpSpPr>
          <p:grpSpPr bwMode="auto">
            <a:xfrm>
              <a:off x="6084507" y="2781242"/>
              <a:ext cx="360395" cy="253607"/>
              <a:chOff x="6084507" y="2781242"/>
              <a:chExt cx="360395" cy="253607"/>
            </a:xfrm>
          </p:grpSpPr>
          <p:sp>
            <p:nvSpPr>
              <p:cNvPr id="377" name="テキスト ボックス 71"/>
              <p:cNvSpPr txBox="1">
                <a:spLocks noChangeArrowheads="1"/>
              </p:cNvSpPr>
              <p:nvPr/>
            </p:nvSpPr>
            <p:spPr bwMode="auto">
              <a:xfrm>
                <a:off x="6084507" y="2854275"/>
                <a:ext cx="360395" cy="18057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950" tIns="26975" rIns="53950" bIns="26975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100" b="1" kern="100" dirty="0">
                    <a:solidFill>
                      <a:schemeClr val="bg1"/>
                    </a:solidFill>
                    <a:latin typeface="+mn-ea"/>
                    <a:ea typeface="+mn-ea"/>
                    <a:cs typeface="Times New Roman"/>
                  </a:rPr>
                  <a:t>警報</a:t>
                </a:r>
                <a:endParaRPr lang="ja-JP" sz="11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endParaRPr>
              </a:p>
            </p:txBody>
          </p:sp>
          <p:sp>
            <p:nvSpPr>
              <p:cNvPr id="378" name="下矢印 377"/>
              <p:cNvSpPr/>
              <p:nvPr/>
            </p:nvSpPr>
            <p:spPr>
              <a:xfrm flipV="1">
                <a:off x="6190879" y="2781242"/>
                <a:ext cx="144476" cy="71446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</p:grpSp>
        <p:grpSp>
          <p:nvGrpSpPr>
            <p:cNvPr id="368" name="グループ化 146"/>
            <p:cNvGrpSpPr>
              <a:grpSpLocks/>
            </p:cNvGrpSpPr>
            <p:nvPr/>
          </p:nvGrpSpPr>
          <p:grpSpPr bwMode="auto">
            <a:xfrm>
              <a:off x="5911453" y="4340334"/>
              <a:ext cx="360396" cy="252021"/>
              <a:chOff x="5940028" y="4340334"/>
              <a:chExt cx="360396" cy="252021"/>
            </a:xfrm>
          </p:grpSpPr>
          <p:sp>
            <p:nvSpPr>
              <p:cNvPr id="375" name="テキスト ボックス 71"/>
              <p:cNvSpPr txBox="1">
                <a:spLocks noChangeArrowheads="1"/>
              </p:cNvSpPr>
              <p:nvPr/>
            </p:nvSpPr>
            <p:spPr bwMode="auto">
              <a:xfrm>
                <a:off x="5940028" y="4411780"/>
                <a:ext cx="360396" cy="180575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3950" tIns="26975" rIns="53950" bIns="26975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altLang="en-US" sz="1100" b="1" kern="100" dirty="0">
                    <a:solidFill>
                      <a:schemeClr val="bg1"/>
                    </a:solidFill>
                    <a:latin typeface="+mn-ea"/>
                    <a:ea typeface="+mn-ea"/>
                    <a:cs typeface="Times New Roman"/>
                  </a:rPr>
                  <a:t>収集</a:t>
                </a:r>
                <a:endParaRPr lang="ja-JP" sz="1200" b="1" kern="100" dirty="0">
                  <a:solidFill>
                    <a:schemeClr val="bg1"/>
                  </a:solidFill>
                  <a:latin typeface="+mn-ea"/>
                  <a:ea typeface="+mn-ea"/>
                  <a:cs typeface="Times New Roman"/>
                </a:endParaRPr>
              </a:p>
            </p:txBody>
          </p:sp>
          <p:sp>
            <p:nvSpPr>
              <p:cNvPr id="376" name="下矢印 375"/>
              <p:cNvSpPr/>
              <p:nvPr/>
            </p:nvSpPr>
            <p:spPr>
              <a:xfrm flipV="1">
                <a:off x="6036875" y="4340334"/>
                <a:ext cx="144475" cy="71446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/>
              </a:p>
            </p:txBody>
          </p:sp>
        </p:grpSp>
        <p:sp>
          <p:nvSpPr>
            <p:cNvPr id="369" name="テキスト ボックス 71"/>
            <p:cNvSpPr txBox="1">
              <a:spLocks noChangeArrowheads="1"/>
            </p:cNvSpPr>
            <p:nvPr/>
          </p:nvSpPr>
          <p:spPr bwMode="auto">
            <a:xfrm>
              <a:off x="7752650" y="3287090"/>
              <a:ext cx="899858" cy="317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+mn-ea"/>
                  <a:ea typeface="+mn-ea"/>
                  <a:cs typeface="Times New Roman"/>
                </a:rPr>
                <a:t>安心な街づくり</a:t>
              </a:r>
              <a:endParaRPr lang="en-US" altLang="ja-JP" sz="1100" b="1" kern="100" dirty="0">
                <a:solidFill>
                  <a:srgbClr val="000000"/>
                </a:solidFill>
                <a:latin typeface="+mn-ea"/>
                <a:ea typeface="+mn-ea"/>
                <a:cs typeface="Times New Roman"/>
              </a:endParaRPr>
            </a:p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latin typeface="+mn-ea"/>
                  <a:ea typeface="+mn-ea"/>
                  <a:cs typeface="Times New Roman"/>
                </a:rPr>
                <a:t>事故軽減</a:t>
              </a:r>
              <a:endParaRPr lang="ja-JP" sz="1100" b="1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70" name="テキスト ボックス 52"/>
            <p:cNvSpPr txBox="1">
              <a:spLocks noChangeArrowheads="1"/>
            </p:cNvSpPr>
            <p:nvPr/>
          </p:nvSpPr>
          <p:spPr bwMode="auto">
            <a:xfrm>
              <a:off x="4035667" y="2743871"/>
              <a:ext cx="1574926" cy="17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05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保護者・</a:t>
              </a:r>
              <a:r>
                <a:rPr lang="ja-JP" sz="105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家族</a:t>
              </a:r>
              <a:r>
                <a:rPr lang="ja-JP" altLang="en-US" sz="105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・友人・ご近所さん</a:t>
              </a:r>
              <a:endParaRPr lang="ja-JP" sz="105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371" name="テキスト ボックス 52"/>
            <p:cNvSpPr txBox="1">
              <a:spLocks noChangeArrowheads="1"/>
            </p:cNvSpPr>
            <p:nvPr/>
          </p:nvSpPr>
          <p:spPr bwMode="auto">
            <a:xfrm>
              <a:off x="6568738" y="2654229"/>
              <a:ext cx="74937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医療従事者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372" name="テキスト ボックス 52"/>
            <p:cNvSpPr txBox="1">
              <a:spLocks noChangeArrowheads="1"/>
            </p:cNvSpPr>
            <p:nvPr/>
          </p:nvSpPr>
          <p:spPr bwMode="auto">
            <a:xfrm>
              <a:off x="5579338" y="3113486"/>
              <a:ext cx="1079600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u="sng" kern="100" dirty="0">
                  <a:latin typeface="+mn-ea"/>
                  <a:ea typeface="+mn-ea"/>
                  <a:cs typeface="Times New Roman"/>
                </a:rPr>
                <a:t>安全・安心への活用</a:t>
              </a:r>
              <a:endParaRPr lang="ja-JP" sz="1100" b="1" u="sng" kern="100" dirty="0">
                <a:latin typeface="+mn-ea"/>
                <a:ea typeface="+mn-ea"/>
                <a:cs typeface="Times New Roman"/>
              </a:endParaRPr>
            </a:p>
          </p:txBody>
        </p:sp>
        <p:sp>
          <p:nvSpPr>
            <p:cNvPr id="373" name="テキスト ボックス 52"/>
            <p:cNvSpPr txBox="1">
              <a:spLocks noChangeArrowheads="1"/>
            </p:cNvSpPr>
            <p:nvPr/>
          </p:nvSpPr>
          <p:spPr bwMode="auto">
            <a:xfrm>
              <a:off x="7659451" y="2654229"/>
              <a:ext cx="1054199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Times New Roman"/>
                </a:rPr>
                <a:t>警備・安全管理者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  <p:sp>
          <p:nvSpPr>
            <p:cNvPr id="374" name="テキスト ボックス 51"/>
            <p:cNvSpPr txBox="1">
              <a:spLocks noChangeArrowheads="1"/>
            </p:cNvSpPr>
            <p:nvPr/>
          </p:nvSpPr>
          <p:spPr bwMode="auto">
            <a:xfrm>
              <a:off x="7745186" y="2508163"/>
              <a:ext cx="906546" cy="18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3950" tIns="26975" rIns="53950" bIns="26975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sz="1100" b="1" kern="100" dirty="0">
                  <a:solidFill>
                    <a:srgbClr val="000000"/>
                  </a:solidFill>
                  <a:latin typeface="Calibri"/>
                  <a:ea typeface="ＭＳ Ｐゴシック"/>
                  <a:cs typeface="ＭＳ Ｐゴシック"/>
                </a:rPr>
                <a:t>＜自治体他＞</a:t>
              </a:r>
              <a:endParaRPr lang="ja-JP" sz="1100" b="1" kern="100" dirty="0">
                <a:latin typeface="Century"/>
                <a:ea typeface="ＭＳ 明朝"/>
                <a:cs typeface="Times New Roman"/>
              </a:endParaRPr>
            </a:p>
          </p:txBody>
        </p:sp>
      </p:grpSp>
      <p:sp>
        <p:nvSpPr>
          <p:cNvPr id="142" name="角丸四角形 141"/>
          <p:cNvSpPr/>
          <p:nvPr/>
        </p:nvSpPr>
        <p:spPr>
          <a:xfrm>
            <a:off x="5245207" y="653825"/>
            <a:ext cx="3647273" cy="17670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rgbClr val="FF0000"/>
                </a:solidFill>
              </a:rPr>
              <a:t>弱者の見守り</a:t>
            </a:r>
          </a:p>
          <a:p>
            <a:r>
              <a:rPr lang="ja-JP" altLang="en-US" sz="2400" dirty="0">
                <a:solidFill>
                  <a:srgbClr val="FF0000"/>
                </a:solidFill>
              </a:rPr>
              <a:t>個人のライフログ</a:t>
            </a:r>
          </a:p>
          <a:p>
            <a:r>
              <a:rPr lang="ja-JP" altLang="en-US" sz="2400" dirty="0">
                <a:solidFill>
                  <a:srgbClr val="FF0000"/>
                </a:solidFill>
              </a:rPr>
              <a:t>災害時の避難サポート</a:t>
            </a:r>
          </a:p>
          <a:p>
            <a:r>
              <a:rPr lang="ja-JP" altLang="en-US" sz="2400" dirty="0">
                <a:solidFill>
                  <a:srgbClr val="FF0000"/>
                </a:solidFill>
              </a:rPr>
              <a:t>地域コミュニティの活性化</a:t>
            </a:r>
          </a:p>
        </p:txBody>
      </p:sp>
    </p:spTree>
    <p:extLst>
      <p:ext uri="{BB962C8B-B14F-4D97-AF65-F5344CB8AC3E}">
        <p14:creationId xmlns:p14="http://schemas.microsoft.com/office/powerpoint/2010/main" val="20418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http://img05.shop-pro.jp/PA01107/190/product/26242769.jpg?201101221321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5005" y="5450797"/>
            <a:ext cx="815393" cy="815393"/>
          </a:xfrm>
          <a:prstGeom prst="rect">
            <a:avLst/>
          </a:prstGeom>
          <a:noFill/>
        </p:spPr>
      </p:pic>
      <p:pic>
        <p:nvPicPr>
          <p:cNvPr id="46" name="Picture 6" descr="http://ec-yobiko.com/sozai/page_parts/download_2/pp_mobilesmart1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9250" y="4156485"/>
            <a:ext cx="1310605" cy="2088232"/>
          </a:xfrm>
          <a:prstGeom prst="rect">
            <a:avLst/>
          </a:prstGeom>
          <a:noFill/>
        </p:spPr>
      </p:pic>
      <p:pic>
        <p:nvPicPr>
          <p:cNvPr id="37" name="Picture 6" descr="軽自動車 イラスト素材画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61" y="2708920"/>
            <a:ext cx="1902930" cy="190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1" descr="高齢者のイラスト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2" r="60268"/>
          <a:stretch/>
        </p:blipFill>
        <p:spPr bwMode="auto">
          <a:xfrm rot="359029">
            <a:off x="6698345" y="3080773"/>
            <a:ext cx="345509" cy="3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スマートフォンの機能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773106" y="5641396"/>
            <a:ext cx="1512168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ジャイロセンサ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939148" y="3933055"/>
            <a:ext cx="720080" cy="3038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Ｗｉ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-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Ｆｉ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5612847">
            <a:off x="3888923" y="3187914"/>
            <a:ext cx="519311" cy="1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7215157">
            <a:off x="4782377" y="3172593"/>
            <a:ext cx="519311" cy="14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6" descr="l_0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67711" y="5593292"/>
            <a:ext cx="1243484" cy="93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335476" flipV="1">
            <a:off x="2557425" y="3661495"/>
            <a:ext cx="1370673" cy="13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テキスト ボックス 15"/>
          <p:cNvSpPr txBox="1"/>
          <p:nvPr/>
        </p:nvSpPr>
        <p:spPr>
          <a:xfrm>
            <a:off x="4293660" y="4588041"/>
            <a:ext cx="9361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スマート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フォン</a:t>
            </a:r>
            <a:endParaRPr kumimoji="1" lang="ja-JP" altLang="en-US" sz="1600" dirty="0"/>
          </a:p>
        </p:txBody>
      </p:sp>
      <p:sp>
        <p:nvSpPr>
          <p:cNvPr id="17" name="角丸四角形 16"/>
          <p:cNvSpPr/>
          <p:nvPr/>
        </p:nvSpPr>
        <p:spPr>
          <a:xfrm>
            <a:off x="2773106" y="4921316"/>
            <a:ext cx="1512168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加速度センサ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2773106" y="5281356"/>
            <a:ext cx="1512168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磁気センサ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5204398" y="4582264"/>
            <a:ext cx="1188132" cy="2981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Ｂｌｕｅｔｏｏｔｈ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6586" y="2045661"/>
            <a:ext cx="2561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位置の取得（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位置情報</a:t>
            </a:r>
            <a:r>
              <a:rPr kumimoji="1" lang="ja-JP" altLang="en-US" sz="1600" b="1" dirty="0" smtClean="0"/>
              <a:t>）</a:t>
            </a:r>
            <a:endParaRPr kumimoji="1" lang="en-US" altLang="ja-JP" sz="1600" b="1" dirty="0" smtClean="0"/>
          </a:p>
          <a:p>
            <a:r>
              <a:rPr lang="ja-JP" altLang="en-US" sz="1400" dirty="0" smtClean="0"/>
              <a:t>緯度経度、移動速度、進行方向</a:t>
            </a:r>
            <a:endParaRPr kumimoji="1" lang="ja-JP" altLang="en-US" sz="12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154593" y="2049803"/>
            <a:ext cx="273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運転状況の把握（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運転情報</a:t>
            </a:r>
            <a:r>
              <a:rPr kumimoji="1" lang="ja-JP" altLang="en-US" sz="1600" b="1" dirty="0" smtClean="0"/>
              <a:t>）</a:t>
            </a:r>
            <a:endParaRPr kumimoji="1" lang="en-US" altLang="ja-JP" sz="1600" b="1" dirty="0" smtClean="0"/>
          </a:p>
          <a:p>
            <a:r>
              <a:rPr lang="ja-JP" altLang="en-US" sz="1400" dirty="0" smtClean="0"/>
              <a:t>車体のぶれ、居眠り運転、</a:t>
            </a:r>
            <a:endParaRPr lang="en-US" altLang="ja-JP" sz="1400" dirty="0" smtClean="0"/>
          </a:p>
          <a:p>
            <a:r>
              <a:rPr lang="ja-JP" altLang="en-US" sz="1400" dirty="0" smtClean="0"/>
              <a:t>ブレーキ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アクセルの操作、衝突</a:t>
            </a:r>
            <a:endParaRPr kumimoji="1" lang="ja-JP" altLang="en-US" sz="14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591557" y="5033289"/>
            <a:ext cx="35524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健康機器からの情報収集（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健康情報</a:t>
            </a:r>
            <a:r>
              <a:rPr kumimoji="1" lang="ja-JP" altLang="en-US" sz="1600" b="1" dirty="0" smtClean="0"/>
              <a:t>）</a:t>
            </a:r>
            <a:endParaRPr kumimoji="1" lang="en-US" altLang="ja-JP" sz="1600" b="1" dirty="0" smtClean="0"/>
          </a:p>
          <a:p>
            <a:r>
              <a:rPr lang="ja-JP" altLang="en-US" sz="1400" dirty="0" smtClean="0"/>
              <a:t>血圧、体重</a:t>
            </a:r>
            <a:endParaRPr kumimoji="1" lang="ja-JP" altLang="en-US" sz="1400" dirty="0"/>
          </a:p>
        </p:txBody>
      </p:sp>
      <p:sp>
        <p:nvSpPr>
          <p:cNvPr id="24" name="雲 23"/>
          <p:cNvSpPr/>
          <p:nvPr/>
        </p:nvSpPr>
        <p:spPr>
          <a:xfrm>
            <a:off x="3431380" y="2096170"/>
            <a:ext cx="2436764" cy="923920"/>
          </a:xfrm>
          <a:prstGeom prst="clou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モバイルネットワーク環境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664497" y="3525339"/>
            <a:ext cx="212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管理</a:t>
            </a:r>
            <a:r>
              <a:rPr kumimoji="1" lang="ja-JP" altLang="en-US" sz="1600" b="1" dirty="0" smtClean="0"/>
              <a:t>サーバへの送信</a:t>
            </a:r>
            <a:endParaRPr kumimoji="1" lang="ja-JP" altLang="en-US" sz="1600" b="1" dirty="0"/>
          </a:p>
        </p:txBody>
      </p:sp>
      <p:pic>
        <p:nvPicPr>
          <p:cNvPr id="28" name="Picture 2" descr="http://photolibrary.jp/mhd1/img173/s-2010092715203660119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65607" y="4228361"/>
            <a:ext cx="914654" cy="864096"/>
          </a:xfrm>
          <a:prstGeom prst="rect">
            <a:avLst/>
          </a:prstGeom>
          <a:noFill/>
        </p:spPr>
      </p:pic>
      <p:pic>
        <p:nvPicPr>
          <p:cNvPr id="29" name="Picture 4" descr="http://happy.ap.teacup.com/ibaraki-doji/timg/middle_1253715853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2353" y="4228361"/>
            <a:ext cx="851003" cy="936104"/>
          </a:xfrm>
          <a:prstGeom prst="rect">
            <a:avLst/>
          </a:prstGeom>
          <a:noFill/>
        </p:spPr>
      </p:pic>
      <p:sp>
        <p:nvSpPr>
          <p:cNvPr id="33" name="角丸四角形 32"/>
          <p:cNvSpPr/>
          <p:nvPr/>
        </p:nvSpPr>
        <p:spPr>
          <a:xfrm>
            <a:off x="3539418" y="4433912"/>
            <a:ext cx="720080" cy="2879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ＧＰＳ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34" name="Picture 2" descr="http://ec-yobiko.com/sozai/page_parts/download_2/pp_mobilesmart1_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386" y="3160125"/>
            <a:ext cx="167619" cy="30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/>
          <p:cNvSpPr txBox="1"/>
          <p:nvPr/>
        </p:nvSpPr>
        <p:spPr>
          <a:xfrm>
            <a:off x="7568952" y="4136459"/>
            <a:ext cx="1623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車載スマートフォン</a:t>
            </a:r>
            <a:endParaRPr kumimoji="1" lang="ja-JP" altLang="en-US" sz="1400" dirty="0"/>
          </a:p>
        </p:txBody>
      </p:sp>
      <p:cxnSp>
        <p:nvCxnSpPr>
          <p:cNvPr id="36" name="直線コネクタ 35"/>
          <p:cNvCxnSpPr>
            <a:endCxn id="34" idx="3"/>
          </p:cNvCxnSpPr>
          <p:nvPr/>
        </p:nvCxnSpPr>
        <p:spPr>
          <a:xfrm flipH="1" flipV="1">
            <a:off x="7295005" y="3313992"/>
            <a:ext cx="529308" cy="82246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C:\Users\ohno\AppData\Local\Microsoft\Windows\Temporary Internet Files\Content.IE5\V0YXGMUC\MC900433869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30" y="2958577"/>
            <a:ext cx="399056" cy="39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C:\Users\ohno\AppData\Local\Microsoft\Windows\Temporary Internet Files\Content.IE5\V0YXGMUC\MC900433869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84" y="4422342"/>
            <a:ext cx="399056" cy="39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" descr="C:\Users\ohno\AppData\Local\Microsoft\Windows\Temporary Internet Files\Content.IE5\V0YXGMUC\MC900433869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15" y="4757668"/>
            <a:ext cx="399056" cy="39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/>
          <p:cNvSpPr txBox="1"/>
          <p:nvPr/>
        </p:nvSpPr>
        <p:spPr>
          <a:xfrm>
            <a:off x="400345" y="3318399"/>
            <a:ext cx="2842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状態</a:t>
            </a:r>
            <a:r>
              <a:rPr kumimoji="1" lang="ja-JP" altLang="en-US" sz="1600" b="1" dirty="0" smtClean="0"/>
              <a:t>の把握（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行動情報</a:t>
            </a:r>
            <a:r>
              <a:rPr kumimoji="1" lang="ja-JP" altLang="en-US" sz="1600" b="1" dirty="0" smtClean="0"/>
              <a:t>）</a:t>
            </a:r>
            <a:endParaRPr kumimoji="1" lang="en-US" altLang="ja-JP" sz="1600" b="1" dirty="0" smtClean="0"/>
          </a:p>
          <a:p>
            <a:r>
              <a:rPr lang="ja-JP" altLang="en-US" sz="1400" dirty="0" smtClean="0"/>
              <a:t>歩行移動中、停滞中、乗車中、</a:t>
            </a:r>
            <a:endParaRPr lang="en-US" altLang="ja-JP" sz="1400" dirty="0" smtClean="0"/>
          </a:p>
          <a:p>
            <a:r>
              <a:rPr lang="ja-JP" altLang="en-US" sz="1400" dirty="0" smtClean="0"/>
              <a:t>放置中、</a:t>
            </a:r>
            <a:r>
              <a:rPr kumimoji="1" lang="ja-JP" altLang="en-US" sz="1400" dirty="0" smtClean="0"/>
              <a:t>転倒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4307" y="1514821"/>
            <a:ext cx="362960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スマートフォン自身によるセンシング</a:t>
            </a:r>
            <a:endParaRPr kumimoji="1" lang="ja-JP" altLang="en-US" dirty="0"/>
          </a:p>
        </p:txBody>
      </p:sp>
      <p:pic>
        <p:nvPicPr>
          <p:cNvPr id="5124" name="Picture 4" descr="C:\Users\ohno\AppData\Local\Microsoft\Windows\Temporary Internet Files\Content.IE5\V0YXGMUC\MC900434857[1]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543" y="2445533"/>
            <a:ext cx="872866" cy="87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/>
          <p:cNvSpPr txBox="1"/>
          <p:nvPr/>
        </p:nvSpPr>
        <p:spPr>
          <a:xfrm>
            <a:off x="5406894" y="1514821"/>
            <a:ext cx="362960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周辺機器との連携によるセンシング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756594" y="3938758"/>
            <a:ext cx="720080" cy="2981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３Ｇ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4" descr="http://file.koni06.blog.shinobi.jp/Img/1276676132/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70506"/>
            <a:ext cx="648072" cy="823820"/>
          </a:xfrm>
          <a:prstGeom prst="rect">
            <a:avLst/>
          </a:prstGeom>
          <a:noFill/>
        </p:spPr>
      </p:pic>
      <p:sp>
        <p:nvSpPr>
          <p:cNvPr id="46" name="四角形吹き出し 45"/>
          <p:cNvSpPr/>
          <p:nvPr/>
        </p:nvSpPr>
        <p:spPr>
          <a:xfrm>
            <a:off x="359532" y="4745834"/>
            <a:ext cx="3096345" cy="1995534"/>
          </a:xfrm>
          <a:prstGeom prst="wedgeRectCallout">
            <a:avLst>
              <a:gd name="adj1" fmla="val -33384"/>
              <a:gd name="adj2" fmla="val -653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管理サーバの機能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24" name="四角形吹き出し 23"/>
          <p:cNvSpPr/>
          <p:nvPr/>
        </p:nvSpPr>
        <p:spPr>
          <a:xfrm>
            <a:off x="3635814" y="4941168"/>
            <a:ext cx="5040641" cy="1105381"/>
          </a:xfrm>
          <a:prstGeom prst="wedgeRectCallout">
            <a:avLst>
              <a:gd name="adj1" fmla="val -32279"/>
              <a:gd name="adj2" fmla="val -8687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・過去</a:t>
            </a:r>
            <a:r>
              <a:rPr lang="ja-JP" altLang="en-US" sz="1600" dirty="0">
                <a:solidFill>
                  <a:schemeClr val="tx1"/>
                </a:solidFill>
              </a:rPr>
              <a:t>のデータと比較して</a:t>
            </a:r>
            <a:r>
              <a:rPr lang="ja-JP" altLang="en-US" sz="1600" dirty="0" smtClean="0">
                <a:solidFill>
                  <a:schemeClr val="tx1"/>
                </a:solidFill>
              </a:rPr>
              <a:t>異常検出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b="1" dirty="0" smtClean="0">
                <a:solidFill>
                  <a:srgbClr val="FF0000"/>
                </a:solidFill>
              </a:rPr>
              <a:t>　いつもは行かない場所に行ってしまう（徘徊行動検出）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</a:rPr>
              <a:t>いつもとは違う血圧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25" name="右矢印 24"/>
          <p:cNvSpPr/>
          <p:nvPr/>
        </p:nvSpPr>
        <p:spPr>
          <a:xfrm>
            <a:off x="5318680" y="2819190"/>
            <a:ext cx="1512168" cy="1152128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他機関へのデータ提供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948263" y="2907703"/>
            <a:ext cx="2078997" cy="97510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b="1" dirty="0" smtClean="0">
                <a:solidFill>
                  <a:schemeClr val="tx1"/>
                </a:solidFill>
              </a:rPr>
              <a:t>・</a:t>
            </a:r>
            <a:r>
              <a:rPr lang="ja-JP" altLang="en-US" sz="1400" b="1" dirty="0">
                <a:solidFill>
                  <a:schemeClr val="tx1"/>
                </a:solidFill>
              </a:rPr>
              <a:t>弱者</a:t>
            </a:r>
            <a:r>
              <a:rPr kumimoji="1" lang="ja-JP" altLang="en-US" sz="1400" b="1" dirty="0" smtClean="0">
                <a:solidFill>
                  <a:schemeClr val="tx1"/>
                </a:solidFill>
              </a:rPr>
              <a:t>の活動範囲</a:t>
            </a:r>
            <a:endParaRPr kumimoji="1" lang="en-US" altLang="ja-JP" sz="1400" b="1" dirty="0" smtClean="0">
              <a:solidFill>
                <a:schemeClr val="tx1"/>
              </a:solidFill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</a:rPr>
              <a:t>・事故発生前とセンサデータの関係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右矢印 27"/>
          <p:cNvSpPr/>
          <p:nvPr/>
        </p:nvSpPr>
        <p:spPr>
          <a:xfrm rot="4505963">
            <a:off x="4002230" y="2511733"/>
            <a:ext cx="757978" cy="2359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/>
          <p:cNvSpPr/>
          <p:nvPr/>
        </p:nvSpPr>
        <p:spPr>
          <a:xfrm rot="6152143">
            <a:off x="4534892" y="2497432"/>
            <a:ext cx="756010" cy="23615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105592" y="2418561"/>
            <a:ext cx="110755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センサ情報</a:t>
            </a:r>
            <a:endParaRPr kumimoji="1" lang="ja-JP" altLang="en-US" sz="1400" b="1" dirty="0"/>
          </a:p>
        </p:txBody>
      </p:sp>
      <p:pic>
        <p:nvPicPr>
          <p:cNvPr id="31" name="Picture 2" descr="http://www.civillink.net/fsozai/sozai/pc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270" y="1844824"/>
            <a:ext cx="864096" cy="702918"/>
          </a:xfrm>
          <a:prstGeom prst="rect">
            <a:avLst/>
          </a:prstGeom>
          <a:noFill/>
        </p:spPr>
      </p:pic>
      <p:sp>
        <p:nvSpPr>
          <p:cNvPr id="33" name="フリーフォーム 32"/>
          <p:cNvSpPr/>
          <p:nvPr/>
        </p:nvSpPr>
        <p:spPr>
          <a:xfrm rot="991542">
            <a:off x="1674696" y="2787288"/>
            <a:ext cx="2520280" cy="360040"/>
          </a:xfrm>
          <a:custGeom>
            <a:avLst/>
            <a:gdLst>
              <a:gd name="connsiteX0" fmla="*/ 40193 w 1346479"/>
              <a:gd name="connsiteY0" fmla="*/ 0 h 592853"/>
              <a:gd name="connsiteX1" fmla="*/ 1245995 w 1346479"/>
              <a:gd name="connsiteY1" fmla="*/ 351692 h 592853"/>
              <a:gd name="connsiteX2" fmla="*/ 1346479 w 1346479"/>
              <a:gd name="connsiteY2" fmla="*/ 422031 h 592853"/>
              <a:gd name="connsiteX3" fmla="*/ 1306285 w 1346479"/>
              <a:gd name="connsiteY3" fmla="*/ 582804 h 592853"/>
              <a:gd name="connsiteX4" fmla="*/ 1165608 w 1346479"/>
              <a:gd name="connsiteY4" fmla="*/ 592853 h 592853"/>
              <a:gd name="connsiteX5" fmla="*/ 0 w 1346479"/>
              <a:gd name="connsiteY5" fmla="*/ 291402 h 59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6479" h="592853">
                <a:moveTo>
                  <a:pt x="40193" y="0"/>
                </a:moveTo>
                <a:lnTo>
                  <a:pt x="1245995" y="351692"/>
                </a:lnTo>
                <a:lnTo>
                  <a:pt x="1346479" y="422031"/>
                </a:lnTo>
                <a:lnTo>
                  <a:pt x="1306285" y="582804"/>
                </a:lnTo>
                <a:lnTo>
                  <a:pt x="1165608" y="592853"/>
                </a:lnTo>
                <a:lnTo>
                  <a:pt x="0" y="291402"/>
                </a:lnTo>
              </a:path>
            </a:pathLst>
          </a:custGeom>
          <a:ln w="15875">
            <a:solidFill>
              <a:srgbClr val="0070C0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9512" y="2557353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アカウント作成</a:t>
            </a:r>
            <a:endParaRPr kumimoji="1" lang="en-US" altLang="ja-JP" sz="1600" b="1" dirty="0" smtClean="0"/>
          </a:p>
          <a:p>
            <a:r>
              <a:rPr kumimoji="1" lang="ja-JP" altLang="en-US" sz="1600" b="1" dirty="0" smtClean="0"/>
              <a:t>リアルタイム閲覧</a:t>
            </a:r>
            <a:endParaRPr kumimoji="1" lang="en-US" altLang="ja-JP" sz="1600" b="1" dirty="0" smtClean="0"/>
          </a:p>
          <a:p>
            <a:r>
              <a:rPr lang="ja-JP" altLang="en-US" sz="1400" dirty="0"/>
              <a:t>自分自身</a:t>
            </a:r>
            <a:r>
              <a:rPr lang="ja-JP" altLang="en-US" sz="1400" dirty="0" smtClean="0"/>
              <a:t>の情報</a:t>
            </a:r>
            <a:endParaRPr lang="en-US" altLang="ja-JP" sz="1400" dirty="0" smtClean="0"/>
          </a:p>
          <a:p>
            <a:r>
              <a:rPr kumimoji="1" lang="ja-JP" altLang="en-US" sz="1400" dirty="0"/>
              <a:t>弱者</a:t>
            </a:r>
            <a:r>
              <a:rPr kumimoji="1" lang="ja-JP" altLang="en-US" sz="1400" dirty="0" smtClean="0"/>
              <a:t>の情報（許可された</a:t>
            </a:r>
            <a:r>
              <a:rPr kumimoji="1" lang="ja-JP" altLang="en-US" sz="1400" dirty="0" smtClean="0"/>
              <a:t>人であれば可）</a:t>
            </a:r>
            <a:endParaRPr kumimoji="1" lang="ja-JP" altLang="en-US" sz="1400" dirty="0"/>
          </a:p>
        </p:txBody>
      </p:sp>
      <p:sp>
        <p:nvSpPr>
          <p:cNvPr id="35" name="左矢印 34"/>
          <p:cNvSpPr/>
          <p:nvPr/>
        </p:nvSpPr>
        <p:spPr>
          <a:xfrm rot="19458125">
            <a:off x="2735533" y="4091563"/>
            <a:ext cx="1431882" cy="24917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15616" y="3708030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/>
              <a:t>異常検出時</a:t>
            </a:r>
            <a:endParaRPr kumimoji="1" lang="en-US" altLang="ja-JP" sz="1600" b="1" dirty="0" smtClean="0"/>
          </a:p>
          <a:p>
            <a:r>
              <a:rPr lang="ja-JP" altLang="en-US" sz="1400" dirty="0" smtClean="0"/>
              <a:t>メール、</a:t>
            </a:r>
            <a:r>
              <a:rPr kumimoji="1" lang="ja-JP" altLang="en-US" sz="1400" dirty="0" smtClean="0"/>
              <a:t>チャット、</a:t>
            </a:r>
            <a:r>
              <a:rPr lang="ja-JP" altLang="en-US" sz="1400" dirty="0" smtClean="0"/>
              <a:t>掲示板、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通話、</a:t>
            </a:r>
            <a:r>
              <a:rPr lang="ja-JP" altLang="en-US" sz="1400" dirty="0"/>
              <a:t>ナビゲーション</a:t>
            </a:r>
            <a:endParaRPr kumimoji="1" lang="ja-JP" altLang="en-US" sz="1400" dirty="0"/>
          </a:p>
        </p:txBody>
      </p:sp>
      <p:pic>
        <p:nvPicPr>
          <p:cNvPr id="38" name="Picture 928"/>
          <p:cNvPicPr>
            <a:picLocks noChangeAspect="1" noChangeArrowheads="1"/>
          </p:cNvPicPr>
          <p:nvPr/>
        </p:nvPicPr>
        <p:blipFill>
          <a:blip r:embed="rId4" cstate="print"/>
          <a:srcRect l="462" r="2054" b="1201"/>
          <a:stretch>
            <a:fillRect/>
          </a:stretch>
        </p:blipFill>
        <p:spPr bwMode="auto">
          <a:xfrm>
            <a:off x="2300919" y="1469134"/>
            <a:ext cx="1267833" cy="98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06" y="3010959"/>
            <a:ext cx="691195" cy="94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テキスト ボックス 41"/>
          <p:cNvSpPr txBox="1"/>
          <p:nvPr/>
        </p:nvSpPr>
        <p:spPr>
          <a:xfrm>
            <a:off x="3926612" y="3923764"/>
            <a:ext cx="2661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管理サーバ</a:t>
            </a:r>
            <a:endParaRPr kumimoji="1" lang="en-US" altLang="ja-JP" b="1" dirty="0" smtClean="0"/>
          </a:p>
          <a:p>
            <a:r>
              <a:rPr lang="ja-JP" altLang="en-US" sz="1400" dirty="0"/>
              <a:t>利用者ごとの</a:t>
            </a:r>
            <a:r>
              <a:rPr lang="ja-JP" altLang="en-US" sz="1400" dirty="0" smtClean="0"/>
              <a:t>データベース</a:t>
            </a:r>
            <a:endParaRPr lang="ja-JP" altLang="en-US" sz="1400" dirty="0"/>
          </a:p>
        </p:txBody>
      </p:sp>
      <p:graphicFrame>
        <p:nvGraphicFramePr>
          <p:cNvPr id="45" name="表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18680"/>
              </p:ext>
            </p:extLst>
          </p:nvPr>
        </p:nvGraphicFramePr>
        <p:xfrm>
          <a:off x="411831" y="4810206"/>
          <a:ext cx="2990624" cy="1886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0624"/>
              </a:tblGrid>
              <a:tr h="317596">
                <a:tc>
                  <a:txBody>
                    <a:bodyPr/>
                    <a:lstStyle/>
                    <a:p>
                      <a:r>
                        <a:rPr kumimoji="1" lang="en-US" altLang="ja-JP" sz="1200" b="0" dirty="0" smtClean="0"/>
                        <a:t>To</a:t>
                      </a:r>
                      <a:r>
                        <a:rPr kumimoji="1" lang="ja-JP" altLang="en-US" sz="1200" dirty="0" smtClean="0"/>
                        <a:t>：□□□□</a:t>
                      </a:r>
                      <a:endParaRPr kumimoji="1" lang="en-US" altLang="ja-JP" sz="120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596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From</a:t>
                      </a:r>
                      <a:r>
                        <a:rPr kumimoji="1" lang="ja-JP" altLang="en-US" sz="1200" dirty="0" smtClean="0"/>
                        <a:t>：△△△△</a:t>
                      </a:r>
                      <a:endParaRPr kumimoji="1" lang="en-US" altLang="ja-JP" sz="1200" dirty="0" smtClean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7596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件名：アラームメール</a:t>
                      </a:r>
                      <a:endParaRPr kumimoji="1" lang="ja-JP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34107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通常行動範囲を逸脱した可能性があります。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連絡をとり安否を確認してください。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現在地：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en-US" altLang="ja-JP" sz="1200" dirty="0" smtClean="0"/>
                        <a:t>https://www.</a:t>
                      </a:r>
                      <a:r>
                        <a:rPr kumimoji="1" lang="ja-JP" altLang="en-US" sz="1200" dirty="0" smtClean="0"/>
                        <a:t> ◆◆◆◆</a:t>
                      </a:r>
                      <a:r>
                        <a:rPr kumimoji="1" lang="en-US" altLang="ja-JP" sz="1200" dirty="0" smtClean="0"/>
                        <a:t>.</a:t>
                      </a:r>
                      <a:r>
                        <a:rPr kumimoji="1" lang="ja-JP" altLang="en-US" sz="1200" dirty="0" smtClean="0"/>
                        <a:t> △△</a:t>
                      </a:r>
                      <a:r>
                        <a:rPr kumimoji="1" lang="en-US" altLang="ja-JP" sz="1200" dirty="0" smtClean="0"/>
                        <a:t>. </a:t>
                      </a:r>
                      <a:r>
                        <a:rPr kumimoji="1" lang="ja-JP" altLang="en-US" sz="1200" dirty="0" smtClean="0"/>
                        <a:t>○○</a:t>
                      </a:r>
                      <a:endParaRPr kumimoji="1" lang="ja-JP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四角形吹き出し 51"/>
          <p:cNvSpPr/>
          <p:nvPr/>
        </p:nvSpPr>
        <p:spPr>
          <a:xfrm>
            <a:off x="2282060" y="1441828"/>
            <a:ext cx="1286692" cy="1024209"/>
          </a:xfrm>
          <a:prstGeom prst="wedgeRectCallout">
            <a:avLst>
              <a:gd name="adj1" fmla="val -84883"/>
              <a:gd name="adj2" fmla="val 308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Picture 3" descr="C:\Users\ohno\AppData\Local\Microsoft\Windows\Temporary Internet Files\Content.IE5\V0YXGMUC\MC900433869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06" y="1253831"/>
            <a:ext cx="720646" cy="72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9" descr="C:\Users\future\AppData\Local\Microsoft\Windows\Temporary Internet Files\Content.IE5\Q9AYCL7F\MC900424160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36" y="2380713"/>
            <a:ext cx="409532" cy="7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2" descr="C:\Users\future\AppData\Local\Microsoft\Windows\Temporary Internet Files\Content.IE5\Q9AYCL7F\MC900216694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54" y="2117845"/>
            <a:ext cx="361346" cy="7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テキスト ボックス 56"/>
          <p:cNvSpPr txBox="1"/>
          <p:nvPr/>
        </p:nvSpPr>
        <p:spPr>
          <a:xfrm>
            <a:off x="3871286" y="1905288"/>
            <a:ext cx="159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スマートフォン</a:t>
            </a:r>
            <a:endParaRPr kumimoji="1" lang="ja-JP" altLang="en-US" b="1" dirty="0"/>
          </a:p>
        </p:txBody>
      </p:sp>
      <p:pic>
        <p:nvPicPr>
          <p:cNvPr id="58" name="Picture 52" descr="C:\Users\future\AppData\Local\Microsoft\Windows\Temporary Internet Files\Content.IE5\OASEIQOG\MC900433942[1]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85" y="2189841"/>
            <a:ext cx="693020" cy="69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テキスト ボックス 59"/>
          <p:cNvSpPr txBox="1"/>
          <p:nvPr/>
        </p:nvSpPr>
        <p:spPr>
          <a:xfrm>
            <a:off x="7188743" y="6170012"/>
            <a:ext cx="1847753" cy="338554"/>
          </a:xfrm>
          <a:prstGeom prst="rect">
            <a:avLst/>
          </a:prstGeom>
          <a:solidFill>
            <a:schemeClr val="bg1"/>
          </a:solidFill>
          <a:ln w="47625" cmpd="thinThick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本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発表の主な対象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H="1" flipV="1">
            <a:off x="7761821" y="5620139"/>
            <a:ext cx="425834" cy="487046"/>
          </a:xfrm>
          <a:prstGeom prst="straightConnector1">
            <a:avLst/>
          </a:prstGeom>
          <a:ln w="317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4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TLIFES</a:t>
            </a:r>
            <a:r>
              <a:rPr kumimoji="1" lang="ja-JP" altLang="en-US" dirty="0" smtClean="0"/>
              <a:t>の主な利用用途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866035" y="2631230"/>
            <a:ext cx="1034055" cy="1034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弱者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2934147" y="2631229"/>
            <a:ext cx="1034055" cy="1034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弱者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900092" y="1484784"/>
            <a:ext cx="1034055" cy="103405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医療従事者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5118001" y="1484784"/>
            <a:ext cx="1034055" cy="103405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家族の人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7186112" y="1484784"/>
            <a:ext cx="1034055" cy="103405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家族の人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6152057" y="2631230"/>
            <a:ext cx="1034055" cy="1034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弱者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/>
          <p:cNvCxnSpPr>
            <a:stCxn id="7" idx="3"/>
            <a:endCxn id="5" idx="7"/>
          </p:cNvCxnSpPr>
          <p:nvPr/>
        </p:nvCxnSpPr>
        <p:spPr>
          <a:xfrm flipH="1">
            <a:off x="1748656" y="2367405"/>
            <a:ext cx="302870" cy="41525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7" idx="5"/>
            <a:endCxn id="6" idx="1"/>
          </p:cNvCxnSpPr>
          <p:nvPr/>
        </p:nvCxnSpPr>
        <p:spPr>
          <a:xfrm>
            <a:off x="2782713" y="2367405"/>
            <a:ext cx="302868" cy="41525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0" idx="1"/>
            <a:endCxn id="8" idx="5"/>
          </p:cNvCxnSpPr>
          <p:nvPr/>
        </p:nvCxnSpPr>
        <p:spPr>
          <a:xfrm flipH="1" flipV="1">
            <a:off x="6000622" y="2367405"/>
            <a:ext cx="302869" cy="415259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0" idx="7"/>
            <a:endCxn id="9" idx="3"/>
          </p:cNvCxnSpPr>
          <p:nvPr/>
        </p:nvCxnSpPr>
        <p:spPr>
          <a:xfrm flipV="1">
            <a:off x="7034678" y="2367405"/>
            <a:ext cx="302868" cy="415259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/楕円 14"/>
          <p:cNvSpPr/>
          <p:nvPr/>
        </p:nvSpPr>
        <p:spPr>
          <a:xfrm>
            <a:off x="866035" y="4581128"/>
            <a:ext cx="1034055" cy="1034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弱者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2934147" y="4581128"/>
            <a:ext cx="1034055" cy="1034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弱者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900090" y="5098155"/>
            <a:ext cx="1034057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/>
        </p:nvSpPr>
        <p:spPr>
          <a:xfrm>
            <a:off x="5118002" y="4581128"/>
            <a:ext cx="1034055" cy="103405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友達</a:t>
            </a:r>
            <a:r>
              <a:rPr lang="en-US" altLang="ja-JP" sz="1600" dirty="0" smtClean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円/楕円 19"/>
          <p:cNvSpPr/>
          <p:nvPr/>
        </p:nvSpPr>
        <p:spPr>
          <a:xfrm>
            <a:off x="7186114" y="4581128"/>
            <a:ext cx="1034055" cy="1034055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友達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6152057" y="5098155"/>
            <a:ext cx="1034057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66035" y="3675506"/>
            <a:ext cx="328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一人</a:t>
            </a:r>
            <a:r>
              <a:rPr lang="ja-JP" altLang="en-US" sz="2000" b="1" dirty="0" smtClean="0"/>
              <a:t>が複数の弱者を見守る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932040" y="3675506"/>
            <a:ext cx="37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複数の人が一人の弱者を見守る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40670" y="5687190"/>
            <a:ext cx="233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弱者同士で見守る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951312" y="5687190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友達同士などお互いの情報を共有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46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179512" y="3958282"/>
            <a:ext cx="4320480" cy="24055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徘徊行動の定義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位置に関する徘徊行動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通常は行かない場所に対象者がいる事象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例：近辺（自宅、病院など）で行動しているが、その他の場所にいる場合</a:t>
            </a:r>
            <a:endParaRPr lang="en-US" altLang="ja-JP" dirty="0" smtClean="0"/>
          </a:p>
          <a:p>
            <a:r>
              <a:rPr lang="ja-JP" altLang="en-US" dirty="0" smtClean="0"/>
              <a:t>時間に関する徘徊行動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通常</a:t>
            </a:r>
            <a:r>
              <a:rPr kumimoji="1" lang="ja-JP" altLang="en-US" dirty="0" smtClean="0"/>
              <a:t>は特定の時間帯にいるはずの場所に対象者がいない事象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例：夜間に自宅で過ごすが、別の場所にいる場合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C8918-FF3C-4282-A456-1CA45150923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1499" y="5974506"/>
            <a:ext cx="24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位置に関する徘徊行動</a:t>
            </a:r>
            <a:endParaRPr kumimoji="1" lang="ja-JP" altLang="en-US" b="1" dirty="0"/>
          </a:p>
        </p:txBody>
      </p:sp>
      <p:sp>
        <p:nvSpPr>
          <p:cNvPr id="15" name="角丸四角形 14"/>
          <p:cNvSpPr/>
          <p:nvPr/>
        </p:nvSpPr>
        <p:spPr>
          <a:xfrm>
            <a:off x="4572000" y="3978287"/>
            <a:ext cx="4320480" cy="24055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5995" y="5994511"/>
            <a:ext cx="24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時間</a:t>
            </a:r>
            <a:r>
              <a:rPr kumimoji="1" lang="ja-JP" altLang="en-US" b="1" dirty="0" smtClean="0"/>
              <a:t>に関する徘徊行動</a:t>
            </a:r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337968" y="5508681"/>
            <a:ext cx="99855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/>
              <a:t>ショッピングセンター</a:t>
            </a:r>
            <a:endParaRPr kumimoji="1" lang="ja-JP" altLang="en-US" sz="1400" b="1" dirty="0"/>
          </a:p>
        </p:txBody>
      </p:sp>
      <p:pic>
        <p:nvPicPr>
          <p:cNvPr id="8194" name="Picture 2" descr="C:\Users\ohno\AppData\Local\Microsoft\Windows\Temporary Internet Files\Content.IE5\Q5L5IXVO\MC90034373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76" y="4315162"/>
            <a:ext cx="983740" cy="119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200" y="4564052"/>
            <a:ext cx="1078280" cy="96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テキスト ボックス 23"/>
          <p:cNvSpPr txBox="1"/>
          <p:nvPr/>
        </p:nvSpPr>
        <p:spPr>
          <a:xfrm>
            <a:off x="7941218" y="5511487"/>
            <a:ext cx="87925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/>
              <a:t>コンビニ</a:t>
            </a:r>
            <a:endParaRPr kumimoji="1" lang="ja-JP" altLang="en-US" sz="1400" b="1" dirty="0"/>
          </a:p>
        </p:txBody>
      </p:sp>
      <p:sp>
        <p:nvSpPr>
          <p:cNvPr id="9" name="円/楕円 8"/>
          <p:cNvSpPr/>
          <p:nvPr/>
        </p:nvSpPr>
        <p:spPr>
          <a:xfrm>
            <a:off x="240752" y="4021116"/>
            <a:ext cx="2107960" cy="196366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46" descr="C:\Users\yama\AppData\Local\Microsoft\Windows\Temporary Internet Files\Content.IE5\OO96YE4S\MC90023666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9" y="4393152"/>
            <a:ext cx="914439" cy="70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C:\Users\ohno\AppData\Local\Microsoft\Windows\Temporary Internet Files\Content.IE5\8E0G3FOC\MC90007912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669789"/>
            <a:ext cx="1094552" cy="7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フリーフォーム 13"/>
          <p:cNvSpPr/>
          <p:nvPr/>
        </p:nvSpPr>
        <p:spPr>
          <a:xfrm>
            <a:off x="1470271" y="4833969"/>
            <a:ext cx="1756880" cy="357372"/>
          </a:xfrm>
          <a:custGeom>
            <a:avLst/>
            <a:gdLst>
              <a:gd name="connsiteX0" fmla="*/ 0 w 1684962"/>
              <a:gd name="connsiteY0" fmla="*/ 350434 h 453176"/>
              <a:gd name="connsiteX1" fmla="*/ 1037690 w 1684962"/>
              <a:gd name="connsiteY1" fmla="*/ 1113 h 453176"/>
              <a:gd name="connsiteX2" fmla="*/ 1684962 w 1684962"/>
              <a:gd name="connsiteY2" fmla="*/ 453176 h 453176"/>
              <a:gd name="connsiteX0" fmla="*/ 0 w 1715784"/>
              <a:gd name="connsiteY0" fmla="*/ 360239 h 360239"/>
              <a:gd name="connsiteX1" fmla="*/ 1037690 w 1715784"/>
              <a:gd name="connsiteY1" fmla="*/ 10918 h 360239"/>
              <a:gd name="connsiteX2" fmla="*/ 1715784 w 1715784"/>
              <a:gd name="connsiteY2" fmla="*/ 206127 h 360239"/>
              <a:gd name="connsiteX0" fmla="*/ 0 w 1715784"/>
              <a:gd name="connsiteY0" fmla="*/ 354773 h 354773"/>
              <a:gd name="connsiteX1" fmla="*/ 1037690 w 1715784"/>
              <a:gd name="connsiteY1" fmla="*/ 5452 h 354773"/>
              <a:gd name="connsiteX2" fmla="*/ 1715784 w 1715784"/>
              <a:gd name="connsiteY2" fmla="*/ 200661 h 354773"/>
              <a:gd name="connsiteX0" fmla="*/ 0 w 1756880"/>
              <a:gd name="connsiteY0" fmla="*/ 357372 h 357372"/>
              <a:gd name="connsiteX1" fmla="*/ 1037690 w 1756880"/>
              <a:gd name="connsiteY1" fmla="*/ 8051 h 357372"/>
              <a:gd name="connsiteX2" fmla="*/ 1756880 w 1756880"/>
              <a:gd name="connsiteY2" fmla="*/ 182712 h 35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6880" h="357372">
                <a:moveTo>
                  <a:pt x="0" y="357372"/>
                </a:moveTo>
                <a:cubicBezTo>
                  <a:pt x="378431" y="174149"/>
                  <a:pt x="744877" y="37161"/>
                  <a:pt x="1037690" y="8051"/>
                </a:cubicBezTo>
                <a:cubicBezTo>
                  <a:pt x="1330503" y="-21059"/>
                  <a:pt x="1512012" y="26887"/>
                  <a:pt x="1756880" y="182712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67147" y="5391856"/>
            <a:ext cx="10285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/>
              <a:t>自宅、病院</a:t>
            </a:r>
            <a:endParaRPr kumimoji="1" lang="ja-JP" altLang="en-US" sz="14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6762"/>
            <a:ext cx="586380" cy="105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円/楕円 26"/>
          <p:cNvSpPr/>
          <p:nvPr/>
        </p:nvSpPr>
        <p:spPr>
          <a:xfrm>
            <a:off x="4725616" y="4304361"/>
            <a:ext cx="1790600" cy="164491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14106" y="5448426"/>
            <a:ext cx="98152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 smtClean="0"/>
              <a:t>自宅のみ</a:t>
            </a:r>
            <a:endParaRPr kumimoji="1" lang="ja-JP" altLang="en-US" sz="1400" b="1" dirty="0"/>
          </a:p>
        </p:txBody>
      </p:sp>
      <p:pic>
        <p:nvPicPr>
          <p:cNvPr id="20" name="Picture 9" descr="C:\Users\ohno\AppData\Local\Microsoft\Windows\Temporary Internet Files\Content.IE5\8E0G3FOC\MC900079129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99" y="4473638"/>
            <a:ext cx="1094552" cy="7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26" y="4850567"/>
            <a:ext cx="586380" cy="105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フリーフォーム 22"/>
          <p:cNvSpPr/>
          <p:nvPr/>
        </p:nvSpPr>
        <p:spPr>
          <a:xfrm>
            <a:off x="6055480" y="4797152"/>
            <a:ext cx="1756880" cy="357372"/>
          </a:xfrm>
          <a:custGeom>
            <a:avLst/>
            <a:gdLst>
              <a:gd name="connsiteX0" fmla="*/ 0 w 1684962"/>
              <a:gd name="connsiteY0" fmla="*/ 350434 h 453176"/>
              <a:gd name="connsiteX1" fmla="*/ 1037690 w 1684962"/>
              <a:gd name="connsiteY1" fmla="*/ 1113 h 453176"/>
              <a:gd name="connsiteX2" fmla="*/ 1684962 w 1684962"/>
              <a:gd name="connsiteY2" fmla="*/ 453176 h 453176"/>
              <a:gd name="connsiteX0" fmla="*/ 0 w 1715784"/>
              <a:gd name="connsiteY0" fmla="*/ 360239 h 360239"/>
              <a:gd name="connsiteX1" fmla="*/ 1037690 w 1715784"/>
              <a:gd name="connsiteY1" fmla="*/ 10918 h 360239"/>
              <a:gd name="connsiteX2" fmla="*/ 1715784 w 1715784"/>
              <a:gd name="connsiteY2" fmla="*/ 206127 h 360239"/>
              <a:gd name="connsiteX0" fmla="*/ 0 w 1715784"/>
              <a:gd name="connsiteY0" fmla="*/ 354773 h 354773"/>
              <a:gd name="connsiteX1" fmla="*/ 1037690 w 1715784"/>
              <a:gd name="connsiteY1" fmla="*/ 5452 h 354773"/>
              <a:gd name="connsiteX2" fmla="*/ 1715784 w 1715784"/>
              <a:gd name="connsiteY2" fmla="*/ 200661 h 354773"/>
              <a:gd name="connsiteX0" fmla="*/ 0 w 1756880"/>
              <a:gd name="connsiteY0" fmla="*/ 357372 h 357372"/>
              <a:gd name="connsiteX1" fmla="*/ 1037690 w 1756880"/>
              <a:gd name="connsiteY1" fmla="*/ 8051 h 357372"/>
              <a:gd name="connsiteX2" fmla="*/ 1756880 w 1756880"/>
              <a:gd name="connsiteY2" fmla="*/ 182712 h 35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6880" h="357372">
                <a:moveTo>
                  <a:pt x="0" y="357372"/>
                </a:moveTo>
                <a:cubicBezTo>
                  <a:pt x="378431" y="174149"/>
                  <a:pt x="744877" y="37161"/>
                  <a:pt x="1037690" y="8051"/>
                </a:cubicBezTo>
                <a:cubicBezTo>
                  <a:pt x="1330503" y="-21059"/>
                  <a:pt x="1512012" y="26887"/>
                  <a:pt x="1756880" y="182712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339401" y="4174345"/>
            <a:ext cx="76364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/>
              <a:t>夜間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887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クラシック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クラリティ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13641</TotalTime>
  <Words>1771</Words>
  <Application>Microsoft Office PowerPoint</Application>
  <PresentationFormat>画面に合わせる (4:3)</PresentationFormat>
  <Paragraphs>489</Paragraphs>
  <Slides>24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テーマ1</vt:lpstr>
      <vt:lpstr>スマートフォンとモバイルネットワーク環境を利用したTLIFESの提案と実装</vt:lpstr>
      <vt:lpstr>研究背景</vt:lpstr>
      <vt:lpstr>徘徊行動対策の既存システム</vt:lpstr>
      <vt:lpstr>提案システムTLIFES</vt:lpstr>
      <vt:lpstr>提案システムTLIFES</vt:lpstr>
      <vt:lpstr>スマートフォンの機能</vt:lpstr>
      <vt:lpstr>管理サーバの機能</vt:lpstr>
      <vt:lpstr>TLIFESの主な利用用途</vt:lpstr>
      <vt:lpstr>徘徊行動の定義</vt:lpstr>
      <vt:lpstr>徘徊行動検出の概要</vt:lpstr>
      <vt:lpstr>徘徊行動検出後</vt:lpstr>
      <vt:lpstr>位置と時間に関する徘徊行動の検出方法</vt:lpstr>
      <vt:lpstr>実装 -モジュール構成-</vt:lpstr>
      <vt:lpstr>実装 -モジュール構成-</vt:lpstr>
      <vt:lpstr>実装 -モジュール構成-</vt:lpstr>
      <vt:lpstr>評価 -システム構成-</vt:lpstr>
      <vt:lpstr>管理サーバでの表示例</vt:lpstr>
      <vt:lpstr>通常行動範囲の学習結果</vt:lpstr>
      <vt:lpstr>徘徊行動の検出結果</vt:lpstr>
      <vt:lpstr>徘徊行動の検出結果</vt:lpstr>
      <vt:lpstr>徘徊行動の検出結果</vt:lpstr>
      <vt:lpstr>処理時間</vt:lpstr>
      <vt:lpstr>既存システムとの比較</vt:lpstr>
      <vt:lpstr>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TLIFESを利用した徘徊行動検出方式の提案と実装</dc:title>
  <dc:creator>ohno</dc:creator>
  <cp:lastModifiedBy>ohno</cp:lastModifiedBy>
  <cp:revision>256</cp:revision>
  <cp:lastPrinted>2013-01-29T10:25:45Z</cp:lastPrinted>
  <dcterms:created xsi:type="dcterms:W3CDTF">2013-01-07T09:10:23Z</dcterms:created>
  <dcterms:modified xsi:type="dcterms:W3CDTF">2013-01-29T11:50:51Z</dcterms:modified>
</cp:coreProperties>
</file>