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ComputerProgramming 2 First time.</a:t>
            </a:r>
          </a:p>
          <a:p>
            <a:r>
              <a:t>Add Paragraph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second paragraph that's bold</a:t>
            </a:r>
          </a:p>
          <a:p>
            <a:pPr>
              <a:defRPr sz="2000"/>
            </a:pPr>
            <a:r>
              <a:t>This is third paragraph that's big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xel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950720" cy="1609344"/>
          </a:xfrm>
          <a:prstGeom prst="rect">
            <a:avLst/>
          </a:prstGeom>
        </p:spPr>
      </p:pic>
      <p:pic>
        <p:nvPicPr>
          <p:cNvPr id="3" name="Picture 2" descr="pixel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4433455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