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66" r:id="rId2"/>
    <p:sldId id="257" r:id="rId3"/>
    <p:sldId id="260" r:id="rId4"/>
    <p:sldId id="259" r:id="rId5"/>
    <p:sldId id="262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15944D-45D3-4A91-8F67-59DDB7CA531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CCB9272-B27E-429B-B652-F2DC331336EF}">
      <dgm:prSet/>
      <dgm:spPr/>
      <dgm:t>
        <a:bodyPr/>
        <a:lstStyle/>
        <a:p>
          <a:r>
            <a:rPr lang="pl-PL"/>
            <a:t>Bartosz Koszołko</a:t>
          </a:r>
          <a:endParaRPr lang="en-US"/>
        </a:p>
      </dgm:t>
    </dgm:pt>
    <dgm:pt modelId="{1E9F735C-ADD9-474E-A020-003B3D5C47F3}" type="parTrans" cxnId="{EB1B0921-FB97-4C13-A7E8-D0BC4AFF53BB}">
      <dgm:prSet/>
      <dgm:spPr/>
      <dgm:t>
        <a:bodyPr/>
        <a:lstStyle/>
        <a:p>
          <a:endParaRPr lang="en-US"/>
        </a:p>
      </dgm:t>
    </dgm:pt>
    <dgm:pt modelId="{32D1994E-7C60-482D-842D-E7533FB75EE8}" type="sibTrans" cxnId="{EB1B0921-FB97-4C13-A7E8-D0BC4AFF53BB}">
      <dgm:prSet/>
      <dgm:spPr/>
      <dgm:t>
        <a:bodyPr/>
        <a:lstStyle/>
        <a:p>
          <a:endParaRPr lang="en-US"/>
        </a:p>
      </dgm:t>
    </dgm:pt>
    <dgm:pt modelId="{4EEB5C35-C25F-47F7-8D2D-922A4BE56B94}">
      <dgm:prSet/>
      <dgm:spPr/>
      <dgm:t>
        <a:bodyPr/>
        <a:lstStyle/>
        <a:p>
          <a:r>
            <a:rPr lang="pl-PL"/>
            <a:t>Aleksander Czajczyński</a:t>
          </a:r>
          <a:endParaRPr lang="en-US"/>
        </a:p>
      </dgm:t>
    </dgm:pt>
    <dgm:pt modelId="{D5B54257-4460-4A1E-8BDD-85E07F40CFE9}" type="parTrans" cxnId="{77CE187C-8A58-49EB-9275-F62688705168}">
      <dgm:prSet/>
      <dgm:spPr/>
      <dgm:t>
        <a:bodyPr/>
        <a:lstStyle/>
        <a:p>
          <a:endParaRPr lang="en-US"/>
        </a:p>
      </dgm:t>
    </dgm:pt>
    <dgm:pt modelId="{916FD278-EB64-4F3A-8C18-61DB152B6986}" type="sibTrans" cxnId="{77CE187C-8A58-49EB-9275-F62688705168}">
      <dgm:prSet/>
      <dgm:spPr/>
      <dgm:t>
        <a:bodyPr/>
        <a:lstStyle/>
        <a:p>
          <a:endParaRPr lang="en-US"/>
        </a:p>
      </dgm:t>
    </dgm:pt>
    <dgm:pt modelId="{A9687AE8-6330-40AA-991E-FE396A737C0C}" type="pres">
      <dgm:prSet presAssocID="{6A15944D-45D3-4A91-8F67-59DDB7CA531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BC3C3F5D-4666-4A4E-A20D-1B0FD0854E8D}" type="pres">
      <dgm:prSet presAssocID="{ECCB9272-B27E-429B-B652-F2DC331336EF}" presName="hierRoot1" presStyleCnt="0"/>
      <dgm:spPr/>
    </dgm:pt>
    <dgm:pt modelId="{867A97AD-187A-440B-B17F-79C571181930}" type="pres">
      <dgm:prSet presAssocID="{ECCB9272-B27E-429B-B652-F2DC331336EF}" presName="composite" presStyleCnt="0"/>
      <dgm:spPr/>
    </dgm:pt>
    <dgm:pt modelId="{B2A2B97F-EF11-4722-BBC7-624F1F385FF6}" type="pres">
      <dgm:prSet presAssocID="{ECCB9272-B27E-429B-B652-F2DC331336EF}" presName="background" presStyleLbl="node0" presStyleIdx="0" presStyleCnt="2"/>
      <dgm:spPr/>
    </dgm:pt>
    <dgm:pt modelId="{E41A3310-3732-443D-9791-70A80990594D}" type="pres">
      <dgm:prSet presAssocID="{ECCB9272-B27E-429B-B652-F2DC331336EF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38EBCE-2402-4E85-9857-392155EA28F0}" type="pres">
      <dgm:prSet presAssocID="{ECCB9272-B27E-429B-B652-F2DC331336EF}" presName="hierChild2" presStyleCnt="0"/>
      <dgm:spPr/>
    </dgm:pt>
    <dgm:pt modelId="{9F91FB01-83BD-4704-BE57-BF1FC520F35F}" type="pres">
      <dgm:prSet presAssocID="{4EEB5C35-C25F-47F7-8D2D-922A4BE56B94}" presName="hierRoot1" presStyleCnt="0"/>
      <dgm:spPr/>
    </dgm:pt>
    <dgm:pt modelId="{20F591B5-83BF-43BA-A280-C0324D217B2D}" type="pres">
      <dgm:prSet presAssocID="{4EEB5C35-C25F-47F7-8D2D-922A4BE56B94}" presName="composite" presStyleCnt="0"/>
      <dgm:spPr/>
    </dgm:pt>
    <dgm:pt modelId="{5FAA4DF9-4A7A-4742-9898-CF221C88FF36}" type="pres">
      <dgm:prSet presAssocID="{4EEB5C35-C25F-47F7-8D2D-922A4BE56B94}" presName="background" presStyleLbl="node0" presStyleIdx="1" presStyleCnt="2"/>
      <dgm:spPr/>
    </dgm:pt>
    <dgm:pt modelId="{B52DF29B-4ECC-4D1B-82ED-3284995C5DED}" type="pres">
      <dgm:prSet presAssocID="{4EEB5C35-C25F-47F7-8D2D-922A4BE56B94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A87C2EA-92A9-4223-AB7E-4EB440E7037D}" type="pres">
      <dgm:prSet presAssocID="{4EEB5C35-C25F-47F7-8D2D-922A4BE56B94}" presName="hierChild2" presStyleCnt="0"/>
      <dgm:spPr/>
    </dgm:pt>
  </dgm:ptLst>
  <dgm:cxnLst>
    <dgm:cxn modelId="{DF4055E1-D1DF-468B-9878-F43BF9E5BB13}" type="presOf" srcId="{ECCB9272-B27E-429B-B652-F2DC331336EF}" destId="{E41A3310-3732-443D-9791-70A80990594D}" srcOrd="0" destOrd="0" presId="urn:microsoft.com/office/officeart/2005/8/layout/hierarchy1"/>
    <dgm:cxn modelId="{CC9B29CA-9103-4A6F-A286-4B9CA47FD9BF}" type="presOf" srcId="{6A15944D-45D3-4A91-8F67-59DDB7CA5315}" destId="{A9687AE8-6330-40AA-991E-FE396A737C0C}" srcOrd="0" destOrd="0" presId="urn:microsoft.com/office/officeart/2005/8/layout/hierarchy1"/>
    <dgm:cxn modelId="{F5234044-3E4B-4856-A345-AB76E9C4DCE0}" type="presOf" srcId="{4EEB5C35-C25F-47F7-8D2D-922A4BE56B94}" destId="{B52DF29B-4ECC-4D1B-82ED-3284995C5DED}" srcOrd="0" destOrd="0" presId="urn:microsoft.com/office/officeart/2005/8/layout/hierarchy1"/>
    <dgm:cxn modelId="{77CE187C-8A58-49EB-9275-F62688705168}" srcId="{6A15944D-45D3-4A91-8F67-59DDB7CA5315}" destId="{4EEB5C35-C25F-47F7-8D2D-922A4BE56B94}" srcOrd="1" destOrd="0" parTransId="{D5B54257-4460-4A1E-8BDD-85E07F40CFE9}" sibTransId="{916FD278-EB64-4F3A-8C18-61DB152B6986}"/>
    <dgm:cxn modelId="{EB1B0921-FB97-4C13-A7E8-D0BC4AFF53BB}" srcId="{6A15944D-45D3-4A91-8F67-59DDB7CA5315}" destId="{ECCB9272-B27E-429B-B652-F2DC331336EF}" srcOrd="0" destOrd="0" parTransId="{1E9F735C-ADD9-474E-A020-003B3D5C47F3}" sibTransId="{32D1994E-7C60-482D-842D-E7533FB75EE8}"/>
    <dgm:cxn modelId="{A99EFAEA-B662-451C-94AC-020DA6A5DEC2}" type="presParOf" srcId="{A9687AE8-6330-40AA-991E-FE396A737C0C}" destId="{BC3C3F5D-4666-4A4E-A20D-1B0FD0854E8D}" srcOrd="0" destOrd="0" presId="urn:microsoft.com/office/officeart/2005/8/layout/hierarchy1"/>
    <dgm:cxn modelId="{29A865EB-44F8-4719-940A-880F8048791D}" type="presParOf" srcId="{BC3C3F5D-4666-4A4E-A20D-1B0FD0854E8D}" destId="{867A97AD-187A-440B-B17F-79C571181930}" srcOrd="0" destOrd="0" presId="urn:microsoft.com/office/officeart/2005/8/layout/hierarchy1"/>
    <dgm:cxn modelId="{E2F63BD5-A029-47FE-B42E-76256FF60EB6}" type="presParOf" srcId="{867A97AD-187A-440B-B17F-79C571181930}" destId="{B2A2B97F-EF11-4722-BBC7-624F1F385FF6}" srcOrd="0" destOrd="0" presId="urn:microsoft.com/office/officeart/2005/8/layout/hierarchy1"/>
    <dgm:cxn modelId="{E7C05A93-92D8-44E6-849E-9A6992A622BF}" type="presParOf" srcId="{867A97AD-187A-440B-B17F-79C571181930}" destId="{E41A3310-3732-443D-9791-70A80990594D}" srcOrd="1" destOrd="0" presId="urn:microsoft.com/office/officeart/2005/8/layout/hierarchy1"/>
    <dgm:cxn modelId="{7C904FE7-D97C-45D2-906A-278EA1F3FF4A}" type="presParOf" srcId="{BC3C3F5D-4666-4A4E-A20D-1B0FD0854E8D}" destId="{2838EBCE-2402-4E85-9857-392155EA28F0}" srcOrd="1" destOrd="0" presId="urn:microsoft.com/office/officeart/2005/8/layout/hierarchy1"/>
    <dgm:cxn modelId="{ECBBB46C-1FC7-42A3-AD4F-2304F4FCF937}" type="presParOf" srcId="{A9687AE8-6330-40AA-991E-FE396A737C0C}" destId="{9F91FB01-83BD-4704-BE57-BF1FC520F35F}" srcOrd="1" destOrd="0" presId="urn:microsoft.com/office/officeart/2005/8/layout/hierarchy1"/>
    <dgm:cxn modelId="{41742213-C8AF-4958-AA49-0D2A485CDED6}" type="presParOf" srcId="{9F91FB01-83BD-4704-BE57-BF1FC520F35F}" destId="{20F591B5-83BF-43BA-A280-C0324D217B2D}" srcOrd="0" destOrd="0" presId="urn:microsoft.com/office/officeart/2005/8/layout/hierarchy1"/>
    <dgm:cxn modelId="{52017593-3660-4401-B16B-441856CD3379}" type="presParOf" srcId="{20F591B5-83BF-43BA-A280-C0324D217B2D}" destId="{5FAA4DF9-4A7A-4742-9898-CF221C88FF36}" srcOrd="0" destOrd="0" presId="urn:microsoft.com/office/officeart/2005/8/layout/hierarchy1"/>
    <dgm:cxn modelId="{C78B6264-F96D-41FB-98A0-C86BE237BE5F}" type="presParOf" srcId="{20F591B5-83BF-43BA-A280-C0324D217B2D}" destId="{B52DF29B-4ECC-4D1B-82ED-3284995C5DED}" srcOrd="1" destOrd="0" presId="urn:microsoft.com/office/officeart/2005/8/layout/hierarchy1"/>
    <dgm:cxn modelId="{B2DFD9E4-2FF3-472F-A44C-A36E1C0D57EC}" type="presParOf" srcId="{9F91FB01-83BD-4704-BE57-BF1FC520F35F}" destId="{BA87C2EA-92A9-4223-AB7E-4EB440E7037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2B97F-EF11-4722-BBC7-624F1F385FF6}">
      <dsp:nvSpPr>
        <dsp:cNvPr id="0" name=""/>
        <dsp:cNvSpPr/>
      </dsp:nvSpPr>
      <dsp:spPr>
        <a:xfrm>
          <a:off x="1283" y="16286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A3310-3732-443D-9791-70A80990594D}">
      <dsp:nvSpPr>
        <dsp:cNvPr id="0" name=""/>
        <dsp:cNvSpPr/>
      </dsp:nvSpPr>
      <dsp:spPr>
        <a:xfrm>
          <a:off x="501904" y="638452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5600" kern="1200"/>
            <a:t>Bartosz Koszołko</a:t>
          </a:r>
          <a:endParaRPr lang="en-US" sz="5600" kern="1200"/>
        </a:p>
      </dsp:txBody>
      <dsp:txXfrm>
        <a:off x="585701" y="722249"/>
        <a:ext cx="4337991" cy="2693452"/>
      </dsp:txXfrm>
    </dsp:sp>
    <dsp:sp modelId="{5FAA4DF9-4A7A-4742-9898-CF221C88FF36}">
      <dsp:nvSpPr>
        <dsp:cNvPr id="0" name=""/>
        <dsp:cNvSpPr/>
      </dsp:nvSpPr>
      <dsp:spPr>
        <a:xfrm>
          <a:off x="5508110" y="16286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2DF29B-4ECC-4D1B-82ED-3284995C5DED}">
      <dsp:nvSpPr>
        <dsp:cNvPr id="0" name=""/>
        <dsp:cNvSpPr/>
      </dsp:nvSpPr>
      <dsp:spPr>
        <a:xfrm>
          <a:off x="6008730" y="638452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5600" kern="1200"/>
            <a:t>Aleksander Czajczyński</a:t>
          </a:r>
          <a:endParaRPr lang="en-US" sz="5600" kern="1200"/>
        </a:p>
      </dsp:txBody>
      <dsp:txXfrm>
        <a:off x="6092527" y="722249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0028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8286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5972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24395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5379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6405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09646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0598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5243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57590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1828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429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9973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4565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1551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856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7E0CF6C-748E-4B7A-BC8B-3011EF78ED13}" type="datetime1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816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266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F605BA-D184-6291-8FF7-5C31182C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b="0" i="0" dirty="0">
                <a:solidFill>
                  <a:srgbClr val="D1D5DB"/>
                </a:solidFill>
                <a:effectLst/>
                <a:latin typeface="Söhne"/>
              </a:rPr>
              <a:t>GUI FOR </a:t>
            </a: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Optimal Parameter Estimation of RLC Model</a:t>
            </a:r>
            <a:r>
              <a:rPr lang="pl-PL" sz="40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421720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310218-5014-93B9-309E-7027F6AA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91" y="381000"/>
            <a:ext cx="10003218" cy="2057400"/>
          </a:xfrm>
        </p:spPr>
        <p:txBody>
          <a:bodyPr>
            <a:normAutofit/>
          </a:bodyPr>
          <a:lstStyle/>
          <a:p>
            <a:pPr algn="ctr"/>
            <a:r>
              <a:rPr lang="pl-PL"/>
              <a:t>Autorzy</a:t>
            </a:r>
          </a:p>
        </p:txBody>
      </p:sp>
      <p:graphicFrame>
        <p:nvGraphicFramePr>
          <p:cNvPr id="18" name="Symbol zastępczy zawartości 2">
            <a:extLst>
              <a:ext uri="{FF2B5EF4-FFF2-40B4-BE49-F238E27FC236}">
                <a16:creationId xmlns:a16="http://schemas.microsoft.com/office/drawing/2014/main" id="{B6A4F480-C110-3140-C035-752435AD9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0534692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398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BF534D-3B32-9B2D-81AB-BF97C23CE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Wprowadzenie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35197A-5ABC-6C3B-F515-15E8471D2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598D27E-1A01-5FA3-787B-A45C0EDC9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157" y="1879420"/>
            <a:ext cx="5029960" cy="4321808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EA91C321-EC50-D006-686C-66A01C4BA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74" y="1879420"/>
            <a:ext cx="6237883" cy="3099159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FACC07A0-66D2-80DF-233A-72162185C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74" y="4956651"/>
            <a:ext cx="6237883" cy="1244577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5857" y="604335"/>
            <a:ext cx="1857634" cy="68589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7630" y="361927"/>
            <a:ext cx="1409897" cy="342948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6284" y="798188"/>
            <a:ext cx="1905266" cy="638264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8257" y="1077298"/>
            <a:ext cx="1486107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6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33E368-AB7D-ABC6-0CF5-149262D1B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Prezentacja danych</a:t>
            </a:r>
          </a:p>
        </p:txBody>
      </p:sp>
      <p:pic>
        <p:nvPicPr>
          <p:cNvPr id="5" name="Symbol zastępczy zawartości 4" descr="Obraz zawierający tekst, diagram, linia, Wykres&#10;&#10;Opis wygenerowany automatycznie">
            <a:extLst>
              <a:ext uri="{FF2B5EF4-FFF2-40B4-BE49-F238E27FC236}">
                <a16:creationId xmlns:a16="http://schemas.microsoft.com/office/drawing/2014/main" id="{17DAAFF7-39CC-F835-7DAF-8DB7E599E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563" y="2158481"/>
            <a:ext cx="4535049" cy="3846258"/>
          </a:xfr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679" y="2167732"/>
            <a:ext cx="4698068" cy="383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26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5D4F27-0D43-BCCF-AB89-D7809ACE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Optymalizacja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B6114BE-74AB-7EE9-EF14-219591B27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" y="2038350"/>
            <a:ext cx="559117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69A96439-C01F-BAD9-DA13-DCE799ACD6ED}"/>
              </a:ext>
            </a:extLst>
          </p:cNvPr>
          <p:cNvSpPr txBox="1"/>
          <p:nvPr/>
        </p:nvSpPr>
        <p:spPr>
          <a:xfrm>
            <a:off x="6516210" y="1686757"/>
            <a:ext cx="47850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Zastosowaliśmy dwie metody optymalizacji wyników: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Interpolacja sygnału w celu dokładniejszego znalezienia częstotliwości </a:t>
            </a:r>
            <a:r>
              <a:rPr lang="pl-PL" dirty="0" err="1"/>
              <a:t>reznonansowej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Użycie metody najmniejszych kwadratów w celu dopasowania funkcji do zadanych danych.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10D04A55-2C19-F742-2707-D07EE0D8C349}"/>
              </a:ext>
            </a:extLst>
          </p:cNvPr>
          <p:cNvSpPr txBox="1"/>
          <p:nvPr/>
        </p:nvSpPr>
        <p:spPr>
          <a:xfrm>
            <a:off x="6516210" y="4749072"/>
            <a:ext cx="413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Dzięki temu można dokładniej oszacować parametry RLC</a:t>
            </a:r>
          </a:p>
        </p:txBody>
      </p:sp>
    </p:spTree>
    <p:extLst>
      <p:ext uri="{BB962C8B-B14F-4D97-AF65-F5344CB8AC3E}">
        <p14:creationId xmlns:p14="http://schemas.microsoft.com/office/powerpoint/2010/main" val="3755060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110103-E215-8940-0E75-0297A35F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Prezentacja wyników</a:t>
            </a:r>
          </a:p>
        </p:txBody>
      </p:sp>
      <p:pic>
        <p:nvPicPr>
          <p:cNvPr id="5" name="Symbol zastępczy zawartości 4" descr="Obraz zawierający tekst, diagram, Wykres, linia&#10;&#10;Opis wygenerowany automatycznie">
            <a:extLst>
              <a:ext uri="{FF2B5EF4-FFF2-40B4-BE49-F238E27FC236}">
                <a16:creationId xmlns:a16="http://schemas.microsoft.com/office/drawing/2014/main" id="{5520DC45-31BE-815D-DC66-BB130BE18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904581"/>
            <a:ext cx="5125024" cy="4346627"/>
          </a:xfr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63" y="1904581"/>
            <a:ext cx="5174324" cy="436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1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7">
            <a:extLst>
              <a:ext uri="{FF2B5EF4-FFF2-40B4-BE49-F238E27FC236}">
                <a16:creationId xmlns:a16="http://schemas.microsoft.com/office/drawing/2014/main" id="{305A4C7A-265F-60D8-1EBC-FE3FDCDA72A5}"/>
              </a:ext>
            </a:extLst>
          </p:cNvPr>
          <p:cNvSpPr txBox="1"/>
          <p:nvPr/>
        </p:nvSpPr>
        <p:spPr>
          <a:xfrm>
            <a:off x="5562600" y="381655"/>
            <a:ext cx="85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GUI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69E87A9-F2E9-411F-921B-0DADC0437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46" y="985421"/>
            <a:ext cx="10921508" cy="549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1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07749B-BECE-BBC9-B317-FED169DE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Dziękujemy za Uwagę</a:t>
            </a:r>
          </a:p>
        </p:txBody>
      </p:sp>
    </p:spTree>
    <p:extLst>
      <p:ext uri="{BB962C8B-B14F-4D97-AF65-F5344CB8AC3E}">
        <p14:creationId xmlns:p14="http://schemas.microsoft.com/office/powerpoint/2010/main" val="960972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atka">
  <a:themeElements>
    <a:clrScheme name="Siatk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iatk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iatk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TM03457485[[fn=Siatka]]</Template>
  <TotalTime>73</TotalTime>
  <Words>57</Words>
  <Application>Microsoft Office PowerPoint</Application>
  <PresentationFormat>Panoramiczny</PresentationFormat>
  <Paragraphs>14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Söhne</vt:lpstr>
      <vt:lpstr>Siatka</vt:lpstr>
      <vt:lpstr>GUI FOR Optimal Parameter Estimation of RLC Model.</vt:lpstr>
      <vt:lpstr>Autorzy</vt:lpstr>
      <vt:lpstr>Wprowadzenie</vt:lpstr>
      <vt:lpstr>Prezentacja danych</vt:lpstr>
      <vt:lpstr>Optymalizacja</vt:lpstr>
      <vt:lpstr>Prezentacja wyników</vt:lpstr>
      <vt:lpstr>Prezentacja programu PowerPoint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FOR Optimal Parameter Estimation of RLC Model.</dc:title>
  <dc:creator>Aleksander Czajczyński</dc:creator>
  <cp:lastModifiedBy>Bartosz Koszołko</cp:lastModifiedBy>
  <cp:revision>3</cp:revision>
  <dcterms:created xsi:type="dcterms:W3CDTF">2023-05-05T22:32:50Z</dcterms:created>
  <dcterms:modified xsi:type="dcterms:W3CDTF">2023-05-11T08:56:24Z</dcterms:modified>
</cp:coreProperties>
</file>