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3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M Sans" panose="020B0604020202020204" pitchFamily="2" charset="0"/>
      <p:regular r:id="rId39"/>
      <p:bold r:id="rId40"/>
      <p:italic r:id="rId41"/>
      <p:boldItalic r:id="rId42"/>
    </p:embeddedFont>
    <p:embeddedFont>
      <p:font typeface="Lato Light" panose="020B0604020202020204" pitchFamily="34" charset="0"/>
      <p:regular r:id="rId43"/>
      <p:bold r:id="rId44"/>
      <p:italic r:id="rId45"/>
      <p:boldItalic r:id="rId46"/>
    </p:embeddedFont>
    <p:embeddedFont>
      <p:font typeface="Poppins" panose="020B0502040204020203" pitchFamily="2" charset="0"/>
      <p:regular r:id="rId47"/>
      <p:bold r:id="rId48"/>
      <p:italic r:id="rId49"/>
      <p:boldItalic r:id="rId50"/>
    </p:embeddedFont>
    <p:embeddedFont>
      <p:font typeface="Roboto" panose="020B0604020202020204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gXDKimxwDj6ZMsktEokUdEHLR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5.fntdata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customschemas.google.com/relationships/presentationmetadata" Target="meta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ана котелянец" userId="5ea82d7ccd7658df" providerId="LiveId" clId="{69566A9E-2545-4FED-91AB-35DB60D328BD}"/>
    <pc:docChg chg="delSld">
      <pc:chgData name="диана котелянец" userId="5ea82d7ccd7658df" providerId="LiveId" clId="{69566A9E-2545-4FED-91AB-35DB60D328BD}" dt="2023-02-20T21:40:14.952" v="0" actId="2696"/>
      <pc:docMkLst>
        <pc:docMk/>
      </pc:docMkLst>
      <pc:sldChg chg="del">
        <pc:chgData name="диана котелянец" userId="5ea82d7ccd7658df" providerId="LiveId" clId="{69566A9E-2545-4FED-91AB-35DB60D328BD}" dt="2023-02-20T21:40:14.952" v="0" actId="2696"/>
        <pc:sldMkLst>
          <pc:docMk/>
          <pc:sldMk cId="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4" name="Google Shape;2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" name="Google Shape;3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7" name="Google Shape;4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7" name="Google Shape;4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7" name="Google Shape;4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7" name="Google Shape;4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8" name="Google Shape;5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2" name="Google Shape;5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7" name="Google Shape;7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9" name="Google Shape;7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7" name="Google Shape;7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4" name="Google Shape;7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4" name="Google Shape;7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2" name="Google Shape;7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2" name="Google Shape;7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5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5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5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5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5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5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57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8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6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4" name="Google Shape;16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8" name="Google Shape;168;p6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9" name="Google Shape;169;p6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3" name="Google Shape;173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6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34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36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/>
          <p:nvPr/>
        </p:nvSpPr>
        <p:spPr>
          <a:xfrm>
            <a:off x="698200" y="595825"/>
            <a:ext cx="7747500" cy="3497400"/>
          </a:xfrm>
          <a:prstGeom prst="rect">
            <a:avLst/>
          </a:prstGeom>
          <a:solidFill>
            <a:srgbClr val="00428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1438612" y="870786"/>
            <a:ext cx="6266700" cy="2947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с баг репортом</a:t>
            </a:r>
            <a:endParaRPr sz="4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4001848" y="152151"/>
            <a:ext cx="1140300" cy="438000"/>
          </a:xfrm>
          <a:prstGeom prst="roundRect">
            <a:avLst>
              <a:gd name="adj" fmla="val 16667"/>
            </a:avLst>
          </a:prstGeom>
          <a:solidFill>
            <a:srgbClr val="3E8E99"/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4150599" y="259615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8" name="Google Shape;298;p10"/>
          <p:cNvCxnSpPr/>
          <p:nvPr/>
        </p:nvCxnSpPr>
        <p:spPr>
          <a:xfrm rot="-5400000" flipH="1">
            <a:off x="4340983" y="818309"/>
            <a:ext cx="457200" cy="9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9" name="Google Shape;299;p10"/>
          <p:cNvSpPr/>
          <p:nvPr/>
        </p:nvSpPr>
        <p:spPr>
          <a:xfrm>
            <a:off x="4000635" y="1013172"/>
            <a:ext cx="1140300" cy="438000"/>
          </a:xfrm>
          <a:prstGeom prst="roundRect">
            <a:avLst>
              <a:gd name="adj" fmla="val 16667"/>
            </a:avLst>
          </a:prstGeom>
          <a:solidFill>
            <a:srgbClr val="3E8E99"/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4149386" y="112063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3998210" y="1746022"/>
            <a:ext cx="1140300" cy="438000"/>
          </a:xfrm>
          <a:prstGeom prst="roundRect">
            <a:avLst>
              <a:gd name="adj" fmla="val 16667"/>
            </a:avLst>
          </a:prstGeom>
          <a:solidFill>
            <a:srgbClr val="3E8E99"/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4146961" y="185348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3" name="Google Shape;303;p10"/>
          <p:cNvCxnSpPr/>
          <p:nvPr/>
        </p:nvCxnSpPr>
        <p:spPr>
          <a:xfrm rot="-5400000" flipH="1">
            <a:off x="4392546" y="1580509"/>
            <a:ext cx="356700" cy="9000"/>
          </a:xfrm>
          <a:prstGeom prst="bentConnector3">
            <a:avLst>
              <a:gd name="adj1" fmla="val 86877"/>
            </a:avLst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4" name="Google Shape;304;p10"/>
          <p:cNvCxnSpPr>
            <a:stCxn id="301" idx="3"/>
            <a:endCxn id="305" idx="1"/>
          </p:cNvCxnSpPr>
          <p:nvPr/>
        </p:nvCxnSpPr>
        <p:spPr>
          <a:xfrm>
            <a:off x="5138510" y="1965022"/>
            <a:ext cx="1805700" cy="7341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6" name="Google Shape;306;p10"/>
          <p:cNvCxnSpPr>
            <a:endCxn id="307" idx="1"/>
          </p:cNvCxnSpPr>
          <p:nvPr/>
        </p:nvCxnSpPr>
        <p:spPr>
          <a:xfrm>
            <a:off x="5138606" y="1964416"/>
            <a:ext cx="17661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8" name="Google Shape;308;p10"/>
          <p:cNvCxnSpPr/>
          <p:nvPr/>
        </p:nvCxnSpPr>
        <p:spPr>
          <a:xfrm rot="10800000" flipH="1">
            <a:off x="5142150" y="1214050"/>
            <a:ext cx="1758900" cy="7419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9" name="Google Shape;309;p10"/>
          <p:cNvSpPr/>
          <p:nvPr/>
        </p:nvSpPr>
        <p:spPr>
          <a:xfrm>
            <a:off x="6902281" y="899780"/>
            <a:ext cx="1512300" cy="551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6904706" y="1689316"/>
            <a:ext cx="1512300" cy="551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7012227" y="1022824"/>
            <a:ext cx="1292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6997517" y="1756918"/>
            <a:ext cx="1326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6944231" y="2423416"/>
            <a:ext cx="1512300" cy="551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2" name="Google Shape;312;p10"/>
          <p:cNvSpPr txBox="1"/>
          <p:nvPr/>
        </p:nvSpPr>
        <p:spPr>
          <a:xfrm>
            <a:off x="7037042" y="2491018"/>
            <a:ext cx="1326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Deferred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4001960" y="2522435"/>
            <a:ext cx="1140300" cy="438000"/>
          </a:xfrm>
          <a:prstGeom prst="roundRect">
            <a:avLst>
              <a:gd name="adj" fmla="val 16667"/>
            </a:avLst>
          </a:prstGeom>
          <a:solidFill>
            <a:srgbClr val="3E8E99"/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4" name="Google Shape;314;p10"/>
          <p:cNvSpPr txBox="1"/>
          <p:nvPr/>
        </p:nvSpPr>
        <p:spPr>
          <a:xfrm>
            <a:off x="4150711" y="2629899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5" name="Google Shape;315;p10"/>
          <p:cNvCxnSpPr/>
          <p:nvPr/>
        </p:nvCxnSpPr>
        <p:spPr>
          <a:xfrm rot="-5400000" flipH="1">
            <a:off x="4396296" y="2356922"/>
            <a:ext cx="356700" cy="9000"/>
          </a:xfrm>
          <a:prstGeom prst="bentConnector3">
            <a:avLst>
              <a:gd name="adj1" fmla="val 86877"/>
            </a:avLst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6" name="Google Shape;316;p10"/>
          <p:cNvSpPr/>
          <p:nvPr/>
        </p:nvSpPr>
        <p:spPr>
          <a:xfrm>
            <a:off x="4004510" y="3298872"/>
            <a:ext cx="1140300" cy="438000"/>
          </a:xfrm>
          <a:prstGeom prst="roundRect">
            <a:avLst>
              <a:gd name="adj" fmla="val 16667"/>
            </a:avLst>
          </a:prstGeom>
          <a:solidFill>
            <a:srgbClr val="3E8E99"/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153261" y="340633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10"/>
          <p:cNvCxnSpPr/>
          <p:nvPr/>
        </p:nvCxnSpPr>
        <p:spPr>
          <a:xfrm rot="-5400000" flipH="1">
            <a:off x="4398846" y="3133359"/>
            <a:ext cx="356700" cy="9000"/>
          </a:xfrm>
          <a:prstGeom prst="bentConnector3">
            <a:avLst>
              <a:gd name="adj1" fmla="val 86877"/>
            </a:avLst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9" name="Google Shape;319;p10"/>
          <p:cNvSpPr/>
          <p:nvPr/>
        </p:nvSpPr>
        <p:spPr>
          <a:xfrm>
            <a:off x="2109185" y="3298872"/>
            <a:ext cx="1140300" cy="438000"/>
          </a:xfrm>
          <a:prstGeom prst="roundRect">
            <a:avLst>
              <a:gd name="adj" fmla="val 16667"/>
            </a:avLst>
          </a:pr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2257936" y="340633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Reopen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p10"/>
          <p:cNvCxnSpPr>
            <a:stCxn id="316" idx="1"/>
            <a:endCxn id="319" idx="3"/>
          </p:cNvCxnSpPr>
          <p:nvPr/>
        </p:nvCxnSpPr>
        <p:spPr>
          <a:xfrm flipH="1">
            <a:off x="3249410" y="3517872"/>
            <a:ext cx="755100" cy="6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10"/>
          <p:cNvCxnSpPr>
            <a:stCxn id="319" idx="0"/>
            <a:endCxn id="301" idx="1"/>
          </p:cNvCxnSpPr>
          <p:nvPr/>
        </p:nvCxnSpPr>
        <p:spPr>
          <a:xfrm rot="-5400000">
            <a:off x="2671835" y="1972572"/>
            <a:ext cx="1333800" cy="1318800"/>
          </a:xfrm>
          <a:prstGeom prst="bentConnector2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10"/>
          <p:cNvSpPr/>
          <p:nvPr/>
        </p:nvSpPr>
        <p:spPr>
          <a:xfrm>
            <a:off x="4007060" y="4059022"/>
            <a:ext cx="1140300" cy="438000"/>
          </a:xfrm>
          <a:prstGeom prst="roundRect">
            <a:avLst>
              <a:gd name="adj" fmla="val 16667"/>
            </a:avLst>
          </a:prstGeom>
          <a:solidFill>
            <a:srgbClr val="3E8E99"/>
          </a:solidFill>
          <a:ln>
            <a:noFill/>
          </a:ln>
        </p:spPr>
        <p:txBody>
          <a:bodyPr spcFirstLastPara="1" wrap="square" lIns="675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4" name="Google Shape;324;p10"/>
          <p:cNvSpPr txBox="1"/>
          <p:nvPr/>
        </p:nvSpPr>
        <p:spPr>
          <a:xfrm>
            <a:off x="4155811" y="4166487"/>
            <a:ext cx="8430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p10"/>
          <p:cNvCxnSpPr/>
          <p:nvPr/>
        </p:nvCxnSpPr>
        <p:spPr>
          <a:xfrm rot="-5400000" flipH="1">
            <a:off x="4401396" y="3893509"/>
            <a:ext cx="356700" cy="9000"/>
          </a:xfrm>
          <a:prstGeom prst="bentConnector3">
            <a:avLst>
              <a:gd name="adj1" fmla="val 86877"/>
            </a:avLst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2900627" y="521879"/>
            <a:ext cx="21279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2900623" y="798031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был создан QA инженером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 txBox="1"/>
          <p:nvPr/>
        </p:nvSpPr>
        <p:spPr>
          <a:xfrm>
            <a:off x="2900628" y="1621544"/>
            <a:ext cx="23478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2900623" y="1897698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был назначен на разработчика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 txBox="1"/>
          <p:nvPr/>
        </p:nvSpPr>
        <p:spPr>
          <a:xfrm>
            <a:off x="2900623" y="2716979"/>
            <a:ext cx="14247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1"/>
          <p:cNvSpPr txBox="1"/>
          <p:nvPr/>
        </p:nvSpPr>
        <p:spPr>
          <a:xfrm>
            <a:off x="2900623" y="2993131"/>
            <a:ext cx="4280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Разработчик начал работу над дефектом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1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2900630" y="3814519"/>
            <a:ext cx="36657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2900623" y="4090681"/>
            <a:ext cx="4280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Этот статус присваивается дефекту, если такой же уже был создан ранее. 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2900627" y="521879"/>
            <a:ext cx="21279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2900623" y="798031"/>
            <a:ext cx="4280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был отклонен по причине, что это не баг,  его невозможно воспроизвести. 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2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2900628" y="1621544"/>
            <a:ext cx="23478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Deferred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2"/>
          <p:cNvSpPr txBox="1"/>
          <p:nvPr/>
        </p:nvSpPr>
        <p:spPr>
          <a:xfrm>
            <a:off x="2900623" y="1897698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Исправление дефекта может быть отложено на потом.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2900623" y="2716979"/>
            <a:ext cx="14247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2"/>
          <p:cNvSpPr txBox="1"/>
          <p:nvPr/>
        </p:nvSpPr>
        <p:spPr>
          <a:xfrm>
            <a:off x="2900623" y="2993131"/>
            <a:ext cx="4280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исправлен.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2900630" y="3814519"/>
            <a:ext cx="36657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Retest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2900623" y="4090681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Перепроверка дефекта после исправления.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/>
          <p:nvPr/>
        </p:nvSpPr>
        <p:spPr>
          <a:xfrm>
            <a:off x="1963275" y="167377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3"/>
          <p:cNvSpPr txBox="1"/>
          <p:nvPr/>
        </p:nvSpPr>
        <p:spPr>
          <a:xfrm>
            <a:off x="2113363" y="181800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 txBox="1"/>
          <p:nvPr/>
        </p:nvSpPr>
        <p:spPr>
          <a:xfrm>
            <a:off x="2900627" y="1694529"/>
            <a:ext cx="21279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Reopen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3"/>
          <p:cNvSpPr txBox="1"/>
          <p:nvPr/>
        </p:nvSpPr>
        <p:spPr>
          <a:xfrm>
            <a:off x="2900623" y="1970681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воспроизводится после исправления.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1963275" y="277132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3"/>
          <p:cNvSpPr txBox="1"/>
          <p:nvPr/>
        </p:nvSpPr>
        <p:spPr>
          <a:xfrm>
            <a:off x="2083409" y="291555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 txBox="1"/>
          <p:nvPr/>
        </p:nvSpPr>
        <p:spPr>
          <a:xfrm>
            <a:off x="2900628" y="2794194"/>
            <a:ext cx="23478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900623" y="3070348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 был закрыт. 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Атрибуты бага</a:t>
            </a:r>
            <a:endParaRPr sz="4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5014070" y="1608293"/>
            <a:ext cx="298756" cy="1079364"/>
          </a:xfrm>
          <a:custGeom>
            <a:avLst/>
            <a:gdLst/>
            <a:ahLst/>
            <a:cxnLst/>
            <a:rect l="l" t="t" r="r" b="b"/>
            <a:pathLst>
              <a:path w="639" h="2311" extrusionOk="0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7273168" y="26"/>
            <a:ext cx="1870836" cy="1928021"/>
          </a:xfrm>
          <a:custGeom>
            <a:avLst/>
            <a:gdLst/>
            <a:ahLst/>
            <a:cxnLst/>
            <a:rect l="l" t="t" r="r" b="b"/>
            <a:pathLst>
              <a:path w="4005" h="4127" extrusionOk="0">
                <a:moveTo>
                  <a:pt x="87" y="0"/>
                </a:moveTo>
                <a:lnTo>
                  <a:pt x="3499" y="0"/>
                </a:lnTo>
                <a:lnTo>
                  <a:pt x="3499" y="0"/>
                </a:lnTo>
                <a:cubicBezTo>
                  <a:pt x="3671" y="68"/>
                  <a:pt x="3840" y="141"/>
                  <a:pt x="4004" y="221"/>
                </a:cubicBezTo>
                <a:lnTo>
                  <a:pt x="4004" y="4003"/>
                </a:lnTo>
                <a:lnTo>
                  <a:pt x="4004" y="4003"/>
                </a:lnTo>
                <a:cubicBezTo>
                  <a:pt x="3539" y="4126"/>
                  <a:pt x="3049" y="4066"/>
                  <a:pt x="2652" y="3744"/>
                </a:cubicBezTo>
                <a:lnTo>
                  <a:pt x="2652" y="3744"/>
                </a:lnTo>
                <a:cubicBezTo>
                  <a:pt x="2639" y="3734"/>
                  <a:pt x="2626" y="3724"/>
                  <a:pt x="2614" y="3713"/>
                </a:cubicBezTo>
                <a:lnTo>
                  <a:pt x="2614" y="3713"/>
                </a:lnTo>
                <a:cubicBezTo>
                  <a:pt x="2484" y="3601"/>
                  <a:pt x="2364" y="3459"/>
                  <a:pt x="2259" y="3285"/>
                </a:cubicBezTo>
                <a:lnTo>
                  <a:pt x="2259" y="3285"/>
                </a:lnTo>
                <a:cubicBezTo>
                  <a:pt x="1958" y="2816"/>
                  <a:pt x="2126" y="2047"/>
                  <a:pt x="1682" y="1644"/>
                </a:cubicBezTo>
                <a:lnTo>
                  <a:pt x="1682" y="1644"/>
                </a:lnTo>
                <a:cubicBezTo>
                  <a:pt x="1619" y="1583"/>
                  <a:pt x="1541" y="1541"/>
                  <a:pt x="1454" y="1509"/>
                </a:cubicBezTo>
                <a:lnTo>
                  <a:pt x="1454" y="1509"/>
                </a:lnTo>
                <a:cubicBezTo>
                  <a:pt x="1446" y="1506"/>
                  <a:pt x="1438" y="1503"/>
                  <a:pt x="1431" y="1500"/>
                </a:cubicBezTo>
                <a:lnTo>
                  <a:pt x="1431" y="1500"/>
                </a:lnTo>
                <a:cubicBezTo>
                  <a:pt x="1154" y="1406"/>
                  <a:pt x="797" y="1402"/>
                  <a:pt x="568" y="1229"/>
                </a:cubicBezTo>
                <a:lnTo>
                  <a:pt x="568" y="1229"/>
                </a:lnTo>
                <a:cubicBezTo>
                  <a:pt x="236" y="961"/>
                  <a:pt x="0" y="434"/>
                  <a:pt x="87" y="0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2564634" y="824513"/>
            <a:ext cx="2167533" cy="2166961"/>
          </a:xfrm>
          <a:custGeom>
            <a:avLst/>
            <a:gdLst/>
            <a:ahLst/>
            <a:cxnLst/>
            <a:rect l="l" t="t" r="r" b="b"/>
            <a:pathLst>
              <a:path w="4641" h="4640" extrusionOk="0">
                <a:moveTo>
                  <a:pt x="4466" y="4254"/>
                </a:moveTo>
                <a:lnTo>
                  <a:pt x="4166" y="3515"/>
                </a:lnTo>
                <a:lnTo>
                  <a:pt x="4166" y="3515"/>
                </a:lnTo>
                <a:cubicBezTo>
                  <a:pt x="4151" y="3470"/>
                  <a:pt x="4156" y="3420"/>
                  <a:pt x="4180" y="3379"/>
                </a:cubicBezTo>
                <a:lnTo>
                  <a:pt x="4180" y="3379"/>
                </a:lnTo>
                <a:cubicBezTo>
                  <a:pt x="4640" y="2570"/>
                  <a:pt x="4524" y="1523"/>
                  <a:pt x="3833" y="832"/>
                </a:cubicBezTo>
                <a:lnTo>
                  <a:pt x="3833" y="832"/>
                </a:lnTo>
                <a:cubicBezTo>
                  <a:pt x="3004" y="3"/>
                  <a:pt x="1669" y="0"/>
                  <a:pt x="837" y="827"/>
                </a:cubicBezTo>
                <a:lnTo>
                  <a:pt x="837" y="827"/>
                </a:lnTo>
                <a:cubicBezTo>
                  <a:pt x="3" y="1654"/>
                  <a:pt x="0" y="3002"/>
                  <a:pt x="831" y="3833"/>
                </a:cubicBezTo>
                <a:lnTo>
                  <a:pt x="831" y="3833"/>
                </a:lnTo>
                <a:cubicBezTo>
                  <a:pt x="1522" y="4524"/>
                  <a:pt x="2569" y="4639"/>
                  <a:pt x="3379" y="4179"/>
                </a:cubicBezTo>
                <a:lnTo>
                  <a:pt x="3379" y="4179"/>
                </a:lnTo>
                <a:cubicBezTo>
                  <a:pt x="3421" y="4155"/>
                  <a:pt x="3470" y="4150"/>
                  <a:pt x="3516" y="4165"/>
                </a:cubicBezTo>
                <a:lnTo>
                  <a:pt x="4254" y="4465"/>
                </a:lnTo>
                <a:lnTo>
                  <a:pt x="4254" y="4465"/>
                </a:lnTo>
                <a:cubicBezTo>
                  <a:pt x="4384" y="4508"/>
                  <a:pt x="4509" y="4384"/>
                  <a:pt x="4466" y="4254"/>
                </a:cubicBez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3504170" y="1374493"/>
            <a:ext cx="298756" cy="1079364"/>
          </a:xfrm>
          <a:custGeom>
            <a:avLst/>
            <a:gdLst/>
            <a:ahLst/>
            <a:cxnLst/>
            <a:rect l="l" t="t" r="r" b="b"/>
            <a:pathLst>
              <a:path w="639" h="2311" extrusionOk="0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4" name="Google Shape;394;p15"/>
          <p:cNvSpPr txBox="1"/>
          <p:nvPr/>
        </p:nvSpPr>
        <p:spPr>
          <a:xfrm>
            <a:off x="3387275" y="2991475"/>
            <a:ext cx="48519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6EB8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Атрибуты могут варьироваться от организации к организации</a:t>
            </a:r>
            <a:endParaRPr sz="2800" b="0" i="0" u="none" strike="noStrike" cap="none">
              <a:solidFill>
                <a:srgbClr val="6EB8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586413" y="2666651"/>
            <a:ext cx="38388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586414" y="2666650"/>
            <a:ext cx="92400" cy="1030500"/>
          </a:xfrm>
          <a:prstGeom prst="rect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585512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585512" y="1083520"/>
            <a:ext cx="90300" cy="1033200"/>
          </a:xfrm>
          <a:prstGeom prst="rect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4700063" y="2666650"/>
            <a:ext cx="38406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4700063" y="2666650"/>
            <a:ext cx="90300" cy="1030500"/>
          </a:xfrm>
          <a:prstGeom prst="rect">
            <a:avLst/>
          </a:prstGeom>
          <a:solidFill>
            <a:srgbClr val="1264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4717879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4717879" y="1083520"/>
            <a:ext cx="90300" cy="1033200"/>
          </a:xfrm>
          <a:prstGeom prst="rect">
            <a:avLst/>
          </a:prstGeom>
          <a:solidFill>
            <a:srgbClr val="0547A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6"/>
          <p:cNvSpPr txBox="1"/>
          <p:nvPr/>
        </p:nvSpPr>
        <p:spPr>
          <a:xfrm>
            <a:off x="924287" y="2773340"/>
            <a:ext cx="1508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6"/>
          <p:cNvSpPr txBox="1"/>
          <p:nvPr/>
        </p:nvSpPr>
        <p:spPr>
          <a:xfrm>
            <a:off x="894071" y="3055341"/>
            <a:ext cx="35265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Краткое описание проблемы, явно указывающее на причину и тип ошибочной ситуации. В основном отвечает на вопросы Что? Где? Когда?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endParaRPr sz="12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16"/>
          <p:cNvSpPr txBox="1"/>
          <p:nvPr/>
        </p:nvSpPr>
        <p:spPr>
          <a:xfrm>
            <a:off x="894057" y="1188185"/>
            <a:ext cx="15195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894047" y="1555675"/>
            <a:ext cx="342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Уникальній идентификатор бага. Присваивается каждому новому дефекту.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6"/>
          <p:cNvSpPr txBox="1"/>
          <p:nvPr/>
        </p:nvSpPr>
        <p:spPr>
          <a:xfrm>
            <a:off x="4910342" y="2727491"/>
            <a:ext cx="14055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6"/>
          <p:cNvSpPr txBox="1"/>
          <p:nvPr/>
        </p:nvSpPr>
        <p:spPr>
          <a:xfrm>
            <a:off x="4910334" y="3016000"/>
            <a:ext cx="345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какой проект мы заводим этот баг 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endParaRPr sz="12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4910321" y="1188175"/>
            <a:ext cx="24165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object/component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16"/>
          <p:cNvSpPr txBox="1"/>
          <p:nvPr/>
        </p:nvSpPr>
        <p:spPr>
          <a:xfrm>
            <a:off x="4910325" y="1555675"/>
            <a:ext cx="34557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Идентификатор или название объекта тестирования.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/>
          <p:nvPr/>
        </p:nvSpPr>
        <p:spPr>
          <a:xfrm>
            <a:off x="586413" y="2666651"/>
            <a:ext cx="38388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7"/>
          <p:cNvSpPr/>
          <p:nvPr/>
        </p:nvSpPr>
        <p:spPr>
          <a:xfrm>
            <a:off x="586414" y="2666650"/>
            <a:ext cx="92400" cy="1030500"/>
          </a:xfrm>
          <a:prstGeom prst="rect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7"/>
          <p:cNvSpPr/>
          <p:nvPr/>
        </p:nvSpPr>
        <p:spPr>
          <a:xfrm>
            <a:off x="585512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7"/>
          <p:cNvSpPr/>
          <p:nvPr/>
        </p:nvSpPr>
        <p:spPr>
          <a:xfrm>
            <a:off x="585512" y="1083520"/>
            <a:ext cx="90300" cy="1033200"/>
          </a:xfrm>
          <a:prstGeom prst="rect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7"/>
          <p:cNvSpPr/>
          <p:nvPr/>
        </p:nvSpPr>
        <p:spPr>
          <a:xfrm>
            <a:off x="4700063" y="2666650"/>
            <a:ext cx="38406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4700063" y="2666650"/>
            <a:ext cx="90300" cy="1030500"/>
          </a:xfrm>
          <a:prstGeom prst="rect">
            <a:avLst/>
          </a:prstGeom>
          <a:solidFill>
            <a:srgbClr val="1264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4717879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4717879" y="1083520"/>
            <a:ext cx="90300" cy="1033200"/>
          </a:xfrm>
          <a:prstGeom prst="rect">
            <a:avLst/>
          </a:prstGeom>
          <a:solidFill>
            <a:srgbClr val="0547A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7"/>
          <p:cNvSpPr txBox="1"/>
          <p:nvPr/>
        </p:nvSpPr>
        <p:spPr>
          <a:xfrm>
            <a:off x="924260" y="2773350"/>
            <a:ext cx="330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Reporting person(Reporter)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17"/>
          <p:cNvSpPr txBox="1"/>
          <p:nvPr/>
        </p:nvSpPr>
        <p:spPr>
          <a:xfrm>
            <a:off x="894071" y="3055341"/>
            <a:ext cx="35265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Человек который создал баг репорт. </a:t>
            </a:r>
            <a:endParaRPr sz="12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17"/>
          <p:cNvSpPr txBox="1"/>
          <p:nvPr/>
        </p:nvSpPr>
        <p:spPr>
          <a:xfrm>
            <a:off x="894057" y="1188185"/>
            <a:ext cx="15195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17"/>
          <p:cNvSpPr txBox="1"/>
          <p:nvPr/>
        </p:nvSpPr>
        <p:spPr>
          <a:xfrm>
            <a:off x="894047" y="1555675"/>
            <a:ext cx="342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Показывает конкретную версию в которой был найден дефект. 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4910360" y="2727500"/>
            <a:ext cx="30825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Responsible person(Assign)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17"/>
          <p:cNvSpPr txBox="1"/>
          <p:nvPr/>
        </p:nvSpPr>
        <p:spPr>
          <a:xfrm>
            <a:off x="4910334" y="3016000"/>
            <a:ext cx="345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Ответственный за исправление баг репорта.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4910321" y="1188175"/>
            <a:ext cx="24165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Platform(Environment)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4910325" y="1555675"/>
            <a:ext cx="34557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Описывает окружающую среду где был найден дефект. 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"/>
          <p:cNvSpPr/>
          <p:nvPr/>
        </p:nvSpPr>
        <p:spPr>
          <a:xfrm>
            <a:off x="586413" y="2666651"/>
            <a:ext cx="38388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8"/>
          <p:cNvSpPr/>
          <p:nvPr/>
        </p:nvSpPr>
        <p:spPr>
          <a:xfrm>
            <a:off x="586414" y="2666650"/>
            <a:ext cx="92400" cy="1030500"/>
          </a:xfrm>
          <a:prstGeom prst="rect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8"/>
          <p:cNvSpPr/>
          <p:nvPr/>
        </p:nvSpPr>
        <p:spPr>
          <a:xfrm>
            <a:off x="585512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585512" y="1083520"/>
            <a:ext cx="90300" cy="1033200"/>
          </a:xfrm>
          <a:prstGeom prst="rect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8"/>
          <p:cNvSpPr/>
          <p:nvPr/>
        </p:nvSpPr>
        <p:spPr>
          <a:xfrm>
            <a:off x="4700063" y="2666650"/>
            <a:ext cx="38406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8"/>
          <p:cNvSpPr/>
          <p:nvPr/>
        </p:nvSpPr>
        <p:spPr>
          <a:xfrm>
            <a:off x="4700063" y="2666650"/>
            <a:ext cx="90300" cy="1030500"/>
          </a:xfrm>
          <a:prstGeom prst="rect">
            <a:avLst/>
          </a:prstGeom>
          <a:solidFill>
            <a:srgbClr val="1264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4717879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8"/>
          <p:cNvSpPr/>
          <p:nvPr/>
        </p:nvSpPr>
        <p:spPr>
          <a:xfrm>
            <a:off x="4717879" y="1083520"/>
            <a:ext cx="90300" cy="1033200"/>
          </a:xfrm>
          <a:prstGeom prst="rect">
            <a:avLst/>
          </a:prstGeom>
          <a:solidFill>
            <a:srgbClr val="0547A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924260" y="2773350"/>
            <a:ext cx="330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18"/>
          <p:cNvSpPr txBox="1"/>
          <p:nvPr/>
        </p:nvSpPr>
        <p:spPr>
          <a:xfrm>
            <a:off x="894071" y="3055341"/>
            <a:ext cx="35265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 кейса по которому была найдена проблема.</a:t>
            </a:r>
            <a:endParaRPr sz="12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18"/>
          <p:cNvSpPr txBox="1"/>
          <p:nvPr/>
        </p:nvSpPr>
        <p:spPr>
          <a:xfrm>
            <a:off x="894057" y="1188185"/>
            <a:ext cx="15195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18"/>
          <p:cNvSpPr txBox="1"/>
          <p:nvPr/>
        </p:nvSpPr>
        <p:spPr>
          <a:xfrm>
            <a:off x="894047" y="1555675"/>
            <a:ext cx="342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Текущее состояние бага. Одно из значений жизненного цикла дефекта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18"/>
          <p:cNvSpPr txBox="1"/>
          <p:nvPr/>
        </p:nvSpPr>
        <p:spPr>
          <a:xfrm>
            <a:off x="4910360" y="2727500"/>
            <a:ext cx="30825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Attachments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18"/>
          <p:cNvSpPr txBox="1"/>
          <p:nvPr/>
        </p:nvSpPr>
        <p:spPr>
          <a:xfrm>
            <a:off x="4910334" y="3016000"/>
            <a:ext cx="345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с логами, скриншот или любой другой документ, который может помочь прояснить причину ошибки или указать на способ решения проблемы.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18"/>
          <p:cNvSpPr txBox="1"/>
          <p:nvPr/>
        </p:nvSpPr>
        <p:spPr>
          <a:xfrm>
            <a:off x="4910321" y="1188175"/>
            <a:ext cx="24165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8"/>
          <p:cNvSpPr txBox="1"/>
          <p:nvPr/>
        </p:nvSpPr>
        <p:spPr>
          <a:xfrm>
            <a:off x="4910325" y="1555675"/>
            <a:ext cx="34557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Ссылка на требование, где была найдена проблема.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/>
          <p:nvPr/>
        </p:nvSpPr>
        <p:spPr>
          <a:xfrm>
            <a:off x="586413" y="2666651"/>
            <a:ext cx="38388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9"/>
          <p:cNvSpPr/>
          <p:nvPr/>
        </p:nvSpPr>
        <p:spPr>
          <a:xfrm>
            <a:off x="586414" y="2666650"/>
            <a:ext cx="92400" cy="1030500"/>
          </a:xfrm>
          <a:prstGeom prst="rect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9"/>
          <p:cNvSpPr/>
          <p:nvPr/>
        </p:nvSpPr>
        <p:spPr>
          <a:xfrm>
            <a:off x="585512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9"/>
          <p:cNvSpPr/>
          <p:nvPr/>
        </p:nvSpPr>
        <p:spPr>
          <a:xfrm>
            <a:off x="585512" y="1083520"/>
            <a:ext cx="90300" cy="1033200"/>
          </a:xfrm>
          <a:prstGeom prst="rect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4700063" y="2666650"/>
            <a:ext cx="3840600" cy="103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9"/>
          <p:cNvSpPr/>
          <p:nvPr/>
        </p:nvSpPr>
        <p:spPr>
          <a:xfrm>
            <a:off x="4700063" y="2666650"/>
            <a:ext cx="90300" cy="1030500"/>
          </a:xfrm>
          <a:prstGeom prst="rect">
            <a:avLst/>
          </a:prstGeom>
          <a:solidFill>
            <a:srgbClr val="1264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9"/>
          <p:cNvSpPr/>
          <p:nvPr/>
        </p:nvSpPr>
        <p:spPr>
          <a:xfrm>
            <a:off x="4717879" y="1083520"/>
            <a:ext cx="3840600" cy="10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9"/>
          <p:cNvSpPr/>
          <p:nvPr/>
        </p:nvSpPr>
        <p:spPr>
          <a:xfrm>
            <a:off x="4717879" y="1083520"/>
            <a:ext cx="90300" cy="1033200"/>
          </a:xfrm>
          <a:prstGeom prst="rect">
            <a:avLst/>
          </a:prstGeom>
          <a:solidFill>
            <a:srgbClr val="0547A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9"/>
          <p:cNvSpPr txBox="1"/>
          <p:nvPr/>
        </p:nvSpPr>
        <p:spPr>
          <a:xfrm>
            <a:off x="924260" y="2773350"/>
            <a:ext cx="330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Suspected Cause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19"/>
          <p:cNvSpPr txBox="1"/>
          <p:nvPr/>
        </p:nvSpPr>
        <p:spPr>
          <a:xfrm>
            <a:off x="894071" y="3055341"/>
            <a:ext cx="35265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Предполагаемая причина бага. 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19"/>
          <p:cNvSpPr txBox="1"/>
          <p:nvPr/>
        </p:nvSpPr>
        <p:spPr>
          <a:xfrm>
            <a:off x="894057" y="1188185"/>
            <a:ext cx="15195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history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19"/>
          <p:cNvSpPr txBox="1"/>
          <p:nvPr/>
        </p:nvSpPr>
        <p:spPr>
          <a:xfrm>
            <a:off x="894047" y="1555675"/>
            <a:ext cx="3420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История по изменению баг репорта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4910360" y="2727500"/>
            <a:ext cx="30825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19"/>
          <p:cNvSpPr txBox="1"/>
          <p:nvPr/>
        </p:nvSpPr>
        <p:spPr>
          <a:xfrm>
            <a:off x="4910334" y="3016000"/>
            <a:ext cx="345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и дата заведения баг репорта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4910321" y="1188175"/>
            <a:ext cx="24165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Frequencies/Repeatability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19"/>
          <p:cNvSpPr txBox="1"/>
          <p:nvPr/>
        </p:nvSpPr>
        <p:spPr>
          <a:xfrm>
            <a:off x="4910325" y="1555675"/>
            <a:ext cx="34557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часто воспроизводится баг репорт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>
            <a:spLocks noGrp="1"/>
          </p:cNvSpPr>
          <p:nvPr>
            <p:ph type="title"/>
          </p:nvPr>
        </p:nvSpPr>
        <p:spPr>
          <a:xfrm>
            <a:off x="1645325" y="0"/>
            <a:ext cx="54975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46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 лекции</a:t>
            </a:r>
            <a:endParaRPr sz="4600" b="1" i="0" u="none" strike="noStrike" cap="non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410963" y="1960725"/>
            <a:ext cx="6120815" cy="598067"/>
          </a:xfrm>
          <a:custGeom>
            <a:avLst/>
            <a:gdLst/>
            <a:ahLst/>
            <a:cxnLst/>
            <a:rect l="l" t="t" r="r" b="b"/>
            <a:pathLst>
              <a:path w="17241733" h="1495168" extrusionOk="0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1595492" y="2654094"/>
            <a:ext cx="6120815" cy="598067"/>
          </a:xfrm>
          <a:custGeom>
            <a:avLst/>
            <a:gdLst/>
            <a:ahLst/>
            <a:cxnLst/>
            <a:rect l="l" t="t" r="r" b="b"/>
            <a:pathLst>
              <a:path w="17241733" h="1495168" extrusionOk="0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780020" y="3347463"/>
            <a:ext cx="6120815" cy="598067"/>
          </a:xfrm>
          <a:custGeom>
            <a:avLst/>
            <a:gdLst/>
            <a:ahLst/>
            <a:cxnLst/>
            <a:rect l="l" t="t" r="r" b="b"/>
            <a:pathLst>
              <a:path w="17241733" h="1495168" extrusionOk="0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 flipH="1">
            <a:off x="1410590" y="1960725"/>
            <a:ext cx="235200" cy="600000"/>
          </a:xfrm>
          <a:prstGeom prst="parallelogram">
            <a:avLst>
              <a:gd name="adj" fmla="val 66996"/>
            </a:avLst>
          </a:prstGeom>
          <a:solidFill>
            <a:srgbClr val="0A4A4B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"/>
          <p:cNvSpPr/>
          <p:nvPr/>
        </p:nvSpPr>
        <p:spPr>
          <a:xfrm flipH="1">
            <a:off x="1595118" y="2655204"/>
            <a:ext cx="235200" cy="600000"/>
          </a:xfrm>
          <a:prstGeom prst="parallelogram">
            <a:avLst>
              <a:gd name="adj" fmla="val 66996"/>
            </a:avLst>
          </a:prstGeom>
          <a:solidFill>
            <a:srgbClr val="08326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"/>
          <p:cNvSpPr/>
          <p:nvPr/>
        </p:nvSpPr>
        <p:spPr>
          <a:xfrm flipH="1">
            <a:off x="1779647" y="3347463"/>
            <a:ext cx="235200" cy="600000"/>
          </a:xfrm>
          <a:prstGeom prst="parallelogram">
            <a:avLst>
              <a:gd name="adj" fmla="val 66996"/>
            </a:avLst>
          </a:prstGeom>
          <a:solidFill>
            <a:srgbClr val="02235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"/>
          <p:cNvSpPr/>
          <p:nvPr/>
        </p:nvSpPr>
        <p:spPr>
          <a:xfrm flipH="1">
            <a:off x="7228899" y="1960725"/>
            <a:ext cx="235200" cy="600000"/>
          </a:xfrm>
          <a:prstGeom prst="parallelogram">
            <a:avLst>
              <a:gd name="adj" fmla="val 66996"/>
            </a:avLst>
          </a:prstGeom>
          <a:solidFill>
            <a:srgbClr val="0A4A4B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"/>
          <p:cNvSpPr/>
          <p:nvPr/>
        </p:nvSpPr>
        <p:spPr>
          <a:xfrm flipH="1">
            <a:off x="7413427" y="2655204"/>
            <a:ext cx="235200" cy="600000"/>
          </a:xfrm>
          <a:prstGeom prst="parallelogram">
            <a:avLst>
              <a:gd name="adj" fmla="val 66996"/>
            </a:avLst>
          </a:prstGeom>
          <a:solidFill>
            <a:srgbClr val="08326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"/>
          <p:cNvSpPr/>
          <p:nvPr/>
        </p:nvSpPr>
        <p:spPr>
          <a:xfrm flipH="1">
            <a:off x="7597956" y="3347463"/>
            <a:ext cx="235200" cy="600000"/>
          </a:xfrm>
          <a:prstGeom prst="parallelogram">
            <a:avLst>
              <a:gd name="adj" fmla="val 66996"/>
            </a:avLst>
          </a:prstGeom>
          <a:solidFill>
            <a:srgbClr val="02235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2413346" y="3459398"/>
            <a:ext cx="51846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Хорошие практики по написанию баг репорта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"/>
          <p:cNvSpPr txBox="1"/>
          <p:nvPr/>
        </p:nvSpPr>
        <p:spPr>
          <a:xfrm>
            <a:off x="2240669" y="2797288"/>
            <a:ext cx="52911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Атрибуты бага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"/>
          <p:cNvSpPr txBox="1"/>
          <p:nvPr/>
        </p:nvSpPr>
        <p:spPr>
          <a:xfrm>
            <a:off x="2059698" y="2103933"/>
            <a:ext cx="47553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Жизненный цикл бага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1243557" y="1267375"/>
            <a:ext cx="6120815" cy="598067"/>
          </a:xfrm>
          <a:custGeom>
            <a:avLst/>
            <a:gdLst/>
            <a:ahLst/>
            <a:cxnLst/>
            <a:rect l="l" t="t" r="r" b="b"/>
            <a:pathLst>
              <a:path w="17241733" h="1495168" extrusionOk="0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"/>
          <p:cNvSpPr/>
          <p:nvPr/>
        </p:nvSpPr>
        <p:spPr>
          <a:xfrm flipH="1">
            <a:off x="1243184" y="1267375"/>
            <a:ext cx="235200" cy="600000"/>
          </a:xfrm>
          <a:prstGeom prst="parallelogram">
            <a:avLst>
              <a:gd name="adj" fmla="val 66996"/>
            </a:avLst>
          </a:prstGeom>
          <a:solidFill>
            <a:srgbClr val="11612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"/>
          <p:cNvSpPr/>
          <p:nvPr/>
        </p:nvSpPr>
        <p:spPr>
          <a:xfrm flipH="1">
            <a:off x="7061493" y="1267375"/>
            <a:ext cx="235200" cy="600000"/>
          </a:xfrm>
          <a:prstGeom prst="parallelogram">
            <a:avLst>
              <a:gd name="adj" fmla="val 66996"/>
            </a:avLst>
          </a:prstGeom>
          <a:solidFill>
            <a:srgbClr val="11612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"/>
          <p:cNvSpPr txBox="1"/>
          <p:nvPr/>
        </p:nvSpPr>
        <p:spPr>
          <a:xfrm>
            <a:off x="1897886" y="1359473"/>
            <a:ext cx="51846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Баг репорт и когда он может быть обнаружен ?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0"/>
          <p:cNvGrpSpPr/>
          <p:nvPr/>
        </p:nvGrpSpPr>
        <p:grpSpPr>
          <a:xfrm>
            <a:off x="2438400" y="438150"/>
            <a:ext cx="4267200" cy="4267200"/>
            <a:chOff x="457200" y="569900"/>
            <a:chExt cx="4267200" cy="4267200"/>
          </a:xfrm>
        </p:grpSpPr>
        <p:sp>
          <p:nvSpPr>
            <p:cNvPr id="480" name="Google Shape;480;p20"/>
            <p:cNvSpPr/>
            <p:nvPr/>
          </p:nvSpPr>
          <p:spPr>
            <a:xfrm rot="5400000">
              <a:off x="457200" y="569900"/>
              <a:ext cx="4114800" cy="4114800"/>
            </a:xfrm>
            <a:prstGeom prst="rtTriangle">
              <a:avLst/>
            </a:prstGeom>
            <a:solidFill>
              <a:srgbClr val="004282">
                <a:alpha val="72941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 rot="-5400000">
              <a:off x="609600" y="722300"/>
              <a:ext cx="4114800" cy="4114800"/>
            </a:xfrm>
            <a:prstGeom prst="rtTriangle">
              <a:avLst/>
            </a:prstGeom>
            <a:solidFill>
              <a:srgbClr val="46BF01">
                <a:alpha val="52941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20"/>
          <p:cNvSpPr txBox="1"/>
          <p:nvPr/>
        </p:nvSpPr>
        <p:spPr>
          <a:xfrm>
            <a:off x="2819675" y="784475"/>
            <a:ext cx="264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</a:t>
            </a:r>
            <a:endParaRPr sz="3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20"/>
          <p:cNvSpPr txBox="1"/>
          <p:nvPr/>
        </p:nvSpPr>
        <p:spPr>
          <a:xfrm>
            <a:off x="4536650" y="3663350"/>
            <a:ext cx="174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endParaRPr sz="3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20"/>
          <p:cNvSpPr txBox="1"/>
          <p:nvPr/>
        </p:nvSpPr>
        <p:spPr>
          <a:xfrm>
            <a:off x="4016875" y="1993063"/>
            <a:ext cx="1687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" sz="6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sz="6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 txBox="1">
            <a:spLocks noGrp="1"/>
          </p:cNvSpPr>
          <p:nvPr>
            <p:ph type="body" idx="2"/>
          </p:nvPr>
        </p:nvSpPr>
        <p:spPr>
          <a:xfrm>
            <a:off x="554825" y="1540713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Severity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это атрибут, характеризующий влияние дефекта на работоспособность приложения. Это степень, в которой дефект может повлиять на программное обеспечение.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Другими словами, он определяет влияние, которое данный дефект оказывает 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система.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554825" y="396475"/>
            <a:ext cx="3891900" cy="685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</a:t>
            </a: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1" name="Google Shape;491;p21"/>
          <p:cNvGrpSpPr/>
          <p:nvPr/>
        </p:nvGrpSpPr>
        <p:grpSpPr>
          <a:xfrm>
            <a:off x="5383236" y="396479"/>
            <a:ext cx="3009611" cy="3934726"/>
            <a:chOff x="2895600" y="2949575"/>
            <a:chExt cx="7518388" cy="10017124"/>
          </a:xfrm>
        </p:grpSpPr>
        <p:sp>
          <p:nvSpPr>
            <p:cNvPr id="492" name="Google Shape;492;p21"/>
            <p:cNvSpPr/>
            <p:nvPr/>
          </p:nvSpPr>
          <p:spPr>
            <a:xfrm>
              <a:off x="3732213" y="10171113"/>
              <a:ext cx="5240337" cy="2755900"/>
            </a:xfrm>
            <a:custGeom>
              <a:avLst/>
              <a:gdLst/>
              <a:ahLst/>
              <a:cxnLst/>
              <a:rect l="l" t="t" r="r" b="b"/>
              <a:pathLst>
                <a:path w="5240337" h="2755900" extrusionOk="0">
                  <a:moveTo>
                    <a:pt x="0" y="0"/>
                  </a:moveTo>
                  <a:lnTo>
                    <a:pt x="1401762" y="0"/>
                  </a:lnTo>
                  <a:lnTo>
                    <a:pt x="1401763" y="0"/>
                  </a:lnTo>
                  <a:lnTo>
                    <a:pt x="5240337" y="0"/>
                  </a:lnTo>
                  <a:lnTo>
                    <a:pt x="5240337" y="2755900"/>
                  </a:lnTo>
                  <a:lnTo>
                    <a:pt x="4957238" y="2755900"/>
                  </a:lnTo>
                  <a:lnTo>
                    <a:pt x="4957238" y="2539811"/>
                  </a:lnTo>
                  <a:lnTo>
                    <a:pt x="1673446" y="2539811"/>
                  </a:lnTo>
                  <a:lnTo>
                    <a:pt x="1673446" y="2755900"/>
                  </a:lnTo>
                  <a:lnTo>
                    <a:pt x="1401763" y="2755900"/>
                  </a:lnTo>
                  <a:lnTo>
                    <a:pt x="1401762" y="2755900"/>
                  </a:lnTo>
                  <a:lnTo>
                    <a:pt x="1142882" y="2755900"/>
                  </a:lnTo>
                  <a:lnTo>
                    <a:pt x="1142882" y="2539811"/>
                  </a:lnTo>
                  <a:lnTo>
                    <a:pt x="247460" y="2539811"/>
                  </a:lnTo>
                  <a:lnTo>
                    <a:pt x="247460" y="2755900"/>
                  </a:lnTo>
                  <a:lnTo>
                    <a:pt x="0" y="2755900"/>
                  </a:ln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732213" y="10171112"/>
              <a:ext cx="5243513" cy="2535238"/>
            </a:xfrm>
            <a:custGeom>
              <a:avLst/>
              <a:gdLst/>
              <a:ahLst/>
              <a:cxnLst/>
              <a:rect l="l" t="t" r="r" b="b"/>
              <a:pathLst>
                <a:path w="5243513" h="2535238" extrusionOk="0">
                  <a:moveTo>
                    <a:pt x="0" y="0"/>
                  </a:moveTo>
                  <a:lnTo>
                    <a:pt x="2255837" y="0"/>
                  </a:lnTo>
                  <a:lnTo>
                    <a:pt x="3192462" y="0"/>
                  </a:lnTo>
                  <a:lnTo>
                    <a:pt x="5243513" y="0"/>
                  </a:lnTo>
                  <a:lnTo>
                    <a:pt x="5243513" y="155575"/>
                  </a:lnTo>
                  <a:lnTo>
                    <a:pt x="3192462" y="155575"/>
                  </a:lnTo>
                  <a:lnTo>
                    <a:pt x="3192462" y="2535238"/>
                  </a:lnTo>
                  <a:lnTo>
                    <a:pt x="2255837" y="2535238"/>
                  </a:lnTo>
                  <a:lnTo>
                    <a:pt x="2255837" y="155575"/>
                  </a:lnTo>
                  <a:lnTo>
                    <a:pt x="0" y="155575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468813" y="9039225"/>
              <a:ext cx="1565274" cy="876299"/>
            </a:xfrm>
            <a:custGeom>
              <a:avLst/>
              <a:gdLst/>
              <a:ahLst/>
              <a:cxnLst/>
              <a:rect l="l" t="t" r="r" b="b"/>
              <a:pathLst>
                <a:path w="2056" h="1151" extrusionOk="0">
                  <a:moveTo>
                    <a:pt x="2056" y="1151"/>
                  </a:moveTo>
                  <a:lnTo>
                    <a:pt x="187" y="1151"/>
                  </a:lnTo>
                  <a:lnTo>
                    <a:pt x="32" y="319"/>
                  </a:lnTo>
                  <a:cubicBezTo>
                    <a:pt x="0" y="142"/>
                    <a:pt x="116" y="0"/>
                    <a:pt x="292" y="0"/>
                  </a:cubicBezTo>
                  <a:lnTo>
                    <a:pt x="1524" y="0"/>
                  </a:lnTo>
                  <a:cubicBezTo>
                    <a:pt x="1700" y="0"/>
                    <a:pt x="1869" y="142"/>
                    <a:pt x="1902" y="319"/>
                  </a:cubicBezTo>
                  <a:lnTo>
                    <a:pt x="2056" y="1151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851400" y="8782050"/>
              <a:ext cx="1628775" cy="1133475"/>
            </a:xfrm>
            <a:custGeom>
              <a:avLst/>
              <a:gdLst/>
              <a:ahLst/>
              <a:cxnLst/>
              <a:rect l="l" t="t" r="r" b="b"/>
              <a:pathLst>
                <a:path w="2140" h="1489" extrusionOk="0">
                  <a:moveTo>
                    <a:pt x="2140" y="1489"/>
                  </a:moveTo>
                  <a:lnTo>
                    <a:pt x="269" y="1489"/>
                  </a:lnTo>
                  <a:cubicBezTo>
                    <a:pt x="114" y="1489"/>
                    <a:pt x="0" y="1343"/>
                    <a:pt x="38" y="1192"/>
                  </a:cubicBezTo>
                  <a:lnTo>
                    <a:pt x="260" y="308"/>
                  </a:lnTo>
                  <a:cubicBezTo>
                    <a:pt x="288" y="197"/>
                    <a:pt x="379" y="113"/>
                    <a:pt x="492" y="95"/>
                  </a:cubicBezTo>
                  <a:lnTo>
                    <a:pt x="1082" y="0"/>
                  </a:lnTo>
                  <a:lnTo>
                    <a:pt x="1479" y="0"/>
                  </a:lnTo>
                  <a:lnTo>
                    <a:pt x="2140" y="125"/>
                  </a:lnTo>
                  <a:lnTo>
                    <a:pt x="2140" y="1489"/>
                  </a:lnTo>
                  <a:close/>
                </a:path>
              </a:pathLst>
            </a:custGeom>
            <a:solidFill>
              <a:srgbClr val="FF4142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919787" y="9104312"/>
              <a:ext cx="66676" cy="242888"/>
            </a:xfrm>
            <a:custGeom>
              <a:avLst/>
              <a:gdLst/>
              <a:ahLst/>
              <a:cxnLst/>
              <a:rect l="l" t="t" r="r" b="b"/>
              <a:pathLst>
                <a:path w="66676" h="242888" extrusionOk="0">
                  <a:moveTo>
                    <a:pt x="33338" y="176212"/>
                  </a:moveTo>
                  <a:cubicBezTo>
                    <a:pt x="51750" y="176212"/>
                    <a:pt x="66676" y="191138"/>
                    <a:pt x="66676" y="209550"/>
                  </a:cubicBezTo>
                  <a:cubicBezTo>
                    <a:pt x="66676" y="227962"/>
                    <a:pt x="51750" y="242888"/>
                    <a:pt x="33338" y="242888"/>
                  </a:cubicBezTo>
                  <a:cubicBezTo>
                    <a:pt x="14926" y="242888"/>
                    <a:pt x="0" y="227962"/>
                    <a:pt x="0" y="209550"/>
                  </a:cubicBezTo>
                  <a:cubicBezTo>
                    <a:pt x="0" y="191138"/>
                    <a:pt x="14926" y="176212"/>
                    <a:pt x="33338" y="176212"/>
                  </a:cubicBezTo>
                  <a:close/>
                  <a:moveTo>
                    <a:pt x="33338" y="0"/>
                  </a:moveTo>
                  <a:cubicBezTo>
                    <a:pt x="51750" y="0"/>
                    <a:pt x="66676" y="14926"/>
                    <a:pt x="66676" y="33338"/>
                  </a:cubicBezTo>
                  <a:cubicBezTo>
                    <a:pt x="66676" y="51750"/>
                    <a:pt x="51750" y="66676"/>
                    <a:pt x="33338" y="66676"/>
                  </a:cubicBezTo>
                  <a:cubicBezTo>
                    <a:pt x="14926" y="66676"/>
                    <a:pt x="0" y="51750"/>
                    <a:pt x="0" y="33338"/>
                  </a:cubicBezTo>
                  <a:cubicBezTo>
                    <a:pt x="0" y="14926"/>
                    <a:pt x="14926" y="0"/>
                    <a:pt x="33338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402263" y="9693275"/>
              <a:ext cx="206375" cy="222250"/>
            </a:xfrm>
            <a:custGeom>
              <a:avLst/>
              <a:gdLst/>
              <a:ahLst/>
              <a:cxnLst/>
              <a:rect l="l" t="t" r="r" b="b"/>
              <a:pathLst>
                <a:path w="271" h="291" extrusionOk="0">
                  <a:moveTo>
                    <a:pt x="59" y="0"/>
                  </a:moveTo>
                  <a:lnTo>
                    <a:pt x="271" y="26"/>
                  </a:lnTo>
                  <a:lnTo>
                    <a:pt x="224" y="291"/>
                  </a:lnTo>
                  <a:lnTo>
                    <a:pt x="0" y="29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142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572125" y="9728200"/>
              <a:ext cx="466725" cy="187325"/>
            </a:xfrm>
            <a:custGeom>
              <a:avLst/>
              <a:gdLst/>
              <a:ahLst/>
              <a:cxnLst/>
              <a:rect l="l" t="t" r="r" b="b"/>
              <a:pathLst>
                <a:path w="612" h="245" extrusionOk="0">
                  <a:moveTo>
                    <a:pt x="612" y="68"/>
                  </a:moveTo>
                  <a:lnTo>
                    <a:pt x="43" y="0"/>
                  </a:lnTo>
                  <a:lnTo>
                    <a:pt x="0" y="245"/>
                  </a:lnTo>
                  <a:lnTo>
                    <a:pt x="579" y="245"/>
                  </a:lnTo>
                  <a:lnTo>
                    <a:pt x="612" y="68"/>
                  </a:ln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521075" y="9915525"/>
              <a:ext cx="5662613" cy="255588"/>
            </a:xfrm>
            <a:custGeom>
              <a:avLst/>
              <a:gdLst/>
              <a:ahLst/>
              <a:cxnLst/>
              <a:rect l="l" t="t" r="r" b="b"/>
              <a:pathLst>
                <a:path w="5662613" h="255588" extrusionOk="0">
                  <a:moveTo>
                    <a:pt x="0" y="0"/>
                  </a:moveTo>
                  <a:lnTo>
                    <a:pt x="1317625" y="0"/>
                  </a:lnTo>
                  <a:lnTo>
                    <a:pt x="5662613" y="0"/>
                  </a:lnTo>
                  <a:lnTo>
                    <a:pt x="5662613" y="255588"/>
                  </a:lnTo>
                  <a:lnTo>
                    <a:pt x="1317625" y="255588"/>
                  </a:lnTo>
                  <a:lnTo>
                    <a:pt x="0" y="255588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5873750" y="9915525"/>
              <a:ext cx="1847851" cy="3011484"/>
            </a:xfrm>
            <a:custGeom>
              <a:avLst/>
              <a:gdLst/>
              <a:ahLst/>
              <a:cxnLst/>
              <a:rect l="l" t="t" r="r" b="b"/>
              <a:pathLst>
                <a:path w="2430" h="3958" extrusionOk="0">
                  <a:moveTo>
                    <a:pt x="157" y="0"/>
                  </a:moveTo>
                  <a:cubicBezTo>
                    <a:pt x="157" y="0"/>
                    <a:pt x="995" y="214"/>
                    <a:pt x="750" y="1273"/>
                  </a:cubicBezTo>
                  <a:cubicBezTo>
                    <a:pt x="504" y="2333"/>
                    <a:pt x="0" y="3958"/>
                    <a:pt x="867" y="3958"/>
                  </a:cubicBezTo>
                  <a:lnTo>
                    <a:pt x="2430" y="3958"/>
                  </a:lnTo>
                  <a:cubicBezTo>
                    <a:pt x="2430" y="3958"/>
                    <a:pt x="1228" y="3764"/>
                    <a:pt x="1716" y="2214"/>
                  </a:cubicBezTo>
                  <a:cubicBezTo>
                    <a:pt x="2277" y="428"/>
                    <a:pt x="1607" y="0"/>
                    <a:pt x="1607" y="0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5978525" y="9902825"/>
              <a:ext cx="1757363" cy="3036884"/>
            </a:xfrm>
            <a:custGeom>
              <a:avLst/>
              <a:gdLst/>
              <a:ahLst/>
              <a:cxnLst/>
              <a:rect l="l" t="t" r="r" b="b"/>
              <a:pathLst>
                <a:path w="2309" h="3992" extrusionOk="0">
                  <a:moveTo>
                    <a:pt x="116" y="34"/>
                  </a:moveTo>
                  <a:cubicBezTo>
                    <a:pt x="195" y="68"/>
                    <a:pt x="312" y="133"/>
                    <a:pt x="419" y="244"/>
                  </a:cubicBezTo>
                  <a:cubicBezTo>
                    <a:pt x="585" y="417"/>
                    <a:pt x="756" y="739"/>
                    <a:pt x="627" y="1294"/>
                  </a:cubicBezTo>
                  <a:cubicBezTo>
                    <a:pt x="600" y="1410"/>
                    <a:pt x="571" y="1531"/>
                    <a:pt x="539" y="1660"/>
                  </a:cubicBezTo>
                  <a:cubicBezTo>
                    <a:pt x="345" y="2455"/>
                    <a:pt x="103" y="3445"/>
                    <a:pt x="390" y="3810"/>
                  </a:cubicBezTo>
                  <a:cubicBezTo>
                    <a:pt x="468" y="3909"/>
                    <a:pt x="578" y="3957"/>
                    <a:pt x="728" y="3957"/>
                  </a:cubicBezTo>
                  <a:lnTo>
                    <a:pt x="2163" y="3957"/>
                  </a:lnTo>
                  <a:cubicBezTo>
                    <a:pt x="2014" y="3906"/>
                    <a:pt x="1765" y="3786"/>
                    <a:pt x="1603" y="3524"/>
                  </a:cubicBezTo>
                  <a:cubicBezTo>
                    <a:pt x="1405" y="3203"/>
                    <a:pt x="1390" y="2766"/>
                    <a:pt x="1560" y="2226"/>
                  </a:cubicBezTo>
                  <a:cubicBezTo>
                    <a:pt x="1848" y="1311"/>
                    <a:pt x="1805" y="762"/>
                    <a:pt x="1718" y="463"/>
                  </a:cubicBezTo>
                  <a:cubicBezTo>
                    <a:pt x="1632" y="169"/>
                    <a:pt x="1488" y="53"/>
                    <a:pt x="1463" y="34"/>
                  </a:cubicBezTo>
                  <a:lnTo>
                    <a:pt x="116" y="34"/>
                  </a:lnTo>
                  <a:close/>
                  <a:moveTo>
                    <a:pt x="2291" y="3992"/>
                  </a:moveTo>
                  <a:lnTo>
                    <a:pt x="728" y="3992"/>
                  </a:lnTo>
                  <a:cubicBezTo>
                    <a:pt x="569" y="3992"/>
                    <a:pt x="446" y="3938"/>
                    <a:pt x="363" y="3831"/>
                  </a:cubicBezTo>
                  <a:cubicBezTo>
                    <a:pt x="66" y="3453"/>
                    <a:pt x="300" y="2496"/>
                    <a:pt x="506" y="1651"/>
                  </a:cubicBezTo>
                  <a:cubicBezTo>
                    <a:pt x="537" y="1523"/>
                    <a:pt x="567" y="1402"/>
                    <a:pt x="594" y="1286"/>
                  </a:cubicBezTo>
                  <a:cubicBezTo>
                    <a:pt x="693" y="859"/>
                    <a:pt x="624" y="507"/>
                    <a:pt x="394" y="268"/>
                  </a:cubicBezTo>
                  <a:cubicBezTo>
                    <a:pt x="220" y="88"/>
                    <a:pt x="16" y="34"/>
                    <a:pt x="13" y="33"/>
                  </a:cubicBezTo>
                  <a:cubicBezTo>
                    <a:pt x="5" y="31"/>
                    <a:pt x="0" y="23"/>
                    <a:pt x="1" y="15"/>
                  </a:cubicBezTo>
                  <a:cubicBezTo>
                    <a:pt x="2" y="6"/>
                    <a:pt x="9" y="0"/>
                    <a:pt x="18" y="0"/>
                  </a:cubicBezTo>
                  <a:lnTo>
                    <a:pt x="1468" y="0"/>
                  </a:lnTo>
                  <a:cubicBezTo>
                    <a:pt x="1472" y="0"/>
                    <a:pt x="1475" y="1"/>
                    <a:pt x="1477" y="2"/>
                  </a:cubicBezTo>
                  <a:cubicBezTo>
                    <a:pt x="1485" y="7"/>
                    <a:pt x="1652" y="117"/>
                    <a:pt x="1750" y="449"/>
                  </a:cubicBezTo>
                  <a:cubicBezTo>
                    <a:pt x="1839" y="753"/>
                    <a:pt x="1884" y="1310"/>
                    <a:pt x="1593" y="2237"/>
                  </a:cubicBezTo>
                  <a:cubicBezTo>
                    <a:pt x="1426" y="2766"/>
                    <a:pt x="1439" y="3194"/>
                    <a:pt x="1632" y="3506"/>
                  </a:cubicBezTo>
                  <a:cubicBezTo>
                    <a:pt x="1866" y="3885"/>
                    <a:pt x="2289" y="3957"/>
                    <a:pt x="2294" y="3958"/>
                  </a:cubicBezTo>
                  <a:cubicBezTo>
                    <a:pt x="2302" y="3959"/>
                    <a:pt x="2309" y="3967"/>
                    <a:pt x="2308" y="3976"/>
                  </a:cubicBezTo>
                  <a:cubicBezTo>
                    <a:pt x="2307" y="3985"/>
                    <a:pt x="2300" y="3992"/>
                    <a:pt x="2291" y="3992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6465888" y="12576175"/>
              <a:ext cx="1822450" cy="350838"/>
            </a:xfrm>
            <a:custGeom>
              <a:avLst/>
              <a:gdLst/>
              <a:ahLst/>
              <a:cxnLst/>
              <a:rect l="l" t="t" r="r" b="b"/>
              <a:pathLst>
                <a:path w="2394" h="461" extrusionOk="0">
                  <a:moveTo>
                    <a:pt x="0" y="461"/>
                  </a:moveTo>
                  <a:cubicBezTo>
                    <a:pt x="0" y="461"/>
                    <a:pt x="1221" y="373"/>
                    <a:pt x="1906" y="105"/>
                  </a:cubicBezTo>
                  <a:cubicBezTo>
                    <a:pt x="2174" y="0"/>
                    <a:pt x="2291" y="32"/>
                    <a:pt x="2394" y="109"/>
                  </a:cubicBezTo>
                  <a:cubicBezTo>
                    <a:pt x="2394" y="109"/>
                    <a:pt x="2254" y="106"/>
                    <a:pt x="1998" y="317"/>
                  </a:cubicBezTo>
                  <a:cubicBezTo>
                    <a:pt x="1881" y="414"/>
                    <a:pt x="1815" y="461"/>
                    <a:pt x="1650" y="461"/>
                  </a:cubicBezTo>
                  <a:lnTo>
                    <a:pt x="0" y="461"/>
                  </a:ln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6453188" y="12563475"/>
              <a:ext cx="1849441" cy="376238"/>
            </a:xfrm>
            <a:custGeom>
              <a:avLst/>
              <a:gdLst/>
              <a:ahLst/>
              <a:cxnLst/>
              <a:rect l="l" t="t" r="r" b="b"/>
              <a:pathLst>
                <a:path w="2429" h="495" extrusionOk="0">
                  <a:moveTo>
                    <a:pt x="373" y="460"/>
                  </a:moveTo>
                  <a:lnTo>
                    <a:pt x="1667" y="460"/>
                  </a:lnTo>
                  <a:cubicBezTo>
                    <a:pt x="1828" y="460"/>
                    <a:pt x="1890" y="415"/>
                    <a:pt x="2004" y="321"/>
                  </a:cubicBezTo>
                  <a:cubicBezTo>
                    <a:pt x="2180" y="176"/>
                    <a:pt x="2302" y="130"/>
                    <a:pt x="2364" y="115"/>
                  </a:cubicBezTo>
                  <a:cubicBezTo>
                    <a:pt x="2271" y="60"/>
                    <a:pt x="2156" y="49"/>
                    <a:pt x="1929" y="138"/>
                  </a:cubicBezTo>
                  <a:cubicBezTo>
                    <a:pt x="1478" y="314"/>
                    <a:pt x="788" y="414"/>
                    <a:pt x="373" y="460"/>
                  </a:cubicBezTo>
                  <a:close/>
                  <a:moveTo>
                    <a:pt x="1667" y="495"/>
                  </a:moveTo>
                  <a:lnTo>
                    <a:pt x="17" y="495"/>
                  </a:lnTo>
                  <a:cubicBezTo>
                    <a:pt x="8" y="495"/>
                    <a:pt x="0" y="488"/>
                    <a:pt x="0" y="478"/>
                  </a:cubicBezTo>
                  <a:cubicBezTo>
                    <a:pt x="0" y="469"/>
                    <a:pt x="7" y="461"/>
                    <a:pt x="16" y="461"/>
                  </a:cubicBezTo>
                  <a:cubicBezTo>
                    <a:pt x="28" y="460"/>
                    <a:pt x="1242" y="370"/>
                    <a:pt x="1917" y="106"/>
                  </a:cubicBezTo>
                  <a:cubicBezTo>
                    <a:pt x="2188" y="0"/>
                    <a:pt x="2311" y="30"/>
                    <a:pt x="2421" y="112"/>
                  </a:cubicBezTo>
                  <a:cubicBezTo>
                    <a:pt x="2427" y="117"/>
                    <a:pt x="2429" y="124"/>
                    <a:pt x="2427" y="132"/>
                  </a:cubicBezTo>
                  <a:cubicBezTo>
                    <a:pt x="2425" y="139"/>
                    <a:pt x="2418" y="143"/>
                    <a:pt x="2410" y="143"/>
                  </a:cubicBezTo>
                  <a:lnTo>
                    <a:pt x="2410" y="143"/>
                  </a:lnTo>
                  <a:cubicBezTo>
                    <a:pt x="2408" y="143"/>
                    <a:pt x="2271" y="145"/>
                    <a:pt x="2026" y="347"/>
                  </a:cubicBezTo>
                  <a:cubicBezTo>
                    <a:pt x="1909" y="444"/>
                    <a:pt x="1840" y="495"/>
                    <a:pt x="1667" y="49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288338" y="12573000"/>
              <a:ext cx="815976" cy="354013"/>
            </a:xfrm>
            <a:custGeom>
              <a:avLst/>
              <a:gdLst/>
              <a:ahLst/>
              <a:cxnLst/>
              <a:rect l="l" t="t" r="r" b="b"/>
              <a:pathLst>
                <a:path w="1071" h="466" extrusionOk="0">
                  <a:moveTo>
                    <a:pt x="1071" y="466"/>
                  </a:moveTo>
                  <a:cubicBezTo>
                    <a:pt x="182" y="466"/>
                    <a:pt x="333" y="165"/>
                    <a:pt x="0" y="114"/>
                  </a:cubicBezTo>
                  <a:cubicBezTo>
                    <a:pt x="0" y="114"/>
                    <a:pt x="261" y="0"/>
                    <a:pt x="535" y="254"/>
                  </a:cubicBezTo>
                  <a:cubicBezTo>
                    <a:pt x="733" y="438"/>
                    <a:pt x="1071" y="466"/>
                    <a:pt x="1071" y="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274050" y="12558713"/>
              <a:ext cx="842963" cy="381000"/>
            </a:xfrm>
            <a:custGeom>
              <a:avLst/>
              <a:gdLst/>
              <a:ahLst/>
              <a:cxnLst/>
              <a:rect l="l" t="t" r="r" b="b"/>
              <a:pathLst>
                <a:path w="1106" h="501" extrusionOk="0">
                  <a:moveTo>
                    <a:pt x="87" y="130"/>
                  </a:moveTo>
                  <a:cubicBezTo>
                    <a:pt x="169" y="155"/>
                    <a:pt x="218" y="199"/>
                    <a:pt x="270" y="244"/>
                  </a:cubicBezTo>
                  <a:cubicBezTo>
                    <a:pt x="368" y="329"/>
                    <a:pt x="485" y="432"/>
                    <a:pt x="875" y="460"/>
                  </a:cubicBezTo>
                  <a:cubicBezTo>
                    <a:pt x="767" y="429"/>
                    <a:pt x="639" y="375"/>
                    <a:pt x="542" y="285"/>
                  </a:cubicBezTo>
                  <a:cubicBezTo>
                    <a:pt x="355" y="112"/>
                    <a:pt x="178" y="113"/>
                    <a:pt x="87" y="130"/>
                  </a:cubicBezTo>
                  <a:close/>
                  <a:moveTo>
                    <a:pt x="1089" y="501"/>
                  </a:moveTo>
                  <a:cubicBezTo>
                    <a:pt x="511" y="501"/>
                    <a:pt x="365" y="373"/>
                    <a:pt x="248" y="270"/>
                  </a:cubicBezTo>
                  <a:cubicBezTo>
                    <a:pt x="184" y="214"/>
                    <a:pt x="129" y="166"/>
                    <a:pt x="15" y="149"/>
                  </a:cubicBezTo>
                  <a:cubicBezTo>
                    <a:pt x="8" y="148"/>
                    <a:pt x="2" y="142"/>
                    <a:pt x="1" y="134"/>
                  </a:cubicBezTo>
                  <a:cubicBezTo>
                    <a:pt x="0" y="127"/>
                    <a:pt x="4" y="119"/>
                    <a:pt x="11" y="116"/>
                  </a:cubicBezTo>
                  <a:cubicBezTo>
                    <a:pt x="14" y="115"/>
                    <a:pt x="285" y="0"/>
                    <a:pt x="565" y="260"/>
                  </a:cubicBezTo>
                  <a:cubicBezTo>
                    <a:pt x="756" y="437"/>
                    <a:pt x="1087" y="466"/>
                    <a:pt x="1090" y="467"/>
                  </a:cubicBezTo>
                  <a:cubicBezTo>
                    <a:pt x="1099" y="467"/>
                    <a:pt x="1106" y="475"/>
                    <a:pt x="1106" y="484"/>
                  </a:cubicBezTo>
                  <a:cubicBezTo>
                    <a:pt x="1106" y="494"/>
                    <a:pt x="1098" y="501"/>
                    <a:pt x="1089" y="501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9104313" y="12771438"/>
              <a:ext cx="593726" cy="192088"/>
            </a:xfrm>
            <a:custGeom>
              <a:avLst/>
              <a:gdLst/>
              <a:ahLst/>
              <a:cxnLst/>
              <a:rect l="l" t="t" r="r" b="b"/>
              <a:pathLst>
                <a:path w="781" h="253" extrusionOk="0">
                  <a:moveTo>
                    <a:pt x="781" y="0"/>
                  </a:moveTo>
                  <a:cubicBezTo>
                    <a:pt x="492" y="253"/>
                    <a:pt x="0" y="205"/>
                    <a:pt x="0" y="205"/>
                  </a:cubicBezTo>
                  <a:cubicBezTo>
                    <a:pt x="0" y="205"/>
                    <a:pt x="392" y="142"/>
                    <a:pt x="503" y="112"/>
                  </a:cubicBezTo>
                  <a:cubicBezTo>
                    <a:pt x="707" y="58"/>
                    <a:pt x="781" y="0"/>
                    <a:pt x="781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9090025" y="12757150"/>
              <a:ext cx="623888" cy="185738"/>
            </a:xfrm>
            <a:custGeom>
              <a:avLst/>
              <a:gdLst/>
              <a:ahLst/>
              <a:cxnLst/>
              <a:rect l="l" t="t" r="r" b="b"/>
              <a:pathLst>
                <a:path w="819" h="245" extrusionOk="0">
                  <a:moveTo>
                    <a:pt x="549" y="141"/>
                  </a:moveTo>
                  <a:cubicBezTo>
                    <a:pt x="541" y="144"/>
                    <a:pt x="533" y="146"/>
                    <a:pt x="525" y="148"/>
                  </a:cubicBezTo>
                  <a:cubicBezTo>
                    <a:pt x="469" y="163"/>
                    <a:pt x="345" y="186"/>
                    <a:pt x="234" y="205"/>
                  </a:cubicBezTo>
                  <a:cubicBezTo>
                    <a:pt x="327" y="198"/>
                    <a:pt x="440" y="180"/>
                    <a:pt x="549" y="141"/>
                  </a:cubicBezTo>
                  <a:close/>
                  <a:moveTo>
                    <a:pt x="120" y="245"/>
                  </a:moveTo>
                  <a:cubicBezTo>
                    <a:pt x="60" y="245"/>
                    <a:pt x="22" y="241"/>
                    <a:pt x="16" y="241"/>
                  </a:cubicBezTo>
                  <a:cubicBezTo>
                    <a:pt x="8" y="240"/>
                    <a:pt x="1" y="233"/>
                    <a:pt x="1" y="224"/>
                  </a:cubicBezTo>
                  <a:cubicBezTo>
                    <a:pt x="0" y="216"/>
                    <a:pt x="7" y="208"/>
                    <a:pt x="15" y="207"/>
                  </a:cubicBezTo>
                  <a:cubicBezTo>
                    <a:pt x="19" y="206"/>
                    <a:pt x="407" y="144"/>
                    <a:pt x="516" y="115"/>
                  </a:cubicBezTo>
                  <a:cubicBezTo>
                    <a:pt x="713" y="62"/>
                    <a:pt x="788" y="6"/>
                    <a:pt x="789" y="6"/>
                  </a:cubicBezTo>
                  <a:cubicBezTo>
                    <a:pt x="796" y="0"/>
                    <a:pt x="807" y="1"/>
                    <a:pt x="813" y="9"/>
                  </a:cubicBezTo>
                  <a:cubicBezTo>
                    <a:pt x="819" y="16"/>
                    <a:pt x="818" y="26"/>
                    <a:pt x="811" y="32"/>
                  </a:cubicBezTo>
                  <a:cubicBezTo>
                    <a:pt x="597" y="218"/>
                    <a:pt x="282" y="245"/>
                    <a:pt x="120" y="24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9698038" y="12573000"/>
              <a:ext cx="533400" cy="393699"/>
            </a:xfrm>
            <a:custGeom>
              <a:avLst/>
              <a:gdLst/>
              <a:ahLst/>
              <a:cxnLst/>
              <a:rect l="l" t="t" r="r" b="b"/>
              <a:pathLst>
                <a:path w="701" h="518" extrusionOk="0">
                  <a:moveTo>
                    <a:pt x="701" y="395"/>
                  </a:moveTo>
                  <a:cubicBezTo>
                    <a:pt x="233" y="400"/>
                    <a:pt x="356" y="0"/>
                    <a:pt x="0" y="261"/>
                  </a:cubicBezTo>
                  <a:cubicBezTo>
                    <a:pt x="0" y="261"/>
                    <a:pt x="164" y="193"/>
                    <a:pt x="251" y="321"/>
                  </a:cubicBezTo>
                  <a:cubicBezTo>
                    <a:pt x="385" y="518"/>
                    <a:pt x="701" y="395"/>
                    <a:pt x="701" y="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9683750" y="12652375"/>
              <a:ext cx="561974" cy="263525"/>
            </a:xfrm>
            <a:custGeom>
              <a:avLst/>
              <a:gdLst/>
              <a:ahLst/>
              <a:cxnLst/>
              <a:rect l="l" t="t" r="r" b="b"/>
              <a:pathLst>
                <a:path w="738" h="345" extrusionOk="0">
                  <a:moveTo>
                    <a:pt x="117" y="121"/>
                  </a:moveTo>
                  <a:cubicBezTo>
                    <a:pt x="173" y="121"/>
                    <a:pt x="238" y="138"/>
                    <a:pt x="284" y="205"/>
                  </a:cubicBezTo>
                  <a:cubicBezTo>
                    <a:pt x="363" y="322"/>
                    <a:pt x="514" y="318"/>
                    <a:pt x="614" y="300"/>
                  </a:cubicBezTo>
                  <a:cubicBezTo>
                    <a:pt x="464" y="278"/>
                    <a:pt x="389" y="208"/>
                    <a:pt x="332" y="154"/>
                  </a:cubicBezTo>
                  <a:cubicBezTo>
                    <a:pt x="265" y="90"/>
                    <a:pt x="223" y="51"/>
                    <a:pt x="102" y="121"/>
                  </a:cubicBezTo>
                  <a:cubicBezTo>
                    <a:pt x="107" y="121"/>
                    <a:pt x="112" y="121"/>
                    <a:pt x="117" y="121"/>
                  </a:cubicBezTo>
                  <a:close/>
                  <a:moveTo>
                    <a:pt x="513" y="345"/>
                  </a:moveTo>
                  <a:cubicBezTo>
                    <a:pt x="421" y="345"/>
                    <a:pt x="320" y="319"/>
                    <a:pt x="255" y="224"/>
                  </a:cubicBezTo>
                  <a:cubicBezTo>
                    <a:pt x="178" y="110"/>
                    <a:pt x="32" y="169"/>
                    <a:pt x="26" y="171"/>
                  </a:cubicBezTo>
                  <a:cubicBezTo>
                    <a:pt x="18" y="175"/>
                    <a:pt x="9" y="171"/>
                    <a:pt x="4" y="164"/>
                  </a:cubicBezTo>
                  <a:cubicBezTo>
                    <a:pt x="0" y="156"/>
                    <a:pt x="2" y="147"/>
                    <a:pt x="9" y="142"/>
                  </a:cubicBezTo>
                  <a:cubicBezTo>
                    <a:pt x="202" y="0"/>
                    <a:pt x="264" y="42"/>
                    <a:pt x="355" y="129"/>
                  </a:cubicBezTo>
                  <a:cubicBezTo>
                    <a:pt x="423" y="193"/>
                    <a:pt x="508" y="272"/>
                    <a:pt x="712" y="272"/>
                  </a:cubicBezTo>
                  <a:cubicBezTo>
                    <a:pt x="715" y="272"/>
                    <a:pt x="717" y="272"/>
                    <a:pt x="720" y="272"/>
                  </a:cubicBezTo>
                  <a:cubicBezTo>
                    <a:pt x="728" y="272"/>
                    <a:pt x="735" y="278"/>
                    <a:pt x="737" y="286"/>
                  </a:cubicBezTo>
                  <a:cubicBezTo>
                    <a:pt x="738" y="294"/>
                    <a:pt x="734" y="302"/>
                    <a:pt x="726" y="305"/>
                  </a:cubicBezTo>
                  <a:cubicBezTo>
                    <a:pt x="719" y="308"/>
                    <a:pt x="622" y="345"/>
                    <a:pt x="513" y="34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558593" y="7947183"/>
              <a:ext cx="708444" cy="930117"/>
            </a:xfrm>
            <a:custGeom>
              <a:avLst/>
              <a:gdLst/>
              <a:ahLst/>
              <a:cxnLst/>
              <a:rect l="l" t="t" r="r" b="b"/>
              <a:pathLst>
                <a:path w="708444" h="930117" extrusionOk="0">
                  <a:moveTo>
                    <a:pt x="400437" y="1112"/>
                  </a:moveTo>
                  <a:cubicBezTo>
                    <a:pt x="555670" y="13482"/>
                    <a:pt x="682578" y="128742"/>
                    <a:pt x="705213" y="333648"/>
                  </a:cubicBezTo>
                  <a:cubicBezTo>
                    <a:pt x="727849" y="538555"/>
                    <a:pt x="629318" y="678846"/>
                    <a:pt x="480472" y="724470"/>
                  </a:cubicBezTo>
                  <a:lnTo>
                    <a:pt x="452647" y="730175"/>
                  </a:lnTo>
                  <a:lnTo>
                    <a:pt x="435123" y="837396"/>
                  </a:lnTo>
                  <a:lnTo>
                    <a:pt x="296488" y="930117"/>
                  </a:lnTo>
                  <a:lnTo>
                    <a:pt x="116719" y="835116"/>
                  </a:lnTo>
                  <a:lnTo>
                    <a:pt x="147740" y="647074"/>
                  </a:lnTo>
                  <a:lnTo>
                    <a:pt x="121569" y="619851"/>
                  </a:lnTo>
                  <a:cubicBezTo>
                    <a:pt x="100556" y="592882"/>
                    <a:pt x="82836" y="561534"/>
                    <a:pt x="69157" y="525950"/>
                  </a:cubicBezTo>
                  <a:lnTo>
                    <a:pt x="62207" y="496515"/>
                  </a:lnTo>
                  <a:lnTo>
                    <a:pt x="26358" y="478315"/>
                  </a:lnTo>
                  <a:cubicBezTo>
                    <a:pt x="-3360" y="448597"/>
                    <a:pt x="-8694" y="405925"/>
                    <a:pt x="14166" y="383065"/>
                  </a:cubicBezTo>
                  <a:cubicBezTo>
                    <a:pt x="19881" y="377350"/>
                    <a:pt x="26834" y="373397"/>
                    <a:pt x="34502" y="371147"/>
                  </a:cubicBezTo>
                  <a:lnTo>
                    <a:pt x="39923" y="370772"/>
                  </a:lnTo>
                  <a:lnTo>
                    <a:pt x="38499" y="322866"/>
                  </a:lnTo>
                  <a:cubicBezTo>
                    <a:pt x="49037" y="137034"/>
                    <a:pt x="170619" y="20111"/>
                    <a:pt x="332395" y="2148"/>
                  </a:cubicBezTo>
                  <a:cubicBezTo>
                    <a:pt x="355506" y="-323"/>
                    <a:pt x="378260" y="-655"/>
                    <a:pt x="400437" y="1112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428947" y="7808416"/>
              <a:ext cx="852758" cy="748212"/>
            </a:xfrm>
            <a:custGeom>
              <a:avLst/>
              <a:gdLst/>
              <a:ahLst/>
              <a:cxnLst/>
              <a:rect l="l" t="t" r="r" b="b"/>
              <a:pathLst>
                <a:path w="852758" h="748212" extrusionOk="0">
                  <a:moveTo>
                    <a:pt x="632372" y="175"/>
                  </a:moveTo>
                  <a:cubicBezTo>
                    <a:pt x="855437" y="-7441"/>
                    <a:pt x="973441" y="236279"/>
                    <a:pt x="669677" y="322342"/>
                  </a:cubicBezTo>
                  <a:cubicBezTo>
                    <a:pt x="366674" y="408406"/>
                    <a:pt x="267703" y="150977"/>
                    <a:pt x="290542" y="413737"/>
                  </a:cubicBezTo>
                  <a:cubicBezTo>
                    <a:pt x="298822" y="512272"/>
                    <a:pt x="287616" y="559933"/>
                    <a:pt x="270375" y="581019"/>
                  </a:cubicBezTo>
                  <a:lnTo>
                    <a:pt x="264000" y="585481"/>
                  </a:lnTo>
                  <a:lnTo>
                    <a:pt x="264114" y="583840"/>
                  </a:lnTo>
                  <a:cubicBezTo>
                    <a:pt x="261923" y="566790"/>
                    <a:pt x="253160" y="548883"/>
                    <a:pt x="238301" y="534024"/>
                  </a:cubicBezTo>
                  <a:cubicBezTo>
                    <a:pt x="209345" y="504306"/>
                    <a:pt x="166673" y="498972"/>
                    <a:pt x="143813" y="521832"/>
                  </a:cubicBezTo>
                  <a:cubicBezTo>
                    <a:pt x="120953" y="544692"/>
                    <a:pt x="126287" y="587364"/>
                    <a:pt x="156005" y="617082"/>
                  </a:cubicBezTo>
                  <a:cubicBezTo>
                    <a:pt x="170483" y="631560"/>
                    <a:pt x="188390" y="640132"/>
                    <a:pt x="205535" y="642228"/>
                  </a:cubicBezTo>
                  <a:lnTo>
                    <a:pt x="217016" y="641395"/>
                  </a:lnTo>
                  <a:lnTo>
                    <a:pt x="234205" y="694015"/>
                  </a:lnTo>
                  <a:cubicBezTo>
                    <a:pt x="247147" y="734381"/>
                    <a:pt x="205275" y="764084"/>
                    <a:pt x="171016" y="738950"/>
                  </a:cubicBezTo>
                  <a:cubicBezTo>
                    <a:pt x="23321" y="630800"/>
                    <a:pt x="-13984" y="418307"/>
                    <a:pt x="4288" y="291877"/>
                  </a:cubicBezTo>
                  <a:cubicBezTo>
                    <a:pt x="26366" y="141838"/>
                    <a:pt x="216695" y="173064"/>
                    <a:pt x="216695" y="173064"/>
                  </a:cubicBezTo>
                  <a:cubicBezTo>
                    <a:pt x="216695" y="173064"/>
                    <a:pt x="409307" y="7030"/>
                    <a:pt x="632372" y="17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980113" y="8315325"/>
              <a:ext cx="93663" cy="153988"/>
            </a:xfrm>
            <a:custGeom>
              <a:avLst/>
              <a:gdLst/>
              <a:ahLst/>
              <a:cxnLst/>
              <a:rect l="l" t="t" r="r" b="b"/>
              <a:pathLst>
                <a:path w="124" h="204" extrusionOk="0">
                  <a:moveTo>
                    <a:pt x="73" y="204"/>
                  </a:moveTo>
                  <a:lnTo>
                    <a:pt x="17" y="204"/>
                  </a:lnTo>
                  <a:cubicBezTo>
                    <a:pt x="7" y="204"/>
                    <a:pt x="0" y="196"/>
                    <a:pt x="0" y="187"/>
                  </a:cubicBezTo>
                  <a:cubicBezTo>
                    <a:pt x="0" y="177"/>
                    <a:pt x="7" y="170"/>
                    <a:pt x="17" y="170"/>
                  </a:cubicBezTo>
                  <a:lnTo>
                    <a:pt x="73" y="170"/>
                  </a:lnTo>
                  <a:cubicBezTo>
                    <a:pt x="79" y="170"/>
                    <a:pt x="83" y="166"/>
                    <a:pt x="84" y="165"/>
                  </a:cubicBezTo>
                  <a:cubicBezTo>
                    <a:pt x="86" y="163"/>
                    <a:pt x="89" y="159"/>
                    <a:pt x="88" y="153"/>
                  </a:cubicBezTo>
                  <a:lnTo>
                    <a:pt x="67" y="21"/>
                  </a:lnTo>
                  <a:cubicBezTo>
                    <a:pt x="66" y="12"/>
                    <a:pt x="72" y="3"/>
                    <a:pt x="81" y="2"/>
                  </a:cubicBezTo>
                  <a:cubicBezTo>
                    <a:pt x="91" y="0"/>
                    <a:pt x="100" y="6"/>
                    <a:pt x="101" y="16"/>
                  </a:cubicBezTo>
                  <a:lnTo>
                    <a:pt x="122" y="148"/>
                  </a:lnTo>
                  <a:cubicBezTo>
                    <a:pt x="124" y="162"/>
                    <a:pt x="120" y="176"/>
                    <a:pt x="111" y="187"/>
                  </a:cubicBezTo>
                  <a:cubicBezTo>
                    <a:pt x="101" y="198"/>
                    <a:pt x="88" y="204"/>
                    <a:pt x="73" y="20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236263" y="8840830"/>
              <a:ext cx="840645" cy="1047708"/>
            </a:xfrm>
            <a:custGeom>
              <a:avLst/>
              <a:gdLst/>
              <a:ahLst/>
              <a:cxnLst/>
              <a:rect l="l" t="t" r="r" b="b"/>
              <a:pathLst>
                <a:path w="840645" h="1047708" extrusionOk="0">
                  <a:moveTo>
                    <a:pt x="169689" y="277703"/>
                  </a:moveTo>
                  <a:cubicBezTo>
                    <a:pt x="177295" y="278463"/>
                    <a:pt x="181859" y="285304"/>
                    <a:pt x="180337" y="292906"/>
                  </a:cubicBezTo>
                  <a:lnTo>
                    <a:pt x="73091" y="829553"/>
                  </a:lnTo>
                  <a:cubicBezTo>
                    <a:pt x="73852" y="829553"/>
                    <a:pt x="74612" y="830313"/>
                    <a:pt x="76134" y="830313"/>
                  </a:cubicBezTo>
                  <a:lnTo>
                    <a:pt x="370491" y="874400"/>
                  </a:lnTo>
                  <a:cubicBezTo>
                    <a:pt x="377337" y="875920"/>
                    <a:pt x="381900" y="882001"/>
                    <a:pt x="381140" y="889602"/>
                  </a:cubicBezTo>
                  <a:cubicBezTo>
                    <a:pt x="380379" y="895683"/>
                    <a:pt x="374294" y="900244"/>
                    <a:pt x="368209" y="900244"/>
                  </a:cubicBezTo>
                  <a:cubicBezTo>
                    <a:pt x="367448" y="900244"/>
                    <a:pt x="366688" y="900244"/>
                    <a:pt x="365927" y="900244"/>
                  </a:cubicBezTo>
                  <a:lnTo>
                    <a:pt x="219129" y="878201"/>
                  </a:lnTo>
                  <a:lnTo>
                    <a:pt x="184901" y="1037066"/>
                  </a:lnTo>
                  <a:cubicBezTo>
                    <a:pt x="184141" y="1043147"/>
                    <a:pt x="178056" y="1047708"/>
                    <a:pt x="171971" y="1047708"/>
                  </a:cubicBezTo>
                  <a:cubicBezTo>
                    <a:pt x="171210" y="1047708"/>
                    <a:pt x="170450" y="1047708"/>
                    <a:pt x="169689" y="1046948"/>
                  </a:cubicBezTo>
                  <a:cubicBezTo>
                    <a:pt x="162843" y="1045428"/>
                    <a:pt x="158280" y="1038586"/>
                    <a:pt x="159801" y="1031745"/>
                  </a:cubicBezTo>
                  <a:lnTo>
                    <a:pt x="192507" y="874400"/>
                  </a:lnTo>
                  <a:lnTo>
                    <a:pt x="54836" y="853877"/>
                  </a:lnTo>
                  <a:cubicBezTo>
                    <a:pt x="54836" y="853877"/>
                    <a:pt x="54836" y="853877"/>
                    <a:pt x="54076" y="853116"/>
                  </a:cubicBezTo>
                  <a:lnTo>
                    <a:pt x="11482" y="848556"/>
                  </a:lnTo>
                  <a:cubicBezTo>
                    <a:pt x="4636" y="847796"/>
                    <a:pt x="-688" y="841715"/>
                    <a:pt x="72" y="834113"/>
                  </a:cubicBezTo>
                  <a:cubicBezTo>
                    <a:pt x="833" y="827272"/>
                    <a:pt x="6918" y="821951"/>
                    <a:pt x="14524" y="822712"/>
                  </a:cubicBezTo>
                  <a:lnTo>
                    <a:pt x="46470" y="826512"/>
                  </a:lnTo>
                  <a:lnTo>
                    <a:pt x="129376" y="411485"/>
                  </a:lnTo>
                  <a:lnTo>
                    <a:pt x="100473" y="340793"/>
                  </a:lnTo>
                  <a:cubicBezTo>
                    <a:pt x="98191" y="333952"/>
                    <a:pt x="101234" y="326351"/>
                    <a:pt x="108079" y="323311"/>
                  </a:cubicBezTo>
                  <a:cubicBezTo>
                    <a:pt x="114164" y="321030"/>
                    <a:pt x="121770" y="324071"/>
                    <a:pt x="124813" y="330912"/>
                  </a:cubicBezTo>
                  <a:lnTo>
                    <a:pt x="139264" y="365117"/>
                  </a:lnTo>
                  <a:lnTo>
                    <a:pt x="154477" y="287585"/>
                  </a:lnTo>
                  <a:cubicBezTo>
                    <a:pt x="155998" y="280744"/>
                    <a:pt x="162843" y="276183"/>
                    <a:pt x="169689" y="277703"/>
                  </a:cubicBezTo>
                  <a:close/>
                  <a:moveTo>
                    <a:pt x="392017" y="2935"/>
                  </a:moveTo>
                  <a:lnTo>
                    <a:pt x="535765" y="122380"/>
                  </a:lnTo>
                  <a:lnTo>
                    <a:pt x="612583" y="36410"/>
                  </a:lnTo>
                  <a:cubicBezTo>
                    <a:pt x="614865" y="33367"/>
                    <a:pt x="618667" y="31845"/>
                    <a:pt x="622470" y="31845"/>
                  </a:cubicBezTo>
                  <a:cubicBezTo>
                    <a:pt x="625513" y="31845"/>
                    <a:pt x="629315" y="32606"/>
                    <a:pt x="631597" y="35649"/>
                  </a:cubicBezTo>
                  <a:lnTo>
                    <a:pt x="719063" y="120858"/>
                  </a:lnTo>
                  <a:lnTo>
                    <a:pt x="817176" y="5217"/>
                  </a:lnTo>
                  <a:cubicBezTo>
                    <a:pt x="821740" y="-869"/>
                    <a:pt x="830106" y="-1630"/>
                    <a:pt x="835430" y="3696"/>
                  </a:cubicBezTo>
                  <a:cubicBezTo>
                    <a:pt x="841515" y="8260"/>
                    <a:pt x="842275" y="15868"/>
                    <a:pt x="837712" y="21955"/>
                  </a:cubicBezTo>
                  <a:lnTo>
                    <a:pt x="730471" y="149007"/>
                  </a:lnTo>
                  <a:cubicBezTo>
                    <a:pt x="728190" y="151290"/>
                    <a:pt x="724387" y="152811"/>
                    <a:pt x="720584" y="153572"/>
                  </a:cubicBezTo>
                  <a:cubicBezTo>
                    <a:pt x="716781" y="153572"/>
                    <a:pt x="713739" y="152051"/>
                    <a:pt x="710696" y="149768"/>
                  </a:cubicBezTo>
                  <a:lnTo>
                    <a:pt x="635400" y="75971"/>
                  </a:lnTo>
                  <a:lnTo>
                    <a:pt x="635400" y="626786"/>
                  </a:lnTo>
                  <a:cubicBezTo>
                    <a:pt x="635400" y="634394"/>
                    <a:pt x="630076" y="639720"/>
                    <a:pt x="622470" y="639720"/>
                  </a:cubicBezTo>
                  <a:cubicBezTo>
                    <a:pt x="615625" y="639720"/>
                    <a:pt x="609541" y="634394"/>
                    <a:pt x="609541" y="626786"/>
                  </a:cubicBezTo>
                  <a:lnTo>
                    <a:pt x="609541" y="79014"/>
                  </a:lnTo>
                  <a:lnTo>
                    <a:pt x="547174" y="149007"/>
                  </a:lnTo>
                  <a:cubicBezTo>
                    <a:pt x="544892" y="152051"/>
                    <a:pt x="541089" y="153572"/>
                    <a:pt x="537286" y="153572"/>
                  </a:cubicBezTo>
                  <a:cubicBezTo>
                    <a:pt x="534244" y="153572"/>
                    <a:pt x="531202" y="152051"/>
                    <a:pt x="528920" y="150529"/>
                  </a:cubicBezTo>
                  <a:lnTo>
                    <a:pt x="375285" y="23476"/>
                  </a:lnTo>
                  <a:cubicBezTo>
                    <a:pt x="369961" y="18911"/>
                    <a:pt x="369200" y="10543"/>
                    <a:pt x="373764" y="5217"/>
                  </a:cubicBezTo>
                  <a:cubicBezTo>
                    <a:pt x="378327" y="-869"/>
                    <a:pt x="386693" y="-1630"/>
                    <a:pt x="392017" y="293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5992813" y="8742363"/>
              <a:ext cx="1589088" cy="1173164"/>
            </a:xfrm>
            <a:custGeom>
              <a:avLst/>
              <a:gdLst/>
              <a:ahLst/>
              <a:cxnLst/>
              <a:rect l="l" t="t" r="r" b="b"/>
              <a:pathLst>
                <a:path w="2088" h="1540" extrusionOk="0">
                  <a:moveTo>
                    <a:pt x="2088" y="0"/>
                  </a:moveTo>
                  <a:lnTo>
                    <a:pt x="638" y="0"/>
                  </a:lnTo>
                  <a:lnTo>
                    <a:pt x="0" y="1540"/>
                  </a:lnTo>
                  <a:lnTo>
                    <a:pt x="1450" y="154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5978525" y="8729663"/>
              <a:ext cx="1616077" cy="1198562"/>
            </a:xfrm>
            <a:custGeom>
              <a:avLst/>
              <a:gdLst/>
              <a:ahLst/>
              <a:cxnLst/>
              <a:rect l="l" t="t" r="r" b="b"/>
              <a:pathLst>
                <a:path w="2124" h="1574" extrusionOk="0">
                  <a:moveTo>
                    <a:pt x="43" y="1540"/>
                  </a:moveTo>
                  <a:lnTo>
                    <a:pt x="1457" y="1540"/>
                  </a:lnTo>
                  <a:lnTo>
                    <a:pt x="2081" y="34"/>
                  </a:lnTo>
                  <a:lnTo>
                    <a:pt x="667" y="34"/>
                  </a:lnTo>
                  <a:lnTo>
                    <a:pt x="43" y="1540"/>
                  </a:lnTo>
                  <a:close/>
                  <a:moveTo>
                    <a:pt x="1468" y="1574"/>
                  </a:moveTo>
                  <a:lnTo>
                    <a:pt x="18" y="1574"/>
                  </a:lnTo>
                  <a:cubicBezTo>
                    <a:pt x="12" y="1574"/>
                    <a:pt x="7" y="1571"/>
                    <a:pt x="3" y="1566"/>
                  </a:cubicBezTo>
                  <a:cubicBezTo>
                    <a:pt x="0" y="1562"/>
                    <a:pt x="0" y="1556"/>
                    <a:pt x="2" y="1550"/>
                  </a:cubicBezTo>
                  <a:lnTo>
                    <a:pt x="640" y="10"/>
                  </a:lnTo>
                  <a:cubicBezTo>
                    <a:pt x="643" y="4"/>
                    <a:pt x="649" y="0"/>
                    <a:pt x="656" y="0"/>
                  </a:cubicBezTo>
                  <a:lnTo>
                    <a:pt x="2106" y="0"/>
                  </a:lnTo>
                  <a:cubicBezTo>
                    <a:pt x="2112" y="0"/>
                    <a:pt x="2118" y="3"/>
                    <a:pt x="2121" y="7"/>
                  </a:cubicBezTo>
                  <a:cubicBezTo>
                    <a:pt x="2124" y="12"/>
                    <a:pt x="2124" y="18"/>
                    <a:pt x="2122" y="24"/>
                  </a:cubicBezTo>
                  <a:lnTo>
                    <a:pt x="1484" y="1563"/>
                  </a:lnTo>
                  <a:cubicBezTo>
                    <a:pt x="1481" y="1570"/>
                    <a:pt x="1475" y="1574"/>
                    <a:pt x="1468" y="157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194550" y="8897938"/>
              <a:ext cx="403225" cy="271463"/>
            </a:xfrm>
            <a:custGeom>
              <a:avLst/>
              <a:gdLst/>
              <a:ahLst/>
              <a:cxnLst/>
              <a:rect l="l" t="t" r="r" b="b"/>
              <a:pathLst>
                <a:path w="531" h="357" extrusionOk="0">
                  <a:moveTo>
                    <a:pt x="450" y="41"/>
                  </a:moveTo>
                  <a:cubicBezTo>
                    <a:pt x="450" y="41"/>
                    <a:pt x="154" y="0"/>
                    <a:pt x="155" y="51"/>
                  </a:cubicBezTo>
                  <a:cubicBezTo>
                    <a:pt x="156" y="115"/>
                    <a:pt x="97" y="68"/>
                    <a:pt x="101" y="139"/>
                  </a:cubicBezTo>
                  <a:cubicBezTo>
                    <a:pt x="101" y="139"/>
                    <a:pt x="0" y="159"/>
                    <a:pt x="72" y="213"/>
                  </a:cubicBezTo>
                  <a:cubicBezTo>
                    <a:pt x="72" y="213"/>
                    <a:pt x="48" y="286"/>
                    <a:pt x="130" y="285"/>
                  </a:cubicBezTo>
                  <a:cubicBezTo>
                    <a:pt x="130" y="285"/>
                    <a:pt x="112" y="331"/>
                    <a:pt x="208" y="338"/>
                  </a:cubicBezTo>
                  <a:cubicBezTo>
                    <a:pt x="303" y="346"/>
                    <a:pt x="418" y="357"/>
                    <a:pt x="389" y="283"/>
                  </a:cubicBezTo>
                  <a:cubicBezTo>
                    <a:pt x="389" y="283"/>
                    <a:pt x="453" y="275"/>
                    <a:pt x="419" y="214"/>
                  </a:cubicBezTo>
                  <a:cubicBezTo>
                    <a:pt x="419" y="214"/>
                    <a:pt x="486" y="192"/>
                    <a:pt x="452" y="134"/>
                  </a:cubicBezTo>
                  <a:cubicBezTo>
                    <a:pt x="452" y="134"/>
                    <a:pt x="531" y="53"/>
                    <a:pt x="450" y="41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926138" y="9593263"/>
              <a:ext cx="384175" cy="322263"/>
            </a:xfrm>
            <a:custGeom>
              <a:avLst/>
              <a:gdLst/>
              <a:ahLst/>
              <a:cxnLst/>
              <a:rect l="l" t="t" r="r" b="b"/>
              <a:pathLst>
                <a:path w="505" h="422" extrusionOk="0">
                  <a:moveTo>
                    <a:pt x="55" y="311"/>
                  </a:moveTo>
                  <a:cubicBezTo>
                    <a:pt x="55" y="311"/>
                    <a:pt x="0" y="352"/>
                    <a:pt x="47" y="385"/>
                  </a:cubicBezTo>
                  <a:cubicBezTo>
                    <a:pt x="96" y="422"/>
                    <a:pt x="302" y="376"/>
                    <a:pt x="334" y="328"/>
                  </a:cubicBezTo>
                  <a:cubicBezTo>
                    <a:pt x="355" y="298"/>
                    <a:pt x="318" y="284"/>
                    <a:pt x="318" y="284"/>
                  </a:cubicBezTo>
                  <a:cubicBezTo>
                    <a:pt x="318" y="284"/>
                    <a:pt x="410" y="271"/>
                    <a:pt x="438" y="243"/>
                  </a:cubicBezTo>
                  <a:cubicBezTo>
                    <a:pt x="461" y="219"/>
                    <a:pt x="417" y="205"/>
                    <a:pt x="417" y="205"/>
                  </a:cubicBezTo>
                  <a:cubicBezTo>
                    <a:pt x="417" y="205"/>
                    <a:pt x="484" y="191"/>
                    <a:pt x="494" y="150"/>
                  </a:cubicBezTo>
                  <a:cubicBezTo>
                    <a:pt x="502" y="116"/>
                    <a:pt x="463" y="109"/>
                    <a:pt x="440" y="106"/>
                  </a:cubicBezTo>
                  <a:cubicBezTo>
                    <a:pt x="440" y="106"/>
                    <a:pt x="498" y="97"/>
                    <a:pt x="503" y="59"/>
                  </a:cubicBezTo>
                  <a:cubicBezTo>
                    <a:pt x="505" y="47"/>
                    <a:pt x="496" y="36"/>
                    <a:pt x="484" y="34"/>
                  </a:cubicBezTo>
                  <a:cubicBezTo>
                    <a:pt x="414" y="27"/>
                    <a:pt x="149" y="0"/>
                    <a:pt x="88" y="44"/>
                  </a:cubicBezTo>
                  <a:cubicBezTo>
                    <a:pt x="50" y="72"/>
                    <a:pt x="96" y="103"/>
                    <a:pt x="96" y="103"/>
                  </a:cubicBezTo>
                  <a:cubicBezTo>
                    <a:pt x="96" y="103"/>
                    <a:pt x="62" y="122"/>
                    <a:pt x="59" y="155"/>
                  </a:cubicBezTo>
                  <a:cubicBezTo>
                    <a:pt x="56" y="187"/>
                    <a:pt x="76" y="203"/>
                    <a:pt x="76" y="203"/>
                  </a:cubicBezTo>
                  <a:cubicBezTo>
                    <a:pt x="78" y="202"/>
                    <a:pt x="37" y="230"/>
                    <a:pt x="34" y="253"/>
                  </a:cubicBezTo>
                  <a:cubicBezTo>
                    <a:pt x="28" y="293"/>
                    <a:pt x="55" y="311"/>
                    <a:pt x="55" y="311"/>
                  </a:cubicBezTo>
                  <a:close/>
                </a:path>
              </a:pathLst>
            </a:custGeom>
            <a:solidFill>
              <a:srgbClr val="FECCCC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5934075" y="9605963"/>
              <a:ext cx="388937" cy="304800"/>
            </a:xfrm>
            <a:custGeom>
              <a:avLst/>
              <a:gdLst/>
              <a:ahLst/>
              <a:cxnLst/>
              <a:rect l="l" t="t" r="r" b="b"/>
              <a:pathLst>
                <a:path w="511" h="400" extrusionOk="0">
                  <a:moveTo>
                    <a:pt x="98" y="400"/>
                  </a:moveTo>
                  <a:cubicBezTo>
                    <a:pt x="70" y="400"/>
                    <a:pt x="43" y="396"/>
                    <a:pt x="25" y="383"/>
                  </a:cubicBezTo>
                  <a:cubicBezTo>
                    <a:pt x="4" y="368"/>
                    <a:pt x="0" y="351"/>
                    <a:pt x="0" y="339"/>
                  </a:cubicBezTo>
                  <a:cubicBezTo>
                    <a:pt x="0" y="320"/>
                    <a:pt x="10" y="304"/>
                    <a:pt x="19" y="294"/>
                  </a:cubicBezTo>
                  <a:cubicBezTo>
                    <a:pt x="10" y="282"/>
                    <a:pt x="2" y="262"/>
                    <a:pt x="6" y="234"/>
                  </a:cubicBezTo>
                  <a:cubicBezTo>
                    <a:pt x="9" y="210"/>
                    <a:pt x="38" y="186"/>
                    <a:pt x="54" y="173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63" y="167"/>
                    <a:pt x="74" y="169"/>
                    <a:pt x="79" y="177"/>
                  </a:cubicBezTo>
                  <a:cubicBezTo>
                    <a:pt x="85" y="185"/>
                    <a:pt x="82" y="196"/>
                    <a:pt x="75" y="201"/>
                  </a:cubicBezTo>
                  <a:cubicBezTo>
                    <a:pt x="54" y="216"/>
                    <a:pt x="41" y="232"/>
                    <a:pt x="40" y="239"/>
                  </a:cubicBezTo>
                  <a:cubicBezTo>
                    <a:pt x="36" y="268"/>
                    <a:pt x="53" y="280"/>
                    <a:pt x="53" y="280"/>
                  </a:cubicBezTo>
                  <a:cubicBezTo>
                    <a:pt x="58" y="283"/>
                    <a:pt x="61" y="288"/>
                    <a:pt x="61" y="294"/>
                  </a:cubicBezTo>
                  <a:cubicBezTo>
                    <a:pt x="61" y="300"/>
                    <a:pt x="59" y="305"/>
                    <a:pt x="54" y="308"/>
                  </a:cubicBezTo>
                  <a:cubicBezTo>
                    <a:pt x="49" y="312"/>
                    <a:pt x="34" y="326"/>
                    <a:pt x="34" y="339"/>
                  </a:cubicBezTo>
                  <a:cubicBezTo>
                    <a:pt x="34" y="341"/>
                    <a:pt x="34" y="347"/>
                    <a:pt x="46" y="356"/>
                  </a:cubicBezTo>
                  <a:cubicBezTo>
                    <a:pt x="59" y="365"/>
                    <a:pt x="101" y="370"/>
                    <a:pt x="165" y="359"/>
                  </a:cubicBezTo>
                  <a:cubicBezTo>
                    <a:pt x="240" y="346"/>
                    <a:pt x="297" y="320"/>
                    <a:pt x="309" y="302"/>
                  </a:cubicBezTo>
                  <a:cubicBezTo>
                    <a:pt x="311" y="300"/>
                    <a:pt x="313" y="296"/>
                    <a:pt x="312" y="293"/>
                  </a:cubicBezTo>
                  <a:cubicBezTo>
                    <a:pt x="311" y="290"/>
                    <a:pt x="305" y="286"/>
                    <a:pt x="301" y="284"/>
                  </a:cubicBezTo>
                  <a:cubicBezTo>
                    <a:pt x="294" y="281"/>
                    <a:pt x="289" y="274"/>
                    <a:pt x="290" y="266"/>
                  </a:cubicBezTo>
                  <a:cubicBezTo>
                    <a:pt x="291" y="258"/>
                    <a:pt x="297" y="252"/>
                    <a:pt x="305" y="251"/>
                  </a:cubicBezTo>
                  <a:cubicBezTo>
                    <a:pt x="338" y="246"/>
                    <a:pt x="398" y="232"/>
                    <a:pt x="415" y="215"/>
                  </a:cubicBezTo>
                  <a:cubicBezTo>
                    <a:pt x="415" y="214"/>
                    <a:pt x="416" y="214"/>
                    <a:pt x="416" y="213"/>
                  </a:cubicBezTo>
                  <a:cubicBezTo>
                    <a:pt x="413" y="211"/>
                    <a:pt x="407" y="207"/>
                    <a:pt x="401" y="206"/>
                  </a:cubicBezTo>
                  <a:cubicBezTo>
                    <a:pt x="394" y="203"/>
                    <a:pt x="389" y="196"/>
                    <a:pt x="389" y="188"/>
                  </a:cubicBezTo>
                  <a:cubicBezTo>
                    <a:pt x="389" y="181"/>
                    <a:pt x="395" y="174"/>
                    <a:pt x="402" y="172"/>
                  </a:cubicBezTo>
                  <a:cubicBezTo>
                    <a:pt x="417" y="169"/>
                    <a:pt x="460" y="154"/>
                    <a:pt x="466" y="130"/>
                  </a:cubicBezTo>
                  <a:cubicBezTo>
                    <a:pt x="468" y="124"/>
                    <a:pt x="466" y="122"/>
                    <a:pt x="465" y="121"/>
                  </a:cubicBezTo>
                  <a:cubicBezTo>
                    <a:pt x="462" y="116"/>
                    <a:pt x="453" y="111"/>
                    <a:pt x="427" y="107"/>
                  </a:cubicBezTo>
                  <a:cubicBezTo>
                    <a:pt x="418" y="106"/>
                    <a:pt x="412" y="99"/>
                    <a:pt x="412" y="91"/>
                  </a:cubicBezTo>
                  <a:cubicBezTo>
                    <a:pt x="411" y="82"/>
                    <a:pt x="417" y="75"/>
                    <a:pt x="426" y="73"/>
                  </a:cubicBezTo>
                  <a:cubicBezTo>
                    <a:pt x="438" y="71"/>
                    <a:pt x="472" y="61"/>
                    <a:pt x="475" y="41"/>
                  </a:cubicBezTo>
                  <a:cubicBezTo>
                    <a:pt x="476" y="39"/>
                    <a:pt x="475" y="38"/>
                    <a:pt x="474" y="38"/>
                  </a:cubicBezTo>
                  <a:cubicBezTo>
                    <a:pt x="474" y="36"/>
                    <a:pt x="472" y="36"/>
                    <a:pt x="471" y="35"/>
                  </a:cubicBezTo>
                  <a:cubicBezTo>
                    <a:pt x="461" y="34"/>
                    <a:pt x="455" y="26"/>
                    <a:pt x="456" y="16"/>
                  </a:cubicBezTo>
                  <a:cubicBezTo>
                    <a:pt x="457" y="7"/>
                    <a:pt x="465" y="0"/>
                    <a:pt x="475" y="1"/>
                  </a:cubicBezTo>
                  <a:cubicBezTo>
                    <a:pt x="485" y="2"/>
                    <a:pt x="495" y="8"/>
                    <a:pt x="502" y="16"/>
                  </a:cubicBezTo>
                  <a:cubicBezTo>
                    <a:pt x="508" y="25"/>
                    <a:pt x="511" y="35"/>
                    <a:pt x="509" y="46"/>
                  </a:cubicBezTo>
                  <a:cubicBezTo>
                    <a:pt x="507" y="65"/>
                    <a:pt x="494" y="79"/>
                    <a:pt x="480" y="88"/>
                  </a:cubicBezTo>
                  <a:cubicBezTo>
                    <a:pt x="485" y="92"/>
                    <a:pt x="490" y="96"/>
                    <a:pt x="494" y="101"/>
                  </a:cubicBezTo>
                  <a:cubicBezTo>
                    <a:pt x="499" y="108"/>
                    <a:pt x="504" y="120"/>
                    <a:pt x="500" y="137"/>
                  </a:cubicBezTo>
                  <a:cubicBezTo>
                    <a:pt x="493" y="166"/>
                    <a:pt x="467" y="184"/>
                    <a:pt x="445" y="194"/>
                  </a:cubicBezTo>
                  <a:cubicBezTo>
                    <a:pt x="447" y="197"/>
                    <a:pt x="449" y="201"/>
                    <a:pt x="450" y="205"/>
                  </a:cubicBezTo>
                  <a:cubicBezTo>
                    <a:pt x="452" y="212"/>
                    <a:pt x="453" y="225"/>
                    <a:pt x="440" y="238"/>
                  </a:cubicBezTo>
                  <a:cubicBezTo>
                    <a:pt x="420" y="259"/>
                    <a:pt x="375" y="272"/>
                    <a:pt x="344" y="279"/>
                  </a:cubicBezTo>
                  <a:cubicBezTo>
                    <a:pt x="344" y="280"/>
                    <a:pt x="345" y="282"/>
                    <a:pt x="345" y="283"/>
                  </a:cubicBezTo>
                  <a:cubicBezTo>
                    <a:pt x="348" y="292"/>
                    <a:pt x="349" y="305"/>
                    <a:pt x="338" y="322"/>
                  </a:cubicBezTo>
                  <a:cubicBezTo>
                    <a:pt x="315" y="355"/>
                    <a:pt x="238" y="381"/>
                    <a:pt x="171" y="393"/>
                  </a:cubicBezTo>
                  <a:cubicBezTo>
                    <a:pt x="151" y="396"/>
                    <a:pt x="124" y="400"/>
                    <a:pt x="98" y="40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7213600" y="8891588"/>
              <a:ext cx="338137" cy="277813"/>
            </a:xfrm>
            <a:custGeom>
              <a:avLst/>
              <a:gdLst/>
              <a:ahLst/>
              <a:cxnLst/>
              <a:rect l="l" t="t" r="r" b="b"/>
              <a:pathLst>
                <a:path w="443" h="365" extrusionOk="0">
                  <a:moveTo>
                    <a:pt x="182" y="365"/>
                  </a:moveTo>
                  <a:cubicBezTo>
                    <a:pt x="181" y="365"/>
                    <a:pt x="181" y="364"/>
                    <a:pt x="180" y="364"/>
                  </a:cubicBezTo>
                  <a:cubicBezTo>
                    <a:pt x="136" y="361"/>
                    <a:pt x="106" y="348"/>
                    <a:pt x="93" y="327"/>
                  </a:cubicBezTo>
                  <a:cubicBezTo>
                    <a:pt x="89" y="321"/>
                    <a:pt x="87" y="315"/>
                    <a:pt x="86" y="310"/>
                  </a:cubicBezTo>
                  <a:cubicBezTo>
                    <a:pt x="64" y="307"/>
                    <a:pt x="48" y="298"/>
                    <a:pt x="37" y="284"/>
                  </a:cubicBezTo>
                  <a:cubicBezTo>
                    <a:pt x="23" y="265"/>
                    <a:pt x="24" y="242"/>
                    <a:pt x="27" y="229"/>
                  </a:cubicBezTo>
                  <a:cubicBezTo>
                    <a:pt x="8" y="212"/>
                    <a:pt x="0" y="195"/>
                    <a:pt x="4" y="178"/>
                  </a:cubicBezTo>
                  <a:cubicBezTo>
                    <a:pt x="10" y="153"/>
                    <a:pt x="39" y="140"/>
                    <a:pt x="58" y="134"/>
                  </a:cubicBezTo>
                  <a:cubicBezTo>
                    <a:pt x="60" y="101"/>
                    <a:pt x="79" y="91"/>
                    <a:pt x="96" y="85"/>
                  </a:cubicBezTo>
                  <a:cubicBezTo>
                    <a:pt x="108" y="81"/>
                    <a:pt x="112" y="79"/>
                    <a:pt x="112" y="60"/>
                  </a:cubicBezTo>
                  <a:cubicBezTo>
                    <a:pt x="112" y="54"/>
                    <a:pt x="114" y="45"/>
                    <a:pt x="123" y="37"/>
                  </a:cubicBezTo>
                  <a:cubicBezTo>
                    <a:pt x="164" y="0"/>
                    <a:pt x="366" y="24"/>
                    <a:pt x="427" y="33"/>
                  </a:cubicBezTo>
                  <a:cubicBezTo>
                    <a:pt x="436" y="34"/>
                    <a:pt x="443" y="43"/>
                    <a:pt x="442" y="52"/>
                  </a:cubicBezTo>
                  <a:cubicBezTo>
                    <a:pt x="440" y="62"/>
                    <a:pt x="431" y="68"/>
                    <a:pt x="422" y="67"/>
                  </a:cubicBezTo>
                  <a:cubicBezTo>
                    <a:pt x="290" y="49"/>
                    <a:pt x="165" y="46"/>
                    <a:pt x="146" y="62"/>
                  </a:cubicBezTo>
                  <a:cubicBezTo>
                    <a:pt x="146" y="104"/>
                    <a:pt x="122" y="112"/>
                    <a:pt x="108" y="117"/>
                  </a:cubicBezTo>
                  <a:cubicBezTo>
                    <a:pt x="96" y="122"/>
                    <a:pt x="91" y="123"/>
                    <a:pt x="93" y="146"/>
                  </a:cubicBezTo>
                  <a:cubicBezTo>
                    <a:pt x="93" y="155"/>
                    <a:pt x="87" y="163"/>
                    <a:pt x="79" y="164"/>
                  </a:cubicBezTo>
                  <a:cubicBezTo>
                    <a:pt x="61" y="168"/>
                    <a:pt x="39" y="178"/>
                    <a:pt x="38" y="186"/>
                  </a:cubicBezTo>
                  <a:cubicBezTo>
                    <a:pt x="37" y="188"/>
                    <a:pt x="40" y="196"/>
                    <a:pt x="56" y="208"/>
                  </a:cubicBezTo>
                  <a:cubicBezTo>
                    <a:pt x="62" y="213"/>
                    <a:pt x="64" y="221"/>
                    <a:pt x="62" y="228"/>
                  </a:cubicBezTo>
                  <a:cubicBezTo>
                    <a:pt x="60" y="234"/>
                    <a:pt x="57" y="253"/>
                    <a:pt x="65" y="264"/>
                  </a:cubicBezTo>
                  <a:cubicBezTo>
                    <a:pt x="73" y="274"/>
                    <a:pt x="90" y="277"/>
                    <a:pt x="104" y="276"/>
                  </a:cubicBezTo>
                  <a:cubicBezTo>
                    <a:pt x="110" y="276"/>
                    <a:pt x="115" y="279"/>
                    <a:pt x="118" y="284"/>
                  </a:cubicBezTo>
                  <a:cubicBezTo>
                    <a:pt x="121" y="288"/>
                    <a:pt x="122" y="294"/>
                    <a:pt x="120" y="300"/>
                  </a:cubicBezTo>
                  <a:cubicBezTo>
                    <a:pt x="120" y="300"/>
                    <a:pt x="119" y="304"/>
                    <a:pt x="122" y="309"/>
                  </a:cubicBezTo>
                  <a:cubicBezTo>
                    <a:pt x="126" y="314"/>
                    <a:pt x="139" y="327"/>
                    <a:pt x="183" y="330"/>
                  </a:cubicBezTo>
                  <a:cubicBezTo>
                    <a:pt x="193" y="331"/>
                    <a:pt x="200" y="339"/>
                    <a:pt x="199" y="349"/>
                  </a:cubicBezTo>
                  <a:cubicBezTo>
                    <a:pt x="198" y="358"/>
                    <a:pt x="191" y="365"/>
                    <a:pt x="182" y="365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895600" y="12928600"/>
              <a:ext cx="7518388" cy="26988"/>
            </a:xfrm>
            <a:custGeom>
              <a:avLst/>
              <a:gdLst/>
              <a:ahLst/>
              <a:cxnLst/>
              <a:rect l="l" t="t" r="r" b="b"/>
              <a:pathLst>
                <a:path w="9879" h="34" extrusionOk="0">
                  <a:moveTo>
                    <a:pt x="9862" y="34"/>
                  </a:moveTo>
                  <a:lnTo>
                    <a:pt x="17" y="34"/>
                  </a:lnTo>
                  <a:cubicBezTo>
                    <a:pt x="7" y="34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lnTo>
                    <a:pt x="9862" y="0"/>
                  </a:lnTo>
                  <a:cubicBezTo>
                    <a:pt x="9871" y="0"/>
                    <a:pt x="9879" y="8"/>
                    <a:pt x="9879" y="17"/>
                  </a:cubicBezTo>
                  <a:cubicBezTo>
                    <a:pt x="9879" y="27"/>
                    <a:pt x="9871" y="34"/>
                    <a:pt x="9862" y="34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826000" y="9904413"/>
              <a:ext cx="320676" cy="3051175"/>
            </a:xfrm>
            <a:custGeom>
              <a:avLst/>
              <a:gdLst/>
              <a:ahLst/>
              <a:cxnLst/>
              <a:rect l="l" t="t" r="r" b="b"/>
              <a:pathLst>
                <a:path w="320676" h="3051175" extrusionOk="0">
                  <a:moveTo>
                    <a:pt x="307182" y="293687"/>
                  </a:moveTo>
                  <a:cubicBezTo>
                    <a:pt x="315120" y="293687"/>
                    <a:pt x="320676" y="299776"/>
                    <a:pt x="320676" y="306626"/>
                  </a:cubicBezTo>
                  <a:lnTo>
                    <a:pt x="320676" y="3038236"/>
                  </a:lnTo>
                  <a:cubicBezTo>
                    <a:pt x="320676" y="3045847"/>
                    <a:pt x="315120" y="3051175"/>
                    <a:pt x="307182" y="3051175"/>
                  </a:cubicBezTo>
                  <a:cubicBezTo>
                    <a:pt x="300038" y="3051175"/>
                    <a:pt x="293688" y="3045847"/>
                    <a:pt x="293688" y="3038236"/>
                  </a:cubicBezTo>
                  <a:lnTo>
                    <a:pt x="293688" y="306626"/>
                  </a:lnTo>
                  <a:cubicBezTo>
                    <a:pt x="293688" y="299776"/>
                    <a:pt x="300038" y="293687"/>
                    <a:pt x="307182" y="293687"/>
                  </a:cubicBezTo>
                  <a:close/>
                  <a:moveTo>
                    <a:pt x="13494" y="0"/>
                  </a:moveTo>
                  <a:cubicBezTo>
                    <a:pt x="20638" y="0"/>
                    <a:pt x="26988" y="6120"/>
                    <a:pt x="26988" y="13005"/>
                  </a:cubicBezTo>
                  <a:lnTo>
                    <a:pt x="26988" y="261633"/>
                  </a:lnTo>
                  <a:cubicBezTo>
                    <a:pt x="26988" y="269283"/>
                    <a:pt x="20638" y="274638"/>
                    <a:pt x="13494" y="274638"/>
                  </a:cubicBezTo>
                  <a:cubicBezTo>
                    <a:pt x="5556" y="274638"/>
                    <a:pt x="0" y="269283"/>
                    <a:pt x="0" y="261633"/>
                  </a:cubicBezTo>
                  <a:lnTo>
                    <a:pt x="0" y="13005"/>
                  </a:lnTo>
                  <a:cubicBezTo>
                    <a:pt x="0" y="6120"/>
                    <a:pt x="5556" y="0"/>
                    <a:pt x="13494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3967163" y="12688888"/>
              <a:ext cx="2238375" cy="250825"/>
            </a:xfrm>
            <a:custGeom>
              <a:avLst/>
              <a:gdLst/>
              <a:ahLst/>
              <a:cxnLst/>
              <a:rect l="l" t="t" r="r" b="b"/>
              <a:pathLst>
                <a:path w="2238375" h="250825" extrusionOk="0">
                  <a:moveTo>
                    <a:pt x="0" y="7937"/>
                  </a:moveTo>
                  <a:lnTo>
                    <a:pt x="625244" y="7937"/>
                  </a:lnTo>
                  <a:cubicBezTo>
                    <a:pt x="632090" y="7937"/>
                    <a:pt x="638175" y="14028"/>
                    <a:pt x="638175" y="21642"/>
                  </a:cubicBezTo>
                  <a:cubicBezTo>
                    <a:pt x="638175" y="28495"/>
                    <a:pt x="632090" y="34586"/>
                    <a:pt x="625244" y="34586"/>
                  </a:cubicBezTo>
                  <a:lnTo>
                    <a:pt x="25862" y="34586"/>
                  </a:lnTo>
                  <a:lnTo>
                    <a:pt x="25862" y="237881"/>
                  </a:lnTo>
                  <a:cubicBezTo>
                    <a:pt x="25862" y="244734"/>
                    <a:pt x="19777" y="250825"/>
                    <a:pt x="12931" y="250825"/>
                  </a:cubicBezTo>
                  <a:cubicBezTo>
                    <a:pt x="5325" y="250825"/>
                    <a:pt x="0" y="244734"/>
                    <a:pt x="0" y="237881"/>
                  </a:cubicBezTo>
                  <a:close/>
                  <a:moveTo>
                    <a:pt x="1438501" y="0"/>
                  </a:moveTo>
                  <a:lnTo>
                    <a:pt x="2225449" y="0"/>
                  </a:lnTo>
                  <a:cubicBezTo>
                    <a:pt x="2233053" y="0"/>
                    <a:pt x="2238375" y="6099"/>
                    <a:pt x="2238375" y="12961"/>
                  </a:cubicBezTo>
                  <a:cubicBezTo>
                    <a:pt x="2238375" y="20584"/>
                    <a:pt x="2233053" y="26684"/>
                    <a:pt x="2225449" y="26684"/>
                  </a:cubicBezTo>
                  <a:lnTo>
                    <a:pt x="1452187" y="26684"/>
                  </a:lnTo>
                  <a:lnTo>
                    <a:pt x="1452187" y="237864"/>
                  </a:lnTo>
                  <a:cubicBezTo>
                    <a:pt x="1452187" y="244726"/>
                    <a:pt x="1446104" y="250825"/>
                    <a:pt x="1438501" y="250825"/>
                  </a:cubicBezTo>
                  <a:cubicBezTo>
                    <a:pt x="1431658" y="250825"/>
                    <a:pt x="1425575" y="244726"/>
                    <a:pt x="1425575" y="237864"/>
                  </a:cubicBezTo>
                  <a:lnTo>
                    <a:pt x="1425575" y="12961"/>
                  </a:lnTo>
                  <a:cubicBezTo>
                    <a:pt x="1425575" y="6099"/>
                    <a:pt x="1431658" y="0"/>
                    <a:pt x="1438501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5748338" y="8626475"/>
              <a:ext cx="279400" cy="73025"/>
            </a:xfrm>
            <a:custGeom>
              <a:avLst/>
              <a:gdLst/>
              <a:ahLst/>
              <a:cxnLst/>
              <a:rect l="l" t="t" r="r" b="b"/>
              <a:pathLst>
                <a:path w="368" h="96" extrusionOk="0">
                  <a:moveTo>
                    <a:pt x="251" y="96"/>
                  </a:moveTo>
                  <a:cubicBezTo>
                    <a:pt x="194" y="96"/>
                    <a:pt x="97" y="87"/>
                    <a:pt x="11" y="34"/>
                  </a:cubicBezTo>
                  <a:cubicBezTo>
                    <a:pt x="3" y="30"/>
                    <a:pt x="0" y="19"/>
                    <a:pt x="5" y="11"/>
                  </a:cubicBezTo>
                  <a:cubicBezTo>
                    <a:pt x="10" y="3"/>
                    <a:pt x="21" y="0"/>
                    <a:pt x="29" y="5"/>
                  </a:cubicBezTo>
                  <a:cubicBezTo>
                    <a:pt x="138" y="72"/>
                    <a:pt x="267" y="62"/>
                    <a:pt x="292" y="60"/>
                  </a:cubicBezTo>
                  <a:cubicBezTo>
                    <a:pt x="314" y="57"/>
                    <a:pt x="333" y="54"/>
                    <a:pt x="345" y="51"/>
                  </a:cubicBezTo>
                  <a:cubicBezTo>
                    <a:pt x="354" y="49"/>
                    <a:pt x="363" y="54"/>
                    <a:pt x="366" y="64"/>
                  </a:cubicBezTo>
                  <a:cubicBezTo>
                    <a:pt x="368" y="73"/>
                    <a:pt x="362" y="82"/>
                    <a:pt x="353" y="84"/>
                  </a:cubicBezTo>
                  <a:cubicBezTo>
                    <a:pt x="340" y="87"/>
                    <a:pt x="320" y="91"/>
                    <a:pt x="296" y="94"/>
                  </a:cubicBezTo>
                  <a:cubicBezTo>
                    <a:pt x="288" y="95"/>
                    <a:pt x="272" y="96"/>
                    <a:pt x="251" y="96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6284913" y="9169400"/>
              <a:ext cx="955675" cy="3484563"/>
            </a:xfrm>
            <a:custGeom>
              <a:avLst/>
              <a:gdLst/>
              <a:ahLst/>
              <a:cxnLst/>
              <a:rect l="l" t="t" r="r" b="b"/>
              <a:pathLst>
                <a:path w="955675" h="3484563" extrusionOk="0">
                  <a:moveTo>
                    <a:pt x="76416" y="3457575"/>
                  </a:moveTo>
                  <a:lnTo>
                    <a:pt x="441109" y="3457575"/>
                  </a:lnTo>
                  <a:cubicBezTo>
                    <a:pt x="448707" y="3457575"/>
                    <a:pt x="454025" y="3463744"/>
                    <a:pt x="454025" y="3470683"/>
                  </a:cubicBezTo>
                  <a:cubicBezTo>
                    <a:pt x="454025" y="3478394"/>
                    <a:pt x="448707" y="3484563"/>
                    <a:pt x="441109" y="3484563"/>
                  </a:cubicBezTo>
                  <a:lnTo>
                    <a:pt x="76416" y="3484563"/>
                  </a:lnTo>
                  <a:cubicBezTo>
                    <a:pt x="69578" y="3484563"/>
                    <a:pt x="63500" y="3478394"/>
                    <a:pt x="63500" y="3470683"/>
                  </a:cubicBezTo>
                  <a:cubicBezTo>
                    <a:pt x="63500" y="3463744"/>
                    <a:pt x="69578" y="3457575"/>
                    <a:pt x="76416" y="3457575"/>
                  </a:cubicBezTo>
                  <a:close/>
                  <a:moveTo>
                    <a:pt x="12954" y="3368675"/>
                  </a:moveTo>
                  <a:lnTo>
                    <a:pt x="615696" y="3368675"/>
                  </a:lnTo>
                  <a:cubicBezTo>
                    <a:pt x="622554" y="3368675"/>
                    <a:pt x="628650" y="3373904"/>
                    <a:pt x="628650" y="3381375"/>
                  </a:cubicBezTo>
                  <a:cubicBezTo>
                    <a:pt x="628650" y="3388099"/>
                    <a:pt x="622554" y="3394075"/>
                    <a:pt x="615696" y="3394075"/>
                  </a:cubicBezTo>
                  <a:lnTo>
                    <a:pt x="12954" y="3394075"/>
                  </a:lnTo>
                  <a:cubicBezTo>
                    <a:pt x="6096" y="3394075"/>
                    <a:pt x="0" y="3388099"/>
                    <a:pt x="0" y="3381375"/>
                  </a:cubicBezTo>
                  <a:cubicBezTo>
                    <a:pt x="0" y="3373904"/>
                    <a:pt x="6096" y="3368675"/>
                    <a:pt x="12954" y="3368675"/>
                  </a:cubicBezTo>
                  <a:close/>
                  <a:moveTo>
                    <a:pt x="578066" y="1749425"/>
                  </a:moveTo>
                  <a:lnTo>
                    <a:pt x="942759" y="1749425"/>
                  </a:lnTo>
                  <a:cubicBezTo>
                    <a:pt x="949597" y="1749425"/>
                    <a:pt x="955675" y="1755594"/>
                    <a:pt x="955675" y="1763305"/>
                  </a:cubicBezTo>
                  <a:cubicBezTo>
                    <a:pt x="955675" y="1770244"/>
                    <a:pt x="949597" y="1776413"/>
                    <a:pt x="942759" y="1776413"/>
                  </a:cubicBezTo>
                  <a:lnTo>
                    <a:pt x="578066" y="1776413"/>
                  </a:lnTo>
                  <a:cubicBezTo>
                    <a:pt x="570469" y="1776413"/>
                    <a:pt x="565150" y="1770244"/>
                    <a:pt x="565150" y="1763305"/>
                  </a:cubicBezTo>
                  <a:cubicBezTo>
                    <a:pt x="565150" y="1755594"/>
                    <a:pt x="570469" y="1749425"/>
                    <a:pt x="578066" y="1749425"/>
                  </a:cubicBezTo>
                  <a:close/>
                  <a:moveTo>
                    <a:pt x="340741" y="1617663"/>
                  </a:moveTo>
                  <a:lnTo>
                    <a:pt x="942721" y="1617663"/>
                  </a:lnTo>
                  <a:cubicBezTo>
                    <a:pt x="949579" y="1617663"/>
                    <a:pt x="955675" y="1622892"/>
                    <a:pt x="955675" y="1630363"/>
                  </a:cubicBezTo>
                  <a:cubicBezTo>
                    <a:pt x="955675" y="1637087"/>
                    <a:pt x="949579" y="1643063"/>
                    <a:pt x="942721" y="1643063"/>
                  </a:cubicBezTo>
                  <a:lnTo>
                    <a:pt x="340741" y="1643063"/>
                  </a:lnTo>
                  <a:cubicBezTo>
                    <a:pt x="333121" y="1643063"/>
                    <a:pt x="327025" y="1637087"/>
                    <a:pt x="327025" y="1630363"/>
                  </a:cubicBezTo>
                  <a:cubicBezTo>
                    <a:pt x="327025" y="1622892"/>
                    <a:pt x="333121" y="1617663"/>
                    <a:pt x="340741" y="1617663"/>
                  </a:cubicBezTo>
                  <a:close/>
                  <a:moveTo>
                    <a:pt x="340741" y="1225550"/>
                  </a:moveTo>
                  <a:lnTo>
                    <a:pt x="942721" y="1225550"/>
                  </a:lnTo>
                  <a:cubicBezTo>
                    <a:pt x="949579" y="1225550"/>
                    <a:pt x="955675" y="1230779"/>
                    <a:pt x="955675" y="1238250"/>
                  </a:cubicBezTo>
                  <a:cubicBezTo>
                    <a:pt x="955675" y="1244974"/>
                    <a:pt x="949579" y="1250950"/>
                    <a:pt x="942721" y="1250950"/>
                  </a:cubicBezTo>
                  <a:lnTo>
                    <a:pt x="340741" y="1250950"/>
                  </a:lnTo>
                  <a:cubicBezTo>
                    <a:pt x="333121" y="1250950"/>
                    <a:pt x="327025" y="1244974"/>
                    <a:pt x="327025" y="1238250"/>
                  </a:cubicBezTo>
                  <a:cubicBezTo>
                    <a:pt x="327025" y="1230779"/>
                    <a:pt x="333121" y="1225550"/>
                    <a:pt x="340741" y="1225550"/>
                  </a:cubicBezTo>
                  <a:close/>
                  <a:moveTo>
                    <a:pt x="305072" y="1082675"/>
                  </a:moveTo>
                  <a:lnTo>
                    <a:pt x="555353" y="1082675"/>
                  </a:lnTo>
                  <a:cubicBezTo>
                    <a:pt x="562221" y="1082675"/>
                    <a:pt x="568325" y="1088481"/>
                    <a:pt x="568325" y="1095012"/>
                  </a:cubicBezTo>
                  <a:cubicBezTo>
                    <a:pt x="568325" y="1102269"/>
                    <a:pt x="562221" y="1108075"/>
                    <a:pt x="555353" y="1108075"/>
                  </a:cubicBezTo>
                  <a:lnTo>
                    <a:pt x="305072" y="1108075"/>
                  </a:lnTo>
                  <a:cubicBezTo>
                    <a:pt x="297442" y="1108075"/>
                    <a:pt x="292100" y="1102269"/>
                    <a:pt x="292100" y="1095012"/>
                  </a:cubicBezTo>
                  <a:cubicBezTo>
                    <a:pt x="292100" y="1088481"/>
                    <a:pt x="297442" y="1082675"/>
                    <a:pt x="305072" y="1082675"/>
                  </a:cubicBezTo>
                  <a:close/>
                  <a:moveTo>
                    <a:pt x="399467" y="565150"/>
                  </a:moveTo>
                  <a:lnTo>
                    <a:pt x="764932" y="565150"/>
                  </a:lnTo>
                  <a:cubicBezTo>
                    <a:pt x="771784" y="565150"/>
                    <a:pt x="777875" y="571126"/>
                    <a:pt x="777875" y="577850"/>
                  </a:cubicBezTo>
                  <a:cubicBezTo>
                    <a:pt x="777875" y="585321"/>
                    <a:pt x="771784" y="590550"/>
                    <a:pt x="764932" y="590550"/>
                  </a:cubicBezTo>
                  <a:lnTo>
                    <a:pt x="399467" y="590550"/>
                  </a:lnTo>
                  <a:cubicBezTo>
                    <a:pt x="391853" y="590550"/>
                    <a:pt x="385762" y="585321"/>
                    <a:pt x="385762" y="577850"/>
                  </a:cubicBezTo>
                  <a:cubicBezTo>
                    <a:pt x="385762" y="571126"/>
                    <a:pt x="391853" y="565150"/>
                    <a:pt x="399467" y="565150"/>
                  </a:cubicBezTo>
                  <a:close/>
                  <a:moveTo>
                    <a:pt x="185156" y="84138"/>
                  </a:moveTo>
                  <a:lnTo>
                    <a:pt x="925269" y="84138"/>
                  </a:lnTo>
                  <a:cubicBezTo>
                    <a:pt x="932122" y="84138"/>
                    <a:pt x="938213" y="89367"/>
                    <a:pt x="938213" y="96838"/>
                  </a:cubicBezTo>
                  <a:cubicBezTo>
                    <a:pt x="938213" y="103562"/>
                    <a:pt x="932122" y="109538"/>
                    <a:pt x="925269" y="109538"/>
                  </a:cubicBezTo>
                  <a:lnTo>
                    <a:pt x="185156" y="109538"/>
                  </a:lnTo>
                  <a:cubicBezTo>
                    <a:pt x="177542" y="109538"/>
                    <a:pt x="171450" y="103562"/>
                    <a:pt x="171450" y="96838"/>
                  </a:cubicBezTo>
                  <a:cubicBezTo>
                    <a:pt x="171450" y="89367"/>
                    <a:pt x="177542" y="84138"/>
                    <a:pt x="185156" y="84138"/>
                  </a:cubicBezTo>
                  <a:close/>
                  <a:moveTo>
                    <a:pt x="208192" y="0"/>
                  </a:moveTo>
                  <a:lnTo>
                    <a:pt x="582383" y="0"/>
                  </a:lnTo>
                  <a:cubicBezTo>
                    <a:pt x="589228" y="0"/>
                    <a:pt x="595312" y="5229"/>
                    <a:pt x="595312" y="12700"/>
                  </a:cubicBezTo>
                  <a:cubicBezTo>
                    <a:pt x="595312" y="19424"/>
                    <a:pt x="589228" y="25400"/>
                    <a:pt x="582383" y="25400"/>
                  </a:cubicBezTo>
                  <a:lnTo>
                    <a:pt x="208192" y="25400"/>
                  </a:lnTo>
                  <a:cubicBezTo>
                    <a:pt x="200586" y="25400"/>
                    <a:pt x="195262" y="19424"/>
                    <a:pt x="195262" y="12700"/>
                  </a:cubicBezTo>
                  <a:cubicBezTo>
                    <a:pt x="195262" y="5229"/>
                    <a:pt x="200586" y="0"/>
                    <a:pt x="208192" y="0"/>
                  </a:cubicBezTo>
                  <a:close/>
                </a:path>
              </a:pathLst>
            </a:custGeom>
            <a:solidFill>
              <a:srgbClr val="57082B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6523038" y="8861425"/>
              <a:ext cx="439737" cy="247650"/>
            </a:xfrm>
            <a:custGeom>
              <a:avLst/>
              <a:gdLst/>
              <a:ahLst/>
              <a:cxnLst/>
              <a:rect l="l" t="t" r="r" b="b"/>
              <a:pathLst>
                <a:path w="577" h="325" extrusionOk="0">
                  <a:moveTo>
                    <a:pt x="577" y="0"/>
                  </a:moveTo>
                  <a:lnTo>
                    <a:pt x="140" y="0"/>
                  </a:lnTo>
                  <a:lnTo>
                    <a:pt x="0" y="325"/>
                  </a:lnTo>
                  <a:lnTo>
                    <a:pt x="436" y="32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6659563" y="10588625"/>
              <a:ext cx="147600" cy="149100"/>
            </a:xfrm>
            <a:prstGeom prst="ellipse">
              <a:avLst/>
            </a:prstGeom>
            <a:solidFill>
              <a:srgbClr val="B1D6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6891338" y="10588625"/>
              <a:ext cx="147600" cy="149100"/>
            </a:xfrm>
            <a:prstGeom prst="ellipse">
              <a:avLst/>
            </a:prstGeom>
            <a:solidFill>
              <a:srgbClr val="FF4142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6273800" y="12211050"/>
              <a:ext cx="163513" cy="274638"/>
            </a:xfrm>
            <a:custGeom>
              <a:avLst/>
              <a:gdLst/>
              <a:ahLst/>
              <a:cxnLst/>
              <a:rect l="l" t="t" r="r" b="b"/>
              <a:pathLst>
                <a:path w="215" h="360" extrusionOk="0">
                  <a:moveTo>
                    <a:pt x="215" y="360"/>
                  </a:moveTo>
                  <a:lnTo>
                    <a:pt x="30" y="360"/>
                  </a:lnTo>
                  <a:lnTo>
                    <a:pt x="15" y="288"/>
                  </a:lnTo>
                  <a:cubicBezTo>
                    <a:pt x="1" y="222"/>
                    <a:pt x="0" y="155"/>
                    <a:pt x="13" y="90"/>
                  </a:cubicBezTo>
                  <a:lnTo>
                    <a:pt x="30" y="0"/>
                  </a:lnTo>
                  <a:lnTo>
                    <a:pt x="215" y="0"/>
                  </a:lnTo>
                  <a:lnTo>
                    <a:pt x="198" y="81"/>
                  </a:lnTo>
                  <a:cubicBezTo>
                    <a:pt x="185" y="146"/>
                    <a:pt x="185" y="214"/>
                    <a:pt x="198" y="279"/>
                  </a:cubicBezTo>
                  <a:lnTo>
                    <a:pt x="215" y="360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519613" y="2949575"/>
              <a:ext cx="1200150" cy="3038476"/>
            </a:xfrm>
            <a:custGeom>
              <a:avLst/>
              <a:gdLst/>
              <a:ahLst/>
              <a:cxnLst/>
              <a:rect l="l" t="t" r="r" b="b"/>
              <a:pathLst>
                <a:path w="1200150" h="3038476" extrusionOk="0">
                  <a:moveTo>
                    <a:pt x="445666" y="2400300"/>
                  </a:moveTo>
                  <a:lnTo>
                    <a:pt x="814388" y="3038475"/>
                  </a:lnTo>
                  <a:lnTo>
                    <a:pt x="0" y="3038475"/>
                  </a:lnTo>
                  <a:close/>
                  <a:moveTo>
                    <a:pt x="566737" y="0"/>
                  </a:moveTo>
                  <a:lnTo>
                    <a:pt x="633412" y="0"/>
                  </a:lnTo>
                  <a:lnTo>
                    <a:pt x="633412" y="2224088"/>
                  </a:lnTo>
                  <a:lnTo>
                    <a:pt x="634570" y="2224088"/>
                  </a:lnTo>
                  <a:lnTo>
                    <a:pt x="1200150" y="3038476"/>
                  </a:lnTo>
                  <a:lnTo>
                    <a:pt x="878591" y="3038476"/>
                  </a:lnTo>
                  <a:lnTo>
                    <a:pt x="481012" y="2349027"/>
                  </a:lnTo>
                  <a:lnTo>
                    <a:pt x="567674" y="2224088"/>
                  </a:lnTo>
                  <a:lnTo>
                    <a:pt x="566737" y="2224088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4965700" y="5299075"/>
              <a:ext cx="431800" cy="688974"/>
            </a:xfrm>
            <a:custGeom>
              <a:avLst/>
              <a:gdLst/>
              <a:ahLst/>
              <a:cxnLst/>
              <a:rect l="l" t="t" r="r" b="b"/>
              <a:pathLst>
                <a:path w="569" h="905" extrusionOk="0">
                  <a:moveTo>
                    <a:pt x="46" y="0"/>
                  </a:moveTo>
                  <a:lnTo>
                    <a:pt x="0" y="66"/>
                  </a:lnTo>
                  <a:lnTo>
                    <a:pt x="484" y="905"/>
                  </a:lnTo>
                  <a:lnTo>
                    <a:pt x="569" y="9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6524625" y="3690938"/>
              <a:ext cx="1200151" cy="3038475"/>
            </a:xfrm>
            <a:custGeom>
              <a:avLst/>
              <a:gdLst/>
              <a:ahLst/>
              <a:cxnLst/>
              <a:rect l="l" t="t" r="r" b="b"/>
              <a:pathLst>
                <a:path w="1200151" h="3038475" extrusionOk="0">
                  <a:moveTo>
                    <a:pt x="444453" y="2400300"/>
                  </a:moveTo>
                  <a:lnTo>
                    <a:pt x="812800" y="3038475"/>
                  </a:lnTo>
                  <a:lnTo>
                    <a:pt x="0" y="3038475"/>
                  </a:lnTo>
                  <a:close/>
                  <a:moveTo>
                    <a:pt x="566738" y="0"/>
                  </a:moveTo>
                  <a:lnTo>
                    <a:pt x="633413" y="0"/>
                  </a:lnTo>
                  <a:lnTo>
                    <a:pt x="633413" y="2225675"/>
                  </a:lnTo>
                  <a:lnTo>
                    <a:pt x="633811" y="2225675"/>
                  </a:lnTo>
                  <a:lnTo>
                    <a:pt x="1200151" y="3038475"/>
                  </a:lnTo>
                  <a:lnTo>
                    <a:pt x="877831" y="3038475"/>
                  </a:lnTo>
                  <a:lnTo>
                    <a:pt x="481013" y="2349610"/>
                  </a:lnTo>
                  <a:lnTo>
                    <a:pt x="566915" y="2225675"/>
                  </a:lnTo>
                  <a:lnTo>
                    <a:pt x="566738" y="2225675"/>
                  </a:lnTo>
                  <a:close/>
                </a:path>
              </a:pathLst>
            </a:custGeom>
            <a:solidFill>
              <a:srgbClr val="B1D6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6969125" y="6040438"/>
              <a:ext cx="433387" cy="688974"/>
            </a:xfrm>
            <a:custGeom>
              <a:avLst/>
              <a:gdLst/>
              <a:ahLst/>
              <a:cxnLst/>
              <a:rect l="l" t="t" r="r" b="b"/>
              <a:pathLst>
                <a:path w="569" h="905" extrusionOk="0">
                  <a:moveTo>
                    <a:pt x="47" y="0"/>
                  </a:moveTo>
                  <a:lnTo>
                    <a:pt x="0" y="66"/>
                  </a:lnTo>
                  <a:lnTo>
                    <a:pt x="484" y="905"/>
                  </a:lnTo>
                  <a:lnTo>
                    <a:pt x="569" y="90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678863" y="5548313"/>
              <a:ext cx="1330200" cy="1330200"/>
            </a:xfrm>
            <a:prstGeom prst="ellipse">
              <a:avLst/>
            </a:prstGeom>
            <a:solidFill>
              <a:srgbClr val="FF4142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8737600" y="5607050"/>
              <a:ext cx="1212900" cy="1212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9055100" y="5862638"/>
              <a:ext cx="517524" cy="506412"/>
            </a:xfrm>
            <a:custGeom>
              <a:avLst/>
              <a:gdLst/>
              <a:ahLst/>
              <a:cxnLst/>
              <a:rect l="l" t="t" r="r" b="b"/>
              <a:pathLst>
                <a:path w="680" h="665" extrusionOk="0">
                  <a:moveTo>
                    <a:pt x="345" y="665"/>
                  </a:moveTo>
                  <a:cubicBezTo>
                    <a:pt x="344" y="665"/>
                    <a:pt x="343" y="665"/>
                    <a:pt x="341" y="664"/>
                  </a:cubicBezTo>
                  <a:cubicBezTo>
                    <a:pt x="336" y="663"/>
                    <a:pt x="332" y="660"/>
                    <a:pt x="330" y="655"/>
                  </a:cubicBezTo>
                  <a:lnTo>
                    <a:pt x="5" y="28"/>
                  </a:lnTo>
                  <a:cubicBezTo>
                    <a:pt x="0" y="19"/>
                    <a:pt x="4" y="9"/>
                    <a:pt x="12" y="4"/>
                  </a:cubicBezTo>
                  <a:cubicBezTo>
                    <a:pt x="20" y="0"/>
                    <a:pt x="31" y="3"/>
                    <a:pt x="35" y="12"/>
                  </a:cubicBezTo>
                  <a:lnTo>
                    <a:pt x="350" y="621"/>
                  </a:lnTo>
                  <a:lnTo>
                    <a:pt x="650" y="375"/>
                  </a:lnTo>
                  <a:cubicBezTo>
                    <a:pt x="657" y="369"/>
                    <a:pt x="668" y="370"/>
                    <a:pt x="674" y="378"/>
                  </a:cubicBezTo>
                  <a:cubicBezTo>
                    <a:pt x="680" y="385"/>
                    <a:pt x="679" y="396"/>
                    <a:pt x="672" y="402"/>
                  </a:cubicBezTo>
                  <a:lnTo>
                    <a:pt x="356" y="661"/>
                  </a:lnTo>
                  <a:cubicBezTo>
                    <a:pt x="353" y="663"/>
                    <a:pt x="349" y="665"/>
                    <a:pt x="345" y="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2"/>
          <p:cNvGrpSpPr/>
          <p:nvPr/>
        </p:nvGrpSpPr>
        <p:grpSpPr>
          <a:xfrm>
            <a:off x="578550" y="237575"/>
            <a:ext cx="7189450" cy="1072957"/>
            <a:chOff x="2782881" y="967593"/>
            <a:chExt cx="9747085" cy="1171990"/>
          </a:xfrm>
        </p:grpSpPr>
        <p:grpSp>
          <p:nvGrpSpPr>
            <p:cNvPr id="541" name="Google Shape;541;p22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542" name="Google Shape;542;p2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3" name="Google Shape;543;p2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44" name="Google Shape;544;p22"/>
            <p:cNvSpPr txBox="1"/>
            <p:nvPr/>
          </p:nvSpPr>
          <p:spPr>
            <a:xfrm>
              <a:off x="5461366" y="967593"/>
              <a:ext cx="7068600" cy="5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Система крашится, теряются данные, нет возможности каким либо образом работать с приложением</a:t>
              </a:r>
              <a:endParaRPr sz="1400" b="0" i="0" u="none" strike="noStrike" cap="none">
                <a:solidFill>
                  <a:srgbClr val="840D3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5" name="Google Shape;545;p22"/>
            <p:cNvSpPr txBox="1"/>
            <p:nvPr/>
          </p:nvSpPr>
          <p:spPr>
            <a:xfrm>
              <a:off x="2782881" y="967593"/>
              <a:ext cx="21018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Blocker/Fatal</a:t>
              </a:r>
              <a:endParaRPr sz="1600" b="1" i="0" u="none" strike="noStrike" cap="non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6" name="Google Shape;546;p22"/>
          <p:cNvGrpSpPr/>
          <p:nvPr/>
        </p:nvGrpSpPr>
        <p:grpSpPr>
          <a:xfrm>
            <a:off x="578551" y="2880450"/>
            <a:ext cx="8120149" cy="1139721"/>
            <a:chOff x="2782882" y="897607"/>
            <a:chExt cx="11008879" cy="1244916"/>
          </a:xfrm>
        </p:grpSpPr>
        <p:grpSp>
          <p:nvGrpSpPr>
            <p:cNvPr id="547" name="Google Shape;547;p22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548" name="Google Shape;548;p2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1264C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" name="Google Shape;549;p2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264C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50" name="Google Shape;550;p22"/>
            <p:cNvSpPr txBox="1"/>
            <p:nvPr/>
          </p:nvSpPr>
          <p:spPr>
            <a:xfrm>
              <a:off x="5354261" y="897607"/>
              <a:ext cx="8437500" cy="6576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Незначительное отклонение, не нарушающая бизнес логику. Систему можно использовать без ограничений.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1" name="Google Shape;551;p22"/>
            <p:cNvSpPr txBox="1"/>
            <p:nvPr/>
          </p:nvSpPr>
          <p:spPr>
            <a:xfrm>
              <a:off x="2782882" y="973686"/>
              <a:ext cx="1953000" cy="34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1264C3"/>
                  </a:solidFill>
                  <a:latin typeface="Roboto"/>
                  <a:ea typeface="Roboto"/>
                  <a:cs typeface="Roboto"/>
                  <a:sym typeface="Roboto"/>
                </a:rPr>
                <a:t>Minor/</a:t>
              </a:r>
              <a:endParaRPr sz="1600" b="1" i="0" u="none" strike="noStrike" cap="none">
                <a:solidFill>
                  <a:srgbClr val="1264C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1264C3"/>
                  </a:solidFill>
                  <a:latin typeface="Roboto"/>
                  <a:ea typeface="Roboto"/>
                  <a:cs typeface="Roboto"/>
                  <a:sym typeface="Roboto"/>
                </a:rPr>
                <a:t>Moderate</a:t>
              </a:r>
              <a:endParaRPr sz="1600" b="1" i="0" u="none" strike="noStrike" cap="none">
                <a:solidFill>
                  <a:srgbClr val="1264C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2" name="Google Shape;552;p22"/>
          <p:cNvGrpSpPr/>
          <p:nvPr/>
        </p:nvGrpSpPr>
        <p:grpSpPr>
          <a:xfrm>
            <a:off x="578553" y="1922400"/>
            <a:ext cx="8507207" cy="1178849"/>
            <a:chOff x="2782881" y="723115"/>
            <a:chExt cx="11533633" cy="1416375"/>
          </a:xfrm>
        </p:grpSpPr>
        <p:grpSp>
          <p:nvGrpSpPr>
            <p:cNvPr id="553" name="Google Shape;553;p22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554" name="Google Shape;554;p2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EAEA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5" name="Google Shape;555;p2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56" name="Google Shape;556;p22"/>
            <p:cNvSpPr txBox="1"/>
            <p:nvPr/>
          </p:nvSpPr>
          <p:spPr>
            <a:xfrm>
              <a:off x="5343514" y="723115"/>
              <a:ext cx="89730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Ошибка, часть основной бизнес логики работает некорректно. Требование неверно или частично выполнено. Тестовый объект можно использовать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 ограничениями.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22"/>
            <p:cNvSpPr txBox="1"/>
            <p:nvPr/>
          </p:nvSpPr>
          <p:spPr>
            <a:xfrm>
              <a:off x="2782881" y="973703"/>
              <a:ext cx="19527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EAEA44"/>
                  </a:solidFill>
                  <a:latin typeface="Roboto"/>
                  <a:ea typeface="Roboto"/>
                  <a:cs typeface="Roboto"/>
                  <a:sym typeface="Roboto"/>
                </a:rPr>
                <a:t>Major/Serius</a:t>
              </a:r>
              <a:endParaRPr sz="1600" b="1" i="0" u="none" strike="noStrike" cap="none">
                <a:solidFill>
                  <a:srgbClr val="EAEA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8" name="Google Shape;558;p22"/>
          <p:cNvGrpSpPr/>
          <p:nvPr/>
        </p:nvGrpSpPr>
        <p:grpSpPr>
          <a:xfrm>
            <a:off x="578550" y="1066525"/>
            <a:ext cx="8305745" cy="1176284"/>
            <a:chOff x="3124348" y="854636"/>
            <a:chExt cx="9505316" cy="1284854"/>
          </a:xfrm>
        </p:grpSpPr>
        <p:grpSp>
          <p:nvGrpSpPr>
            <p:cNvPr id="559" name="Google Shape;559;p22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4517125" y="1086100"/>
                <a:ext cx="115200" cy="5886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1" name="Google Shape;561;p2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62" name="Google Shape;562;p22"/>
            <p:cNvSpPr txBox="1"/>
            <p:nvPr/>
          </p:nvSpPr>
          <p:spPr>
            <a:xfrm>
              <a:off x="3124348" y="973696"/>
              <a:ext cx="16113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E06666"/>
                  </a:solidFill>
                  <a:latin typeface="Roboto"/>
                  <a:ea typeface="Roboto"/>
                  <a:cs typeface="Roboto"/>
                  <a:sym typeface="Roboto"/>
                </a:rPr>
                <a:t>Critical/Very serious</a:t>
              </a:r>
              <a:endParaRPr sz="1600" b="1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22"/>
            <p:cNvSpPr txBox="1"/>
            <p:nvPr/>
          </p:nvSpPr>
          <p:spPr>
            <a:xfrm>
              <a:off x="5375664" y="854636"/>
              <a:ext cx="72540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Существенная неисправность, требования не соблюдены или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неправильно реализовано, неправильно работающая ключевая бизнес логика Приложение можно тестировать, с очень большими ограничениями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64" name="Google Shape;564;p22"/>
          <p:cNvGrpSpPr/>
          <p:nvPr/>
        </p:nvGrpSpPr>
        <p:grpSpPr>
          <a:xfrm>
            <a:off x="578551" y="3713125"/>
            <a:ext cx="8120149" cy="1244521"/>
            <a:chOff x="2782882" y="783134"/>
            <a:chExt cx="11008879" cy="1359389"/>
          </a:xfrm>
        </p:grpSpPr>
        <p:grpSp>
          <p:nvGrpSpPr>
            <p:cNvPr id="565" name="Google Shape;565;p22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566" name="Google Shape;566;p2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7" name="Google Shape;567;p2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9DAF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68" name="Google Shape;568;p22"/>
            <p:cNvSpPr txBox="1"/>
            <p:nvPr/>
          </p:nvSpPr>
          <p:spPr>
            <a:xfrm>
              <a:off x="5354261" y="783134"/>
              <a:ext cx="8437500" cy="6576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Тривиальная ошибка, не касающаяся бизнес логики приложения, плохо воспроизводимая проблема, малозаметная. Проблема, не оказывающая никакого влияния на общее качество продукта.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22"/>
            <p:cNvSpPr txBox="1"/>
            <p:nvPr/>
          </p:nvSpPr>
          <p:spPr>
            <a:xfrm>
              <a:off x="2782882" y="973686"/>
              <a:ext cx="1953000" cy="34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A4C2F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Trivial/Mild</a:t>
              </a:r>
              <a:endParaRPr sz="1600" b="1" i="0" u="none" strike="noStrike" cap="none">
                <a:solidFill>
                  <a:srgbClr val="A4C2F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"/>
          <p:cNvSpPr txBox="1">
            <a:spLocks noGrp="1"/>
          </p:cNvSpPr>
          <p:nvPr>
            <p:ph type="body" idx="2"/>
          </p:nvPr>
        </p:nvSpPr>
        <p:spPr>
          <a:xfrm>
            <a:off x="554825" y="1540713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Priority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это атрибут, указывающий на очередность выполнения задачи или устранения дефекта. Можно сказать, что это инструмент менеджера по планированию работ. Чем выше приоритет, тем быстрее нужно исправить дефект.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554825" y="396475"/>
            <a:ext cx="3891900" cy="685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4961402" y="1098930"/>
            <a:ext cx="4019816" cy="2916805"/>
          </a:xfrm>
          <a:custGeom>
            <a:avLst/>
            <a:gdLst/>
            <a:ahLst/>
            <a:cxnLst/>
            <a:rect l="l" t="t" r="r" b="b"/>
            <a:pathLst>
              <a:path w="8603" h="6245" extrusionOk="0">
                <a:moveTo>
                  <a:pt x="8146" y="3929"/>
                </a:moveTo>
                <a:lnTo>
                  <a:pt x="8146" y="3929"/>
                </a:lnTo>
                <a:cubicBezTo>
                  <a:pt x="7602" y="3503"/>
                  <a:pt x="7278" y="2854"/>
                  <a:pt x="7284" y="2163"/>
                </a:cubicBezTo>
                <a:cubicBezTo>
                  <a:pt x="7290" y="1501"/>
                  <a:pt x="7015" y="897"/>
                  <a:pt x="6487" y="563"/>
                </a:cubicBezTo>
                <a:cubicBezTo>
                  <a:pt x="5595" y="0"/>
                  <a:pt x="4318" y="421"/>
                  <a:pt x="3636" y="1503"/>
                </a:cubicBezTo>
                <a:cubicBezTo>
                  <a:pt x="3565" y="1617"/>
                  <a:pt x="3502" y="1733"/>
                  <a:pt x="3450" y="1851"/>
                </a:cubicBezTo>
                <a:cubicBezTo>
                  <a:pt x="3334" y="1750"/>
                  <a:pt x="3208" y="1655"/>
                  <a:pt x="3071" y="1568"/>
                </a:cubicBezTo>
                <a:cubicBezTo>
                  <a:pt x="2068" y="925"/>
                  <a:pt x="908" y="944"/>
                  <a:pt x="480" y="1611"/>
                </a:cubicBezTo>
                <a:cubicBezTo>
                  <a:pt x="62" y="2261"/>
                  <a:pt x="969" y="3128"/>
                  <a:pt x="888" y="3670"/>
                </a:cubicBezTo>
                <a:cubicBezTo>
                  <a:pt x="827" y="4070"/>
                  <a:pt x="0" y="4531"/>
                  <a:pt x="0" y="5067"/>
                </a:cubicBezTo>
                <a:cubicBezTo>
                  <a:pt x="0" y="5717"/>
                  <a:pt x="903" y="6244"/>
                  <a:pt x="2017" y="6244"/>
                </a:cubicBezTo>
                <a:cubicBezTo>
                  <a:pt x="2322" y="6244"/>
                  <a:pt x="2611" y="6205"/>
                  <a:pt x="2871" y="6134"/>
                </a:cubicBezTo>
                <a:cubicBezTo>
                  <a:pt x="3321" y="6011"/>
                  <a:pt x="3794" y="5996"/>
                  <a:pt x="4249" y="6086"/>
                </a:cubicBezTo>
                <a:cubicBezTo>
                  <a:pt x="4622" y="6160"/>
                  <a:pt x="5030" y="6201"/>
                  <a:pt x="5459" y="6201"/>
                </a:cubicBezTo>
                <a:cubicBezTo>
                  <a:pt x="7195" y="6201"/>
                  <a:pt x="8602" y="5532"/>
                  <a:pt x="8602" y="4706"/>
                </a:cubicBezTo>
                <a:cubicBezTo>
                  <a:pt x="8602" y="4421"/>
                  <a:pt x="8436" y="4155"/>
                  <a:pt x="8146" y="3929"/>
                </a:cubicBezTo>
              </a:path>
            </a:pathLst>
          </a:custGeom>
          <a:solidFill>
            <a:srgbClr val="E7F2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4961401" y="3844767"/>
            <a:ext cx="4197015" cy="214228"/>
          </a:xfrm>
          <a:custGeom>
            <a:avLst/>
            <a:gdLst/>
            <a:ahLst/>
            <a:cxnLst/>
            <a:rect l="l" t="t" r="r" b="b"/>
            <a:pathLst>
              <a:path w="8983" h="459" extrusionOk="0">
                <a:moveTo>
                  <a:pt x="8982" y="229"/>
                </a:moveTo>
                <a:lnTo>
                  <a:pt x="8982" y="229"/>
                </a:lnTo>
                <a:cubicBezTo>
                  <a:pt x="8982" y="356"/>
                  <a:pt x="6971" y="458"/>
                  <a:pt x="4491" y="458"/>
                </a:cubicBezTo>
                <a:cubicBezTo>
                  <a:pt x="2011" y="458"/>
                  <a:pt x="0" y="356"/>
                  <a:pt x="0" y="229"/>
                </a:cubicBezTo>
                <a:cubicBezTo>
                  <a:pt x="0" y="103"/>
                  <a:pt x="2011" y="0"/>
                  <a:pt x="4491" y="0"/>
                </a:cubicBezTo>
                <a:cubicBezTo>
                  <a:pt x="6971" y="0"/>
                  <a:pt x="8982" y="103"/>
                  <a:pt x="8982" y="229"/>
                </a:cubicBez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8276566" y="2165955"/>
            <a:ext cx="205509" cy="48962"/>
          </a:xfrm>
          <a:custGeom>
            <a:avLst/>
            <a:gdLst/>
            <a:ahLst/>
            <a:cxnLst/>
            <a:rect l="l" t="t" r="r" b="b"/>
            <a:pathLst>
              <a:path w="548025" h="130566" extrusionOk="0">
                <a:moveTo>
                  <a:pt x="417463" y="0"/>
                </a:moveTo>
                <a:lnTo>
                  <a:pt x="548025" y="0"/>
                </a:lnTo>
                <a:lnTo>
                  <a:pt x="548025" y="130566"/>
                </a:lnTo>
                <a:lnTo>
                  <a:pt x="417463" y="130566"/>
                </a:lnTo>
                <a:close/>
                <a:moveTo>
                  <a:pt x="208731" y="0"/>
                </a:moveTo>
                <a:lnTo>
                  <a:pt x="339293" y="0"/>
                </a:lnTo>
                <a:lnTo>
                  <a:pt x="339293" y="130566"/>
                </a:lnTo>
                <a:lnTo>
                  <a:pt x="208731" y="130566"/>
                </a:lnTo>
                <a:close/>
                <a:moveTo>
                  <a:pt x="0" y="0"/>
                </a:moveTo>
                <a:lnTo>
                  <a:pt x="130562" y="0"/>
                </a:lnTo>
                <a:lnTo>
                  <a:pt x="130562" y="130566"/>
                </a:lnTo>
                <a:lnTo>
                  <a:pt x="0" y="130566"/>
                </a:lnTo>
                <a:close/>
              </a:path>
            </a:pathLst>
          </a:custGeom>
          <a:solidFill>
            <a:srgbClr val="92BBE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8719548" y="2118577"/>
            <a:ext cx="121563" cy="195690"/>
          </a:xfrm>
          <a:custGeom>
            <a:avLst/>
            <a:gdLst/>
            <a:ahLst/>
            <a:cxnLst/>
            <a:rect l="l" t="t" r="r" b="b"/>
            <a:pathLst>
              <a:path w="262" h="418" extrusionOk="0">
                <a:moveTo>
                  <a:pt x="131" y="101"/>
                </a:moveTo>
                <a:lnTo>
                  <a:pt x="131" y="101"/>
                </a:lnTo>
                <a:cubicBezTo>
                  <a:pt x="131" y="81"/>
                  <a:pt x="134" y="62"/>
                  <a:pt x="139" y="44"/>
                </a:cubicBezTo>
                <a:lnTo>
                  <a:pt x="15" y="0"/>
                </a:lnTo>
                <a:cubicBezTo>
                  <a:pt x="5" y="32"/>
                  <a:pt x="0" y="66"/>
                  <a:pt x="0" y="101"/>
                </a:cubicBezTo>
                <a:cubicBezTo>
                  <a:pt x="0" y="245"/>
                  <a:pt x="91" y="369"/>
                  <a:pt x="220" y="417"/>
                </a:cubicBezTo>
                <a:lnTo>
                  <a:pt x="261" y="291"/>
                </a:lnTo>
                <a:cubicBezTo>
                  <a:pt x="185" y="261"/>
                  <a:pt x="131" y="187"/>
                  <a:pt x="131" y="101"/>
                </a:cubicBez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0" name="Google Shape;580;p23"/>
          <p:cNvSpPr/>
          <p:nvPr/>
        </p:nvSpPr>
        <p:spPr>
          <a:xfrm>
            <a:off x="8729851" y="2009403"/>
            <a:ext cx="140106" cy="119474"/>
          </a:xfrm>
          <a:custGeom>
            <a:avLst/>
            <a:gdLst/>
            <a:ahLst/>
            <a:cxnLst/>
            <a:rect l="l" t="t" r="r" b="b"/>
            <a:pathLst>
              <a:path w="302" h="256" extrusionOk="0">
                <a:moveTo>
                  <a:pt x="301" y="132"/>
                </a:moveTo>
                <a:lnTo>
                  <a:pt x="301" y="0"/>
                </a:lnTo>
                <a:cubicBezTo>
                  <a:pt x="164" y="5"/>
                  <a:pt x="48" y="92"/>
                  <a:pt x="0" y="212"/>
                </a:cubicBezTo>
                <a:lnTo>
                  <a:pt x="124" y="255"/>
                </a:lnTo>
                <a:cubicBezTo>
                  <a:pt x="154" y="187"/>
                  <a:pt x="221" y="137"/>
                  <a:pt x="301" y="132"/>
                </a:cubicBez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8832870" y="2190673"/>
            <a:ext cx="195737" cy="131833"/>
          </a:xfrm>
          <a:custGeom>
            <a:avLst/>
            <a:gdLst/>
            <a:ahLst/>
            <a:cxnLst/>
            <a:rect l="l" t="t" r="r" b="b"/>
            <a:pathLst>
              <a:path w="420" h="283" extrusionOk="0">
                <a:moveTo>
                  <a:pt x="92" y="151"/>
                </a:moveTo>
                <a:lnTo>
                  <a:pt x="92" y="151"/>
                </a:lnTo>
                <a:cubicBezTo>
                  <a:pt x="74" y="151"/>
                  <a:pt x="57" y="148"/>
                  <a:pt x="40" y="144"/>
                </a:cubicBezTo>
                <a:lnTo>
                  <a:pt x="0" y="269"/>
                </a:lnTo>
                <a:cubicBezTo>
                  <a:pt x="29" y="278"/>
                  <a:pt x="60" y="282"/>
                  <a:pt x="92" y="282"/>
                </a:cubicBezTo>
                <a:cubicBezTo>
                  <a:pt x="250" y="282"/>
                  <a:pt x="382" y="174"/>
                  <a:pt x="419" y="27"/>
                </a:cubicBezTo>
                <a:lnTo>
                  <a:pt x="290" y="0"/>
                </a:lnTo>
                <a:cubicBezTo>
                  <a:pt x="266" y="87"/>
                  <a:pt x="186" y="151"/>
                  <a:pt x="92" y="151"/>
                </a:cubicBez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2" name="Google Shape;582;p23"/>
          <p:cNvSpPr/>
          <p:nvPr/>
        </p:nvSpPr>
        <p:spPr>
          <a:xfrm>
            <a:off x="8882320" y="2009404"/>
            <a:ext cx="152469" cy="185390"/>
          </a:xfrm>
          <a:custGeom>
            <a:avLst/>
            <a:gdLst/>
            <a:ahLst/>
            <a:cxnLst/>
            <a:rect l="l" t="t" r="r" b="b"/>
            <a:pathLst>
              <a:path w="326" h="395" extrusionOk="0">
                <a:moveTo>
                  <a:pt x="194" y="336"/>
                </a:moveTo>
                <a:lnTo>
                  <a:pt x="194" y="336"/>
                </a:lnTo>
                <a:cubicBezTo>
                  <a:pt x="194" y="346"/>
                  <a:pt x="192" y="356"/>
                  <a:pt x="191" y="366"/>
                </a:cubicBezTo>
                <a:lnTo>
                  <a:pt x="320" y="394"/>
                </a:lnTo>
                <a:cubicBezTo>
                  <a:pt x="323" y="375"/>
                  <a:pt x="325" y="356"/>
                  <a:pt x="325" y="336"/>
                </a:cubicBezTo>
                <a:cubicBezTo>
                  <a:pt x="325" y="155"/>
                  <a:pt x="181" y="7"/>
                  <a:pt x="0" y="0"/>
                </a:cubicBezTo>
                <a:lnTo>
                  <a:pt x="0" y="132"/>
                </a:lnTo>
                <a:cubicBezTo>
                  <a:pt x="108" y="138"/>
                  <a:pt x="194" y="227"/>
                  <a:pt x="194" y="336"/>
                </a:cubicBez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p23"/>
          <p:cNvSpPr/>
          <p:nvPr/>
        </p:nvSpPr>
        <p:spPr>
          <a:xfrm>
            <a:off x="8177668" y="1199867"/>
            <a:ext cx="300817" cy="300745"/>
          </a:xfrm>
          <a:custGeom>
            <a:avLst/>
            <a:gdLst/>
            <a:ahLst/>
            <a:cxnLst/>
            <a:rect l="l" t="t" r="r" b="b"/>
            <a:pathLst>
              <a:path w="644" h="644" extrusionOk="0">
                <a:moveTo>
                  <a:pt x="643" y="321"/>
                </a:moveTo>
                <a:lnTo>
                  <a:pt x="643" y="321"/>
                </a:lnTo>
                <a:cubicBezTo>
                  <a:pt x="643" y="498"/>
                  <a:pt x="498" y="643"/>
                  <a:pt x="321" y="643"/>
                </a:cubicBezTo>
                <a:cubicBezTo>
                  <a:pt x="144" y="643"/>
                  <a:pt x="0" y="498"/>
                  <a:pt x="0" y="321"/>
                </a:cubicBezTo>
                <a:cubicBezTo>
                  <a:pt x="0" y="144"/>
                  <a:pt x="144" y="0"/>
                  <a:pt x="321" y="0"/>
                </a:cubicBezTo>
                <a:cubicBezTo>
                  <a:pt x="498" y="0"/>
                  <a:pt x="643" y="144"/>
                  <a:pt x="643" y="321"/>
                </a:cubicBez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4" name="Google Shape;584;p23"/>
          <p:cNvSpPr/>
          <p:nvPr/>
        </p:nvSpPr>
        <p:spPr>
          <a:xfrm>
            <a:off x="8249781" y="1294621"/>
            <a:ext cx="171013" cy="125653"/>
          </a:xfrm>
          <a:custGeom>
            <a:avLst/>
            <a:gdLst/>
            <a:ahLst/>
            <a:cxnLst/>
            <a:rect l="l" t="t" r="r" b="b"/>
            <a:pathLst>
              <a:path w="365" h="268" extrusionOk="0">
                <a:moveTo>
                  <a:pt x="119" y="267"/>
                </a:moveTo>
                <a:lnTo>
                  <a:pt x="0" y="151"/>
                </a:lnTo>
                <a:lnTo>
                  <a:pt x="22" y="128"/>
                </a:lnTo>
                <a:lnTo>
                  <a:pt x="118" y="221"/>
                </a:lnTo>
                <a:lnTo>
                  <a:pt x="340" y="0"/>
                </a:lnTo>
                <a:lnTo>
                  <a:pt x="364" y="23"/>
                </a:lnTo>
                <a:lnTo>
                  <a:pt x="119" y="26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23"/>
          <p:cNvSpPr/>
          <p:nvPr/>
        </p:nvSpPr>
        <p:spPr>
          <a:xfrm>
            <a:off x="4940797" y="1566526"/>
            <a:ext cx="592771" cy="520691"/>
          </a:xfrm>
          <a:custGeom>
            <a:avLst/>
            <a:gdLst/>
            <a:ahLst/>
            <a:cxnLst/>
            <a:rect l="l" t="t" r="r" b="b"/>
            <a:pathLst>
              <a:path w="1580723" h="1388510" extrusionOk="0">
                <a:moveTo>
                  <a:pt x="0" y="1307345"/>
                </a:moveTo>
                <a:lnTo>
                  <a:pt x="1580721" y="1307345"/>
                </a:lnTo>
                <a:lnTo>
                  <a:pt x="1580721" y="1388510"/>
                </a:lnTo>
                <a:lnTo>
                  <a:pt x="0" y="1388510"/>
                </a:lnTo>
                <a:close/>
                <a:moveTo>
                  <a:pt x="450423" y="1043680"/>
                </a:moveTo>
                <a:lnTo>
                  <a:pt x="1580723" y="1043680"/>
                </a:lnTo>
                <a:lnTo>
                  <a:pt x="1580723" y="1124863"/>
                </a:lnTo>
                <a:lnTo>
                  <a:pt x="450423" y="1124863"/>
                </a:lnTo>
                <a:close/>
                <a:moveTo>
                  <a:pt x="785493" y="785507"/>
                </a:moveTo>
                <a:lnTo>
                  <a:pt x="1580723" y="785507"/>
                </a:lnTo>
                <a:lnTo>
                  <a:pt x="1580723" y="866674"/>
                </a:lnTo>
                <a:lnTo>
                  <a:pt x="785493" y="866674"/>
                </a:lnTo>
                <a:close/>
                <a:moveTo>
                  <a:pt x="1032672" y="521840"/>
                </a:moveTo>
                <a:lnTo>
                  <a:pt x="1580719" y="521840"/>
                </a:lnTo>
                <a:lnTo>
                  <a:pt x="1580719" y="603007"/>
                </a:lnTo>
                <a:lnTo>
                  <a:pt x="1032672" y="603007"/>
                </a:lnTo>
                <a:close/>
                <a:moveTo>
                  <a:pt x="785493" y="263667"/>
                </a:moveTo>
                <a:lnTo>
                  <a:pt x="1580723" y="263667"/>
                </a:lnTo>
                <a:lnTo>
                  <a:pt x="1580723" y="344832"/>
                </a:lnTo>
                <a:lnTo>
                  <a:pt x="785493" y="344832"/>
                </a:lnTo>
                <a:close/>
                <a:moveTo>
                  <a:pt x="785493" y="0"/>
                </a:moveTo>
                <a:lnTo>
                  <a:pt x="1580723" y="0"/>
                </a:lnTo>
                <a:lnTo>
                  <a:pt x="1580723" y="81165"/>
                </a:lnTo>
                <a:lnTo>
                  <a:pt x="785493" y="81165"/>
                </a:lnTo>
                <a:close/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23"/>
          <p:cNvSpPr/>
          <p:nvPr/>
        </p:nvSpPr>
        <p:spPr>
          <a:xfrm>
            <a:off x="5530068" y="1566527"/>
            <a:ext cx="8241" cy="519092"/>
          </a:xfrm>
          <a:custGeom>
            <a:avLst/>
            <a:gdLst/>
            <a:ahLst/>
            <a:cxnLst/>
            <a:rect l="l" t="t" r="r" b="b"/>
            <a:pathLst>
              <a:path w="17" h="1113" extrusionOk="0">
                <a:moveTo>
                  <a:pt x="16" y="1112"/>
                </a:moveTo>
                <a:lnTo>
                  <a:pt x="0" y="1112"/>
                </a:lnTo>
                <a:lnTo>
                  <a:pt x="0" y="0"/>
                </a:lnTo>
                <a:lnTo>
                  <a:pt x="16" y="0"/>
                </a:lnTo>
                <a:lnTo>
                  <a:pt x="16" y="1112"/>
                </a:ln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7" name="Google Shape;587;p23"/>
          <p:cNvSpPr/>
          <p:nvPr/>
        </p:nvSpPr>
        <p:spPr>
          <a:xfrm>
            <a:off x="4571989" y="2186555"/>
            <a:ext cx="638721" cy="385201"/>
          </a:xfrm>
          <a:custGeom>
            <a:avLst/>
            <a:gdLst/>
            <a:ahLst/>
            <a:cxnLst/>
            <a:rect l="l" t="t" r="r" b="b"/>
            <a:pathLst>
              <a:path w="1366" h="823" extrusionOk="0">
                <a:moveTo>
                  <a:pt x="1365" y="583"/>
                </a:moveTo>
                <a:lnTo>
                  <a:pt x="1365" y="0"/>
                </a:lnTo>
                <a:lnTo>
                  <a:pt x="0" y="0"/>
                </a:lnTo>
                <a:lnTo>
                  <a:pt x="0" y="583"/>
                </a:lnTo>
                <a:lnTo>
                  <a:pt x="928" y="583"/>
                </a:lnTo>
                <a:cubicBezTo>
                  <a:pt x="937" y="653"/>
                  <a:pt x="980" y="822"/>
                  <a:pt x="1176" y="822"/>
                </a:cubicBezTo>
                <a:cubicBezTo>
                  <a:pt x="1176" y="822"/>
                  <a:pt x="1046" y="745"/>
                  <a:pt x="1127" y="583"/>
                </a:cubicBezTo>
                <a:lnTo>
                  <a:pt x="1365" y="583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8" name="Google Shape;588;p23"/>
          <p:cNvSpPr/>
          <p:nvPr/>
        </p:nvSpPr>
        <p:spPr>
          <a:xfrm>
            <a:off x="4596713" y="2211272"/>
            <a:ext cx="587208" cy="224529"/>
          </a:xfrm>
          <a:custGeom>
            <a:avLst/>
            <a:gdLst/>
            <a:ahLst/>
            <a:cxnLst/>
            <a:rect l="l" t="t" r="r" b="b"/>
            <a:pathLst>
              <a:path w="1256" h="482" extrusionOk="0">
                <a:moveTo>
                  <a:pt x="1255" y="481"/>
                </a:moveTo>
                <a:lnTo>
                  <a:pt x="0" y="481"/>
                </a:lnTo>
                <a:lnTo>
                  <a:pt x="0" y="0"/>
                </a:lnTo>
                <a:lnTo>
                  <a:pt x="1255" y="0"/>
                </a:lnTo>
                <a:lnTo>
                  <a:pt x="1255" y="48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p23"/>
          <p:cNvSpPr/>
          <p:nvPr/>
        </p:nvSpPr>
        <p:spPr>
          <a:xfrm>
            <a:off x="4621438" y="2250411"/>
            <a:ext cx="528914" cy="139615"/>
          </a:xfrm>
          <a:custGeom>
            <a:avLst/>
            <a:gdLst/>
            <a:ahLst/>
            <a:cxnLst/>
            <a:rect l="l" t="t" r="r" b="b"/>
            <a:pathLst>
              <a:path w="1410437" h="372307" extrusionOk="0">
                <a:moveTo>
                  <a:pt x="0" y="340568"/>
                </a:moveTo>
                <a:lnTo>
                  <a:pt x="1410437" y="340568"/>
                </a:lnTo>
                <a:lnTo>
                  <a:pt x="1410437" y="372307"/>
                </a:lnTo>
                <a:lnTo>
                  <a:pt x="0" y="372307"/>
                </a:lnTo>
                <a:close/>
                <a:moveTo>
                  <a:pt x="0" y="170282"/>
                </a:moveTo>
                <a:lnTo>
                  <a:pt x="1410437" y="170282"/>
                </a:lnTo>
                <a:lnTo>
                  <a:pt x="1410437" y="201973"/>
                </a:lnTo>
                <a:lnTo>
                  <a:pt x="0" y="201973"/>
                </a:lnTo>
                <a:close/>
                <a:moveTo>
                  <a:pt x="0" y="0"/>
                </a:moveTo>
                <a:lnTo>
                  <a:pt x="1410437" y="0"/>
                </a:lnTo>
                <a:lnTo>
                  <a:pt x="1410437" y="31691"/>
                </a:lnTo>
                <a:lnTo>
                  <a:pt x="0" y="31691"/>
                </a:lnTo>
                <a:close/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p23"/>
          <p:cNvSpPr/>
          <p:nvPr/>
        </p:nvSpPr>
        <p:spPr>
          <a:xfrm>
            <a:off x="8004594" y="1809594"/>
            <a:ext cx="568665" cy="341943"/>
          </a:xfrm>
          <a:custGeom>
            <a:avLst/>
            <a:gdLst/>
            <a:ahLst/>
            <a:cxnLst/>
            <a:rect l="l" t="t" r="r" b="b"/>
            <a:pathLst>
              <a:path w="1216" h="732" extrusionOk="0">
                <a:moveTo>
                  <a:pt x="0" y="519"/>
                </a:moveTo>
                <a:lnTo>
                  <a:pt x="0" y="0"/>
                </a:lnTo>
                <a:lnTo>
                  <a:pt x="1215" y="0"/>
                </a:lnTo>
                <a:lnTo>
                  <a:pt x="1215" y="519"/>
                </a:lnTo>
                <a:lnTo>
                  <a:pt x="388" y="519"/>
                </a:lnTo>
                <a:cubicBezTo>
                  <a:pt x="380" y="581"/>
                  <a:pt x="342" y="731"/>
                  <a:pt x="167" y="731"/>
                </a:cubicBezTo>
                <a:cubicBezTo>
                  <a:pt x="167" y="731"/>
                  <a:pt x="283" y="662"/>
                  <a:pt x="211" y="519"/>
                </a:cubicBezTo>
                <a:lnTo>
                  <a:pt x="0" y="519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8029319" y="1832252"/>
            <a:ext cx="523339" cy="201870"/>
          </a:xfrm>
          <a:custGeom>
            <a:avLst/>
            <a:gdLst/>
            <a:ahLst/>
            <a:cxnLst/>
            <a:rect l="l" t="t" r="r" b="b"/>
            <a:pathLst>
              <a:path w="1118" h="430" extrusionOk="0">
                <a:moveTo>
                  <a:pt x="0" y="429"/>
                </a:moveTo>
                <a:lnTo>
                  <a:pt x="1117" y="429"/>
                </a:lnTo>
                <a:lnTo>
                  <a:pt x="1117" y="0"/>
                </a:lnTo>
                <a:lnTo>
                  <a:pt x="0" y="0"/>
                </a:lnTo>
                <a:lnTo>
                  <a:pt x="0" y="42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8056104" y="1865211"/>
            <a:ext cx="471239" cy="125206"/>
          </a:xfrm>
          <a:custGeom>
            <a:avLst/>
            <a:gdLst/>
            <a:ahLst/>
            <a:cxnLst/>
            <a:rect l="l" t="t" r="r" b="b"/>
            <a:pathLst>
              <a:path w="1256637" h="333883" extrusionOk="0">
                <a:moveTo>
                  <a:pt x="0" y="307611"/>
                </a:moveTo>
                <a:lnTo>
                  <a:pt x="1256637" y="307611"/>
                </a:lnTo>
                <a:lnTo>
                  <a:pt x="1256637" y="333883"/>
                </a:lnTo>
                <a:lnTo>
                  <a:pt x="0" y="333883"/>
                </a:lnTo>
                <a:close/>
                <a:moveTo>
                  <a:pt x="0" y="153805"/>
                </a:moveTo>
                <a:lnTo>
                  <a:pt x="1256637" y="153805"/>
                </a:lnTo>
                <a:lnTo>
                  <a:pt x="1256637" y="180077"/>
                </a:lnTo>
                <a:lnTo>
                  <a:pt x="0" y="180077"/>
                </a:lnTo>
                <a:close/>
                <a:moveTo>
                  <a:pt x="0" y="0"/>
                </a:moveTo>
                <a:lnTo>
                  <a:pt x="1256637" y="0"/>
                </a:lnTo>
                <a:lnTo>
                  <a:pt x="1256637" y="26272"/>
                </a:lnTo>
                <a:lnTo>
                  <a:pt x="0" y="26272"/>
                </a:lnTo>
                <a:close/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23"/>
          <p:cNvSpPr/>
          <p:nvPr/>
        </p:nvSpPr>
        <p:spPr>
          <a:xfrm>
            <a:off x="8771058" y="3177362"/>
            <a:ext cx="107141" cy="558232"/>
          </a:xfrm>
          <a:custGeom>
            <a:avLst/>
            <a:gdLst/>
            <a:ahLst/>
            <a:cxnLst/>
            <a:rect l="l" t="t" r="r" b="b"/>
            <a:pathLst>
              <a:path w="228" h="1193" extrusionOk="0">
                <a:moveTo>
                  <a:pt x="61" y="158"/>
                </a:moveTo>
                <a:lnTo>
                  <a:pt x="113" y="0"/>
                </a:lnTo>
                <a:lnTo>
                  <a:pt x="166" y="158"/>
                </a:lnTo>
                <a:cubicBezTo>
                  <a:pt x="210" y="294"/>
                  <a:pt x="227" y="438"/>
                  <a:pt x="213" y="581"/>
                </a:cubicBezTo>
                <a:lnTo>
                  <a:pt x="153" y="1192"/>
                </a:lnTo>
                <a:lnTo>
                  <a:pt x="73" y="1192"/>
                </a:lnTo>
                <a:lnTo>
                  <a:pt x="14" y="581"/>
                </a:lnTo>
                <a:cubicBezTo>
                  <a:pt x="0" y="438"/>
                  <a:pt x="16" y="294"/>
                  <a:pt x="61" y="158"/>
                </a:cubicBez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p23"/>
          <p:cNvSpPr/>
          <p:nvPr/>
        </p:nvSpPr>
        <p:spPr>
          <a:xfrm>
            <a:off x="8822568" y="3216500"/>
            <a:ext cx="4121" cy="496435"/>
          </a:xfrm>
          <a:custGeom>
            <a:avLst/>
            <a:gdLst/>
            <a:ahLst/>
            <a:cxnLst/>
            <a:rect l="l" t="t" r="r" b="b"/>
            <a:pathLst>
              <a:path w="9" h="1062" extrusionOk="0">
                <a:moveTo>
                  <a:pt x="4" y="1061"/>
                </a:moveTo>
                <a:lnTo>
                  <a:pt x="4" y="1061"/>
                </a:lnTo>
                <a:cubicBezTo>
                  <a:pt x="2" y="1061"/>
                  <a:pt x="0" y="1059"/>
                  <a:pt x="0" y="1056"/>
                </a:cubicBezTo>
                <a:lnTo>
                  <a:pt x="0" y="4"/>
                </a:lnTo>
                <a:cubicBezTo>
                  <a:pt x="0" y="2"/>
                  <a:pt x="2" y="0"/>
                  <a:pt x="4" y="0"/>
                </a:cubicBezTo>
                <a:cubicBezTo>
                  <a:pt x="7" y="0"/>
                  <a:pt x="8" y="2"/>
                  <a:pt x="8" y="4"/>
                </a:cubicBezTo>
                <a:lnTo>
                  <a:pt x="8" y="1056"/>
                </a:lnTo>
                <a:cubicBezTo>
                  <a:pt x="8" y="1059"/>
                  <a:pt x="7" y="1061"/>
                  <a:pt x="4" y="1061"/>
                </a:cubicBez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23"/>
          <p:cNvSpPr/>
          <p:nvPr/>
        </p:nvSpPr>
        <p:spPr>
          <a:xfrm>
            <a:off x="8836992" y="3377171"/>
            <a:ext cx="117441" cy="356361"/>
          </a:xfrm>
          <a:custGeom>
            <a:avLst/>
            <a:gdLst/>
            <a:ahLst/>
            <a:cxnLst/>
            <a:rect l="l" t="t" r="r" b="b"/>
            <a:pathLst>
              <a:path w="250" h="763" extrusionOk="0">
                <a:moveTo>
                  <a:pt x="249" y="0"/>
                </a:moveTo>
                <a:lnTo>
                  <a:pt x="74" y="0"/>
                </a:lnTo>
                <a:lnTo>
                  <a:pt x="0" y="762"/>
                </a:lnTo>
                <a:lnTo>
                  <a:pt x="67" y="762"/>
                </a:lnTo>
                <a:lnTo>
                  <a:pt x="249" y="0"/>
                </a:ln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96;p23"/>
          <p:cNvSpPr/>
          <p:nvPr/>
        </p:nvSpPr>
        <p:spPr>
          <a:xfrm>
            <a:off x="8851413" y="3406010"/>
            <a:ext cx="65933" cy="329582"/>
          </a:xfrm>
          <a:custGeom>
            <a:avLst/>
            <a:gdLst/>
            <a:ahLst/>
            <a:cxnLst/>
            <a:rect l="l" t="t" r="r" b="b"/>
            <a:pathLst>
              <a:path w="139" h="707" extrusionOk="0">
                <a:moveTo>
                  <a:pt x="5" y="706"/>
                </a:moveTo>
                <a:lnTo>
                  <a:pt x="5" y="706"/>
                </a:lnTo>
                <a:cubicBezTo>
                  <a:pt x="7" y="706"/>
                  <a:pt x="9" y="705"/>
                  <a:pt x="9" y="703"/>
                </a:cubicBezTo>
                <a:lnTo>
                  <a:pt x="137" y="5"/>
                </a:lnTo>
                <a:cubicBezTo>
                  <a:pt x="138" y="3"/>
                  <a:pt x="136" y="1"/>
                  <a:pt x="135" y="0"/>
                </a:cubicBezTo>
                <a:cubicBezTo>
                  <a:pt x="132" y="0"/>
                  <a:pt x="130" y="1"/>
                  <a:pt x="130" y="4"/>
                </a:cubicBezTo>
                <a:lnTo>
                  <a:pt x="1" y="701"/>
                </a:lnTo>
                <a:cubicBezTo>
                  <a:pt x="0" y="703"/>
                  <a:pt x="2" y="706"/>
                  <a:pt x="4" y="706"/>
                </a:cubicBezTo>
                <a:lnTo>
                  <a:pt x="5" y="706"/>
                </a:ln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7" name="Google Shape;597;p23"/>
          <p:cNvSpPr/>
          <p:nvPr/>
        </p:nvSpPr>
        <p:spPr>
          <a:xfrm>
            <a:off x="8874078" y="3377172"/>
            <a:ext cx="103020" cy="269847"/>
          </a:xfrm>
          <a:custGeom>
            <a:avLst/>
            <a:gdLst/>
            <a:ahLst/>
            <a:cxnLst/>
            <a:rect l="l" t="t" r="r" b="b"/>
            <a:pathLst>
              <a:path w="221" h="576" extrusionOk="0">
                <a:moveTo>
                  <a:pt x="184" y="575"/>
                </a:moveTo>
                <a:lnTo>
                  <a:pt x="207" y="356"/>
                </a:lnTo>
                <a:cubicBezTo>
                  <a:pt x="220" y="236"/>
                  <a:pt x="207" y="115"/>
                  <a:pt x="169" y="0"/>
                </a:cubicBezTo>
                <a:lnTo>
                  <a:pt x="0" y="0"/>
                </a:lnTo>
                <a:lnTo>
                  <a:pt x="28" y="46"/>
                </a:lnTo>
                <a:cubicBezTo>
                  <a:pt x="83" y="134"/>
                  <a:pt x="120" y="232"/>
                  <a:pt x="139" y="334"/>
                </a:cubicBezTo>
                <a:lnTo>
                  <a:pt x="184" y="575"/>
                </a:ln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8" name="Google Shape;598;p23"/>
          <p:cNvSpPr/>
          <p:nvPr/>
        </p:nvSpPr>
        <p:spPr>
          <a:xfrm>
            <a:off x="8911165" y="3377172"/>
            <a:ext cx="51509" cy="193630"/>
          </a:xfrm>
          <a:custGeom>
            <a:avLst/>
            <a:gdLst/>
            <a:ahLst/>
            <a:cxnLst/>
            <a:rect l="l" t="t" r="r" b="b"/>
            <a:pathLst>
              <a:path w="110" h="414" extrusionOk="0">
                <a:moveTo>
                  <a:pt x="105" y="413"/>
                </a:moveTo>
                <a:lnTo>
                  <a:pt x="105" y="413"/>
                </a:lnTo>
                <a:cubicBezTo>
                  <a:pt x="107" y="413"/>
                  <a:pt x="109" y="411"/>
                  <a:pt x="109" y="409"/>
                </a:cubicBezTo>
                <a:cubicBezTo>
                  <a:pt x="109" y="98"/>
                  <a:pt x="12" y="5"/>
                  <a:pt x="7" y="1"/>
                </a:cubicBezTo>
                <a:cubicBezTo>
                  <a:pt x="6" y="0"/>
                  <a:pt x="3" y="0"/>
                  <a:pt x="1" y="1"/>
                </a:cubicBezTo>
                <a:cubicBezTo>
                  <a:pt x="0" y="3"/>
                  <a:pt x="0" y="5"/>
                  <a:pt x="2" y="7"/>
                </a:cubicBezTo>
                <a:cubicBezTo>
                  <a:pt x="2" y="7"/>
                  <a:pt x="27" y="31"/>
                  <a:pt x="51" y="92"/>
                </a:cubicBezTo>
                <a:cubicBezTo>
                  <a:pt x="74" y="148"/>
                  <a:pt x="101" y="249"/>
                  <a:pt x="101" y="409"/>
                </a:cubicBezTo>
                <a:cubicBezTo>
                  <a:pt x="101" y="411"/>
                  <a:pt x="103" y="413"/>
                  <a:pt x="105" y="413"/>
                </a:cubicBez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99;p23"/>
          <p:cNvSpPr/>
          <p:nvPr/>
        </p:nvSpPr>
        <p:spPr>
          <a:xfrm>
            <a:off x="8694823" y="3377171"/>
            <a:ext cx="117443" cy="356361"/>
          </a:xfrm>
          <a:custGeom>
            <a:avLst/>
            <a:gdLst/>
            <a:ahLst/>
            <a:cxnLst/>
            <a:rect l="l" t="t" r="r" b="b"/>
            <a:pathLst>
              <a:path w="250" h="763" extrusionOk="0">
                <a:moveTo>
                  <a:pt x="0" y="0"/>
                </a:moveTo>
                <a:lnTo>
                  <a:pt x="175" y="0"/>
                </a:lnTo>
                <a:lnTo>
                  <a:pt x="249" y="762"/>
                </a:lnTo>
                <a:lnTo>
                  <a:pt x="182" y="762"/>
                </a:lnTo>
                <a:lnTo>
                  <a:pt x="0" y="0"/>
                </a:ln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0" name="Google Shape;600;p23"/>
          <p:cNvSpPr/>
          <p:nvPr/>
        </p:nvSpPr>
        <p:spPr>
          <a:xfrm>
            <a:off x="8733972" y="3406010"/>
            <a:ext cx="63871" cy="329582"/>
          </a:xfrm>
          <a:custGeom>
            <a:avLst/>
            <a:gdLst/>
            <a:ahLst/>
            <a:cxnLst/>
            <a:rect l="l" t="t" r="r" b="b"/>
            <a:pathLst>
              <a:path w="138" h="707" extrusionOk="0">
                <a:moveTo>
                  <a:pt x="133" y="706"/>
                </a:moveTo>
                <a:lnTo>
                  <a:pt x="133" y="706"/>
                </a:lnTo>
                <a:cubicBezTo>
                  <a:pt x="131" y="706"/>
                  <a:pt x="129" y="705"/>
                  <a:pt x="129" y="703"/>
                </a:cubicBezTo>
                <a:lnTo>
                  <a:pt x="0" y="5"/>
                </a:lnTo>
                <a:cubicBezTo>
                  <a:pt x="0" y="3"/>
                  <a:pt x="2" y="1"/>
                  <a:pt x="4" y="0"/>
                </a:cubicBezTo>
                <a:cubicBezTo>
                  <a:pt x="6" y="0"/>
                  <a:pt x="8" y="1"/>
                  <a:pt x="8" y="4"/>
                </a:cubicBezTo>
                <a:lnTo>
                  <a:pt x="137" y="701"/>
                </a:lnTo>
                <a:cubicBezTo>
                  <a:pt x="137" y="703"/>
                  <a:pt x="136" y="706"/>
                  <a:pt x="134" y="706"/>
                </a:cubicBezTo>
                <a:lnTo>
                  <a:pt x="133" y="706"/>
                </a:ln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p23"/>
          <p:cNvSpPr/>
          <p:nvPr/>
        </p:nvSpPr>
        <p:spPr>
          <a:xfrm>
            <a:off x="8670099" y="3377172"/>
            <a:ext cx="103019" cy="269847"/>
          </a:xfrm>
          <a:custGeom>
            <a:avLst/>
            <a:gdLst/>
            <a:ahLst/>
            <a:cxnLst/>
            <a:rect l="l" t="t" r="r" b="b"/>
            <a:pathLst>
              <a:path w="220" h="576" extrusionOk="0">
                <a:moveTo>
                  <a:pt x="36" y="575"/>
                </a:moveTo>
                <a:lnTo>
                  <a:pt x="13" y="356"/>
                </a:lnTo>
                <a:cubicBezTo>
                  <a:pt x="0" y="236"/>
                  <a:pt x="13" y="115"/>
                  <a:pt x="51" y="0"/>
                </a:cubicBezTo>
                <a:lnTo>
                  <a:pt x="219" y="0"/>
                </a:lnTo>
                <a:lnTo>
                  <a:pt x="191" y="46"/>
                </a:lnTo>
                <a:cubicBezTo>
                  <a:pt x="137" y="134"/>
                  <a:pt x="100" y="232"/>
                  <a:pt x="80" y="334"/>
                </a:cubicBezTo>
                <a:lnTo>
                  <a:pt x="36" y="575"/>
                </a:ln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2" name="Google Shape;602;p23"/>
          <p:cNvSpPr/>
          <p:nvPr/>
        </p:nvSpPr>
        <p:spPr>
          <a:xfrm>
            <a:off x="8686582" y="3377172"/>
            <a:ext cx="51510" cy="193630"/>
          </a:xfrm>
          <a:custGeom>
            <a:avLst/>
            <a:gdLst/>
            <a:ahLst/>
            <a:cxnLst/>
            <a:rect l="l" t="t" r="r" b="b"/>
            <a:pathLst>
              <a:path w="110" h="414" extrusionOk="0">
                <a:moveTo>
                  <a:pt x="4" y="413"/>
                </a:moveTo>
                <a:lnTo>
                  <a:pt x="4" y="413"/>
                </a:lnTo>
                <a:cubicBezTo>
                  <a:pt x="2" y="413"/>
                  <a:pt x="0" y="411"/>
                  <a:pt x="0" y="409"/>
                </a:cubicBezTo>
                <a:cubicBezTo>
                  <a:pt x="0" y="98"/>
                  <a:pt x="97" y="5"/>
                  <a:pt x="102" y="1"/>
                </a:cubicBezTo>
                <a:cubicBezTo>
                  <a:pt x="103" y="0"/>
                  <a:pt x="106" y="0"/>
                  <a:pt x="108" y="1"/>
                </a:cubicBezTo>
                <a:cubicBezTo>
                  <a:pt x="109" y="3"/>
                  <a:pt x="109" y="5"/>
                  <a:pt x="107" y="7"/>
                </a:cubicBezTo>
                <a:cubicBezTo>
                  <a:pt x="107" y="7"/>
                  <a:pt x="83" y="31"/>
                  <a:pt x="58" y="92"/>
                </a:cubicBezTo>
                <a:cubicBezTo>
                  <a:pt x="36" y="148"/>
                  <a:pt x="9" y="249"/>
                  <a:pt x="9" y="409"/>
                </a:cubicBezTo>
                <a:cubicBezTo>
                  <a:pt x="9" y="411"/>
                  <a:pt x="7" y="413"/>
                  <a:pt x="4" y="413"/>
                </a:cubicBez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3" name="Google Shape;603;p23"/>
          <p:cNvSpPr/>
          <p:nvPr/>
        </p:nvSpPr>
        <p:spPr>
          <a:xfrm>
            <a:off x="8752516" y="3725294"/>
            <a:ext cx="151963" cy="205524"/>
          </a:xfrm>
          <a:custGeom>
            <a:avLst/>
            <a:gdLst/>
            <a:ahLst/>
            <a:cxnLst/>
            <a:rect l="l" t="t" r="r" b="b"/>
            <a:pathLst>
              <a:path w="405236" h="548065" extrusionOk="0">
                <a:moveTo>
                  <a:pt x="0" y="137325"/>
                </a:moveTo>
                <a:lnTo>
                  <a:pt x="405236" y="137325"/>
                </a:lnTo>
                <a:lnTo>
                  <a:pt x="405236" y="387988"/>
                </a:lnTo>
                <a:cubicBezTo>
                  <a:pt x="405236" y="476093"/>
                  <a:pt x="334598" y="548065"/>
                  <a:pt x="245372" y="548065"/>
                </a:cubicBezTo>
                <a:lnTo>
                  <a:pt x="159864" y="548065"/>
                </a:lnTo>
                <a:cubicBezTo>
                  <a:pt x="71876" y="548065"/>
                  <a:pt x="0" y="476093"/>
                  <a:pt x="0" y="387988"/>
                </a:cubicBezTo>
                <a:close/>
                <a:moveTo>
                  <a:pt x="0" y="0"/>
                </a:moveTo>
                <a:lnTo>
                  <a:pt x="405236" y="0"/>
                </a:lnTo>
                <a:lnTo>
                  <a:pt x="405236" y="70155"/>
                </a:lnTo>
                <a:lnTo>
                  <a:pt x="0" y="70155"/>
                </a:lnTo>
                <a:close/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4" name="Google Shape;604;p23"/>
          <p:cNvSpPr/>
          <p:nvPr/>
        </p:nvSpPr>
        <p:spPr>
          <a:xfrm>
            <a:off x="8752515" y="3752071"/>
            <a:ext cx="152468" cy="24719"/>
          </a:xfrm>
          <a:custGeom>
            <a:avLst/>
            <a:gdLst/>
            <a:ahLst/>
            <a:cxnLst/>
            <a:rect l="l" t="t" r="r" b="b"/>
            <a:pathLst>
              <a:path w="328" h="55" extrusionOk="0">
                <a:moveTo>
                  <a:pt x="327" y="0"/>
                </a:moveTo>
                <a:lnTo>
                  <a:pt x="0" y="0"/>
                </a:lnTo>
                <a:lnTo>
                  <a:pt x="0" y="54"/>
                </a:lnTo>
                <a:lnTo>
                  <a:pt x="327" y="54"/>
                </a:lnTo>
                <a:lnTo>
                  <a:pt x="327" y="0"/>
                </a:lnTo>
                <a:close/>
                <a:moveTo>
                  <a:pt x="319" y="46"/>
                </a:moveTo>
                <a:lnTo>
                  <a:pt x="8" y="46"/>
                </a:lnTo>
                <a:lnTo>
                  <a:pt x="8" y="7"/>
                </a:lnTo>
                <a:lnTo>
                  <a:pt x="319" y="7"/>
                </a:lnTo>
                <a:lnTo>
                  <a:pt x="319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8752515" y="3754132"/>
            <a:ext cx="152468" cy="18539"/>
          </a:xfrm>
          <a:custGeom>
            <a:avLst/>
            <a:gdLst/>
            <a:ahLst/>
            <a:cxnLst/>
            <a:rect l="l" t="t" r="r" b="b"/>
            <a:pathLst>
              <a:path w="328" h="40" extrusionOk="0">
                <a:moveTo>
                  <a:pt x="0" y="0"/>
                </a:moveTo>
                <a:lnTo>
                  <a:pt x="327" y="0"/>
                </a:lnTo>
                <a:lnTo>
                  <a:pt x="327" y="39"/>
                </a:lnTo>
                <a:lnTo>
                  <a:pt x="0" y="39"/>
                </a:lnTo>
                <a:lnTo>
                  <a:pt x="0" y="0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6" name="Google Shape;606;p23"/>
          <p:cNvSpPr/>
          <p:nvPr/>
        </p:nvSpPr>
        <p:spPr>
          <a:xfrm>
            <a:off x="6444881" y="1084513"/>
            <a:ext cx="620177" cy="620027"/>
          </a:xfrm>
          <a:custGeom>
            <a:avLst/>
            <a:gdLst/>
            <a:ahLst/>
            <a:cxnLst/>
            <a:rect l="l" t="t" r="r" b="b"/>
            <a:pathLst>
              <a:path w="1327" h="1327" extrusionOk="0">
                <a:moveTo>
                  <a:pt x="664" y="1027"/>
                </a:moveTo>
                <a:lnTo>
                  <a:pt x="664" y="1027"/>
                </a:lnTo>
                <a:cubicBezTo>
                  <a:pt x="462" y="1027"/>
                  <a:pt x="299" y="864"/>
                  <a:pt x="299" y="663"/>
                </a:cubicBezTo>
                <a:cubicBezTo>
                  <a:pt x="299" y="462"/>
                  <a:pt x="462" y="298"/>
                  <a:pt x="664" y="298"/>
                </a:cubicBezTo>
                <a:cubicBezTo>
                  <a:pt x="864" y="298"/>
                  <a:pt x="1026" y="462"/>
                  <a:pt x="1026" y="663"/>
                </a:cubicBezTo>
                <a:cubicBezTo>
                  <a:pt x="1026" y="864"/>
                  <a:pt x="864" y="1027"/>
                  <a:pt x="664" y="1027"/>
                </a:cubicBezTo>
                <a:close/>
                <a:moveTo>
                  <a:pt x="1326" y="742"/>
                </a:moveTo>
                <a:lnTo>
                  <a:pt x="1326" y="584"/>
                </a:lnTo>
                <a:lnTo>
                  <a:pt x="1157" y="566"/>
                </a:lnTo>
                <a:cubicBezTo>
                  <a:pt x="1144" y="499"/>
                  <a:pt x="1118" y="437"/>
                  <a:pt x="1081" y="382"/>
                </a:cubicBezTo>
                <a:lnTo>
                  <a:pt x="1187" y="250"/>
                </a:lnTo>
                <a:lnTo>
                  <a:pt x="1076" y="138"/>
                </a:lnTo>
                <a:lnTo>
                  <a:pt x="943" y="244"/>
                </a:lnTo>
                <a:cubicBezTo>
                  <a:pt x="889" y="208"/>
                  <a:pt x="828" y="181"/>
                  <a:pt x="761" y="168"/>
                </a:cubicBezTo>
                <a:lnTo>
                  <a:pt x="743" y="0"/>
                </a:lnTo>
                <a:lnTo>
                  <a:pt x="585" y="0"/>
                </a:lnTo>
                <a:lnTo>
                  <a:pt x="566" y="168"/>
                </a:lnTo>
                <a:cubicBezTo>
                  <a:pt x="499" y="181"/>
                  <a:pt x="437" y="208"/>
                  <a:pt x="383" y="244"/>
                </a:cubicBezTo>
                <a:lnTo>
                  <a:pt x="250" y="138"/>
                </a:lnTo>
                <a:lnTo>
                  <a:pt x="138" y="250"/>
                </a:lnTo>
                <a:lnTo>
                  <a:pt x="245" y="382"/>
                </a:lnTo>
                <a:cubicBezTo>
                  <a:pt x="208" y="437"/>
                  <a:pt x="182" y="499"/>
                  <a:pt x="169" y="566"/>
                </a:cubicBezTo>
                <a:lnTo>
                  <a:pt x="0" y="584"/>
                </a:lnTo>
                <a:lnTo>
                  <a:pt x="0" y="742"/>
                </a:lnTo>
                <a:lnTo>
                  <a:pt x="169" y="761"/>
                </a:lnTo>
                <a:cubicBezTo>
                  <a:pt x="182" y="827"/>
                  <a:pt x="208" y="889"/>
                  <a:pt x="245" y="944"/>
                </a:cubicBezTo>
                <a:lnTo>
                  <a:pt x="138" y="1076"/>
                </a:lnTo>
                <a:lnTo>
                  <a:pt x="250" y="1187"/>
                </a:lnTo>
                <a:lnTo>
                  <a:pt x="383" y="1082"/>
                </a:lnTo>
                <a:cubicBezTo>
                  <a:pt x="437" y="1118"/>
                  <a:pt x="499" y="1145"/>
                  <a:pt x="566" y="1158"/>
                </a:cubicBezTo>
                <a:lnTo>
                  <a:pt x="585" y="1326"/>
                </a:lnTo>
                <a:lnTo>
                  <a:pt x="743" y="1326"/>
                </a:lnTo>
                <a:lnTo>
                  <a:pt x="761" y="1158"/>
                </a:lnTo>
                <a:cubicBezTo>
                  <a:pt x="828" y="1145"/>
                  <a:pt x="889" y="1118"/>
                  <a:pt x="943" y="1082"/>
                </a:cubicBezTo>
                <a:lnTo>
                  <a:pt x="1076" y="1187"/>
                </a:lnTo>
                <a:lnTo>
                  <a:pt x="1187" y="1076"/>
                </a:lnTo>
                <a:lnTo>
                  <a:pt x="1081" y="944"/>
                </a:lnTo>
                <a:cubicBezTo>
                  <a:pt x="1118" y="889"/>
                  <a:pt x="1144" y="827"/>
                  <a:pt x="1157" y="761"/>
                </a:cubicBezTo>
                <a:lnTo>
                  <a:pt x="1326" y="742"/>
                </a:lnTo>
                <a:close/>
              </a:path>
            </a:pathLst>
          </a:custGeom>
          <a:solidFill>
            <a:srgbClr val="92BBE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5859731" y="1395555"/>
            <a:ext cx="2116022" cy="1411028"/>
          </a:xfrm>
          <a:custGeom>
            <a:avLst/>
            <a:gdLst/>
            <a:ahLst/>
            <a:cxnLst/>
            <a:rect l="l" t="t" r="r" b="b"/>
            <a:pathLst>
              <a:path w="4527" h="3019" extrusionOk="0">
                <a:moveTo>
                  <a:pt x="4526" y="3018"/>
                </a:moveTo>
                <a:lnTo>
                  <a:pt x="0" y="3018"/>
                </a:lnTo>
                <a:lnTo>
                  <a:pt x="0" y="0"/>
                </a:lnTo>
                <a:lnTo>
                  <a:pt x="4526" y="0"/>
                </a:lnTo>
                <a:lnTo>
                  <a:pt x="4526" y="3018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23"/>
          <p:cNvSpPr/>
          <p:nvPr/>
        </p:nvSpPr>
        <p:spPr>
          <a:xfrm>
            <a:off x="5900939" y="1428513"/>
            <a:ext cx="2033603" cy="1343049"/>
          </a:xfrm>
          <a:custGeom>
            <a:avLst/>
            <a:gdLst/>
            <a:ahLst/>
            <a:cxnLst/>
            <a:rect l="l" t="t" r="r" b="b"/>
            <a:pathLst>
              <a:path w="4352" h="2876" extrusionOk="0">
                <a:moveTo>
                  <a:pt x="4351" y="2875"/>
                </a:moveTo>
                <a:lnTo>
                  <a:pt x="0" y="2875"/>
                </a:lnTo>
                <a:lnTo>
                  <a:pt x="0" y="0"/>
                </a:lnTo>
                <a:lnTo>
                  <a:pt x="4351" y="0"/>
                </a:lnTo>
                <a:lnTo>
                  <a:pt x="4351" y="287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6782784" y="2273069"/>
            <a:ext cx="115382" cy="80337"/>
          </a:xfrm>
          <a:custGeom>
            <a:avLst/>
            <a:gdLst/>
            <a:ahLst/>
            <a:cxnLst/>
            <a:rect l="l" t="t" r="r" b="b"/>
            <a:pathLst>
              <a:path w="247" h="173" extrusionOk="0">
                <a:moveTo>
                  <a:pt x="246" y="86"/>
                </a:moveTo>
                <a:lnTo>
                  <a:pt x="246" y="86"/>
                </a:lnTo>
                <a:cubicBezTo>
                  <a:pt x="246" y="133"/>
                  <a:pt x="191" y="172"/>
                  <a:pt x="123" y="172"/>
                </a:cubicBezTo>
                <a:cubicBezTo>
                  <a:pt x="55" y="172"/>
                  <a:pt x="0" y="133"/>
                  <a:pt x="0" y="86"/>
                </a:cubicBezTo>
                <a:cubicBezTo>
                  <a:pt x="0" y="38"/>
                  <a:pt x="55" y="0"/>
                  <a:pt x="123" y="0"/>
                </a:cubicBezTo>
                <a:cubicBezTo>
                  <a:pt x="191" y="0"/>
                  <a:pt x="246" y="38"/>
                  <a:pt x="246" y="86"/>
                </a:cubicBezTo>
              </a:path>
            </a:pathLst>
          </a:custGeom>
          <a:solidFill>
            <a:srgbClr val="4376BD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23"/>
          <p:cNvSpPr/>
          <p:nvPr/>
        </p:nvSpPr>
        <p:spPr>
          <a:xfrm>
            <a:off x="6640619" y="1782815"/>
            <a:ext cx="391474" cy="459357"/>
          </a:xfrm>
          <a:custGeom>
            <a:avLst/>
            <a:gdLst/>
            <a:ahLst/>
            <a:cxnLst/>
            <a:rect l="l" t="t" r="r" b="b"/>
            <a:pathLst>
              <a:path w="838" h="985" extrusionOk="0">
                <a:moveTo>
                  <a:pt x="837" y="420"/>
                </a:moveTo>
                <a:lnTo>
                  <a:pt x="837" y="420"/>
                </a:lnTo>
                <a:cubicBezTo>
                  <a:pt x="837" y="188"/>
                  <a:pt x="649" y="0"/>
                  <a:pt x="418" y="0"/>
                </a:cubicBezTo>
                <a:cubicBezTo>
                  <a:pt x="187" y="0"/>
                  <a:pt x="0" y="188"/>
                  <a:pt x="0" y="420"/>
                </a:cubicBezTo>
                <a:cubicBezTo>
                  <a:pt x="0" y="560"/>
                  <a:pt x="69" y="684"/>
                  <a:pt x="176" y="760"/>
                </a:cubicBezTo>
                <a:lnTo>
                  <a:pt x="193" y="926"/>
                </a:lnTo>
                <a:cubicBezTo>
                  <a:pt x="226" y="948"/>
                  <a:pt x="298" y="983"/>
                  <a:pt x="418" y="983"/>
                </a:cubicBezTo>
                <a:cubicBezTo>
                  <a:pt x="532" y="984"/>
                  <a:pt x="606" y="954"/>
                  <a:pt x="644" y="933"/>
                </a:cubicBezTo>
                <a:lnTo>
                  <a:pt x="662" y="759"/>
                </a:lnTo>
                <a:cubicBezTo>
                  <a:pt x="767" y="683"/>
                  <a:pt x="837" y="560"/>
                  <a:pt x="837" y="420"/>
                </a:cubicBezTo>
              </a:path>
            </a:pathLst>
          </a:custGeom>
          <a:solidFill>
            <a:srgbClr val="ECD89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1" name="Google Shape;611;p23"/>
          <p:cNvSpPr/>
          <p:nvPr/>
        </p:nvSpPr>
        <p:spPr>
          <a:xfrm>
            <a:off x="6675644" y="1824013"/>
            <a:ext cx="321420" cy="376962"/>
          </a:xfrm>
          <a:custGeom>
            <a:avLst/>
            <a:gdLst/>
            <a:ahLst/>
            <a:cxnLst/>
            <a:rect l="l" t="t" r="r" b="b"/>
            <a:pathLst>
              <a:path w="689" h="809" extrusionOk="0">
                <a:moveTo>
                  <a:pt x="688" y="345"/>
                </a:moveTo>
                <a:lnTo>
                  <a:pt x="688" y="345"/>
                </a:lnTo>
                <a:cubicBezTo>
                  <a:pt x="688" y="154"/>
                  <a:pt x="534" y="0"/>
                  <a:pt x="344" y="0"/>
                </a:cubicBezTo>
                <a:cubicBezTo>
                  <a:pt x="154" y="0"/>
                  <a:pt x="0" y="154"/>
                  <a:pt x="0" y="345"/>
                </a:cubicBezTo>
                <a:cubicBezTo>
                  <a:pt x="0" y="460"/>
                  <a:pt x="58" y="563"/>
                  <a:pt x="145" y="624"/>
                </a:cubicBezTo>
                <a:lnTo>
                  <a:pt x="159" y="761"/>
                </a:lnTo>
                <a:cubicBezTo>
                  <a:pt x="186" y="778"/>
                  <a:pt x="245" y="808"/>
                  <a:pt x="344" y="808"/>
                </a:cubicBezTo>
                <a:cubicBezTo>
                  <a:pt x="438" y="808"/>
                  <a:pt x="498" y="784"/>
                  <a:pt x="530" y="766"/>
                </a:cubicBezTo>
                <a:lnTo>
                  <a:pt x="544" y="624"/>
                </a:lnTo>
                <a:cubicBezTo>
                  <a:pt x="632" y="562"/>
                  <a:pt x="688" y="460"/>
                  <a:pt x="688" y="345"/>
                </a:cubicBezTo>
              </a:path>
            </a:pathLst>
          </a:custGeom>
          <a:solidFill>
            <a:srgbClr val="FAEECA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2" name="Google Shape;612;p23"/>
          <p:cNvSpPr/>
          <p:nvPr/>
        </p:nvSpPr>
        <p:spPr>
          <a:xfrm>
            <a:off x="6731275" y="2215393"/>
            <a:ext cx="212219" cy="111234"/>
          </a:xfrm>
          <a:custGeom>
            <a:avLst/>
            <a:gdLst/>
            <a:ahLst/>
            <a:cxnLst/>
            <a:rect l="l" t="t" r="r" b="b"/>
            <a:pathLst>
              <a:path w="452" h="236" extrusionOk="0">
                <a:moveTo>
                  <a:pt x="0" y="0"/>
                </a:moveTo>
                <a:lnTo>
                  <a:pt x="16" y="158"/>
                </a:lnTo>
                <a:cubicBezTo>
                  <a:pt x="16" y="158"/>
                  <a:pt x="81" y="235"/>
                  <a:pt x="226" y="235"/>
                </a:cubicBezTo>
                <a:cubicBezTo>
                  <a:pt x="371" y="235"/>
                  <a:pt x="435" y="158"/>
                  <a:pt x="435" y="158"/>
                </a:cubicBezTo>
                <a:lnTo>
                  <a:pt x="451" y="7"/>
                </a:lnTo>
                <a:cubicBezTo>
                  <a:pt x="413" y="28"/>
                  <a:pt x="339" y="58"/>
                  <a:pt x="225" y="57"/>
                </a:cubicBezTo>
                <a:cubicBezTo>
                  <a:pt x="105" y="57"/>
                  <a:pt x="33" y="22"/>
                  <a:pt x="0" y="0"/>
                </a:cubicBez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3" name="Google Shape;613;p23"/>
          <p:cNvSpPr/>
          <p:nvPr/>
        </p:nvSpPr>
        <p:spPr>
          <a:xfrm>
            <a:off x="7176318" y="1560346"/>
            <a:ext cx="667565" cy="321343"/>
          </a:xfrm>
          <a:custGeom>
            <a:avLst/>
            <a:gdLst/>
            <a:ahLst/>
            <a:cxnLst/>
            <a:rect l="l" t="t" r="r" b="b"/>
            <a:pathLst>
              <a:path w="1428" h="686" extrusionOk="0">
                <a:moveTo>
                  <a:pt x="812" y="45"/>
                </a:moveTo>
                <a:lnTo>
                  <a:pt x="812" y="45"/>
                </a:lnTo>
                <a:cubicBezTo>
                  <a:pt x="795" y="24"/>
                  <a:pt x="779" y="12"/>
                  <a:pt x="763" y="8"/>
                </a:cubicBezTo>
                <a:lnTo>
                  <a:pt x="764" y="0"/>
                </a:lnTo>
                <a:cubicBezTo>
                  <a:pt x="782" y="4"/>
                  <a:pt x="800" y="18"/>
                  <a:pt x="819" y="40"/>
                </a:cubicBezTo>
                <a:lnTo>
                  <a:pt x="812" y="45"/>
                </a:lnTo>
                <a:close/>
                <a:moveTo>
                  <a:pt x="687" y="65"/>
                </a:moveTo>
                <a:lnTo>
                  <a:pt x="679" y="61"/>
                </a:lnTo>
                <a:cubicBezTo>
                  <a:pt x="694" y="36"/>
                  <a:pt x="708" y="19"/>
                  <a:pt x="722" y="9"/>
                </a:cubicBezTo>
                <a:lnTo>
                  <a:pt x="727" y="16"/>
                </a:lnTo>
                <a:cubicBezTo>
                  <a:pt x="714" y="25"/>
                  <a:pt x="700" y="42"/>
                  <a:pt x="687" y="65"/>
                </a:cubicBezTo>
                <a:close/>
                <a:moveTo>
                  <a:pt x="1377" y="70"/>
                </a:moveTo>
                <a:lnTo>
                  <a:pt x="1375" y="62"/>
                </a:lnTo>
                <a:cubicBezTo>
                  <a:pt x="1391" y="56"/>
                  <a:pt x="1408" y="54"/>
                  <a:pt x="1427" y="54"/>
                </a:cubicBezTo>
                <a:lnTo>
                  <a:pt x="1427" y="63"/>
                </a:lnTo>
                <a:cubicBezTo>
                  <a:pt x="1409" y="63"/>
                  <a:pt x="1393" y="65"/>
                  <a:pt x="1377" y="70"/>
                </a:cubicBezTo>
                <a:close/>
                <a:moveTo>
                  <a:pt x="1297" y="133"/>
                </a:moveTo>
                <a:lnTo>
                  <a:pt x="1290" y="129"/>
                </a:lnTo>
                <a:cubicBezTo>
                  <a:pt x="1304" y="108"/>
                  <a:pt x="1320" y="92"/>
                  <a:pt x="1337" y="81"/>
                </a:cubicBezTo>
                <a:lnTo>
                  <a:pt x="1342" y="88"/>
                </a:lnTo>
                <a:cubicBezTo>
                  <a:pt x="1325" y="99"/>
                  <a:pt x="1311" y="114"/>
                  <a:pt x="1297" y="133"/>
                </a:cubicBezTo>
                <a:close/>
                <a:moveTo>
                  <a:pt x="868" y="137"/>
                </a:moveTo>
                <a:lnTo>
                  <a:pt x="868" y="137"/>
                </a:lnTo>
                <a:cubicBezTo>
                  <a:pt x="857" y="114"/>
                  <a:pt x="846" y="95"/>
                  <a:pt x="836" y="79"/>
                </a:cubicBezTo>
                <a:lnTo>
                  <a:pt x="843" y="75"/>
                </a:lnTo>
                <a:cubicBezTo>
                  <a:pt x="853" y="91"/>
                  <a:pt x="864" y="110"/>
                  <a:pt x="876" y="133"/>
                </a:cubicBezTo>
                <a:lnTo>
                  <a:pt x="868" y="137"/>
                </a:lnTo>
                <a:close/>
                <a:moveTo>
                  <a:pt x="642" y="163"/>
                </a:moveTo>
                <a:lnTo>
                  <a:pt x="634" y="160"/>
                </a:lnTo>
                <a:cubicBezTo>
                  <a:pt x="643" y="136"/>
                  <a:pt x="652" y="116"/>
                  <a:pt x="660" y="99"/>
                </a:cubicBezTo>
                <a:lnTo>
                  <a:pt x="668" y="102"/>
                </a:lnTo>
                <a:cubicBezTo>
                  <a:pt x="659" y="119"/>
                  <a:pt x="651" y="139"/>
                  <a:pt x="642" y="163"/>
                </a:cubicBezTo>
                <a:close/>
                <a:moveTo>
                  <a:pt x="1251" y="229"/>
                </a:moveTo>
                <a:lnTo>
                  <a:pt x="1243" y="227"/>
                </a:lnTo>
                <a:cubicBezTo>
                  <a:pt x="1252" y="203"/>
                  <a:pt x="1260" y="183"/>
                  <a:pt x="1269" y="165"/>
                </a:cubicBezTo>
                <a:lnTo>
                  <a:pt x="1276" y="169"/>
                </a:lnTo>
                <a:cubicBezTo>
                  <a:pt x="1268" y="186"/>
                  <a:pt x="1260" y="206"/>
                  <a:pt x="1251" y="229"/>
                </a:cubicBezTo>
                <a:close/>
                <a:moveTo>
                  <a:pt x="916" y="234"/>
                </a:moveTo>
                <a:lnTo>
                  <a:pt x="905" y="211"/>
                </a:lnTo>
                <a:cubicBezTo>
                  <a:pt x="899" y="198"/>
                  <a:pt x="893" y="186"/>
                  <a:pt x="887" y="174"/>
                </a:cubicBezTo>
                <a:lnTo>
                  <a:pt x="895" y="170"/>
                </a:lnTo>
                <a:cubicBezTo>
                  <a:pt x="900" y="182"/>
                  <a:pt x="906" y="195"/>
                  <a:pt x="912" y="207"/>
                </a:cubicBezTo>
                <a:lnTo>
                  <a:pt x="923" y="230"/>
                </a:lnTo>
                <a:lnTo>
                  <a:pt x="916" y="234"/>
                </a:lnTo>
                <a:close/>
                <a:moveTo>
                  <a:pt x="606" y="264"/>
                </a:moveTo>
                <a:lnTo>
                  <a:pt x="598" y="262"/>
                </a:lnTo>
                <a:cubicBezTo>
                  <a:pt x="607" y="237"/>
                  <a:pt x="613" y="217"/>
                  <a:pt x="619" y="199"/>
                </a:cubicBezTo>
                <a:lnTo>
                  <a:pt x="627" y="202"/>
                </a:lnTo>
                <a:cubicBezTo>
                  <a:pt x="621" y="220"/>
                  <a:pt x="614" y="239"/>
                  <a:pt x="606" y="264"/>
                </a:cubicBezTo>
                <a:close/>
                <a:moveTo>
                  <a:pt x="227" y="325"/>
                </a:moveTo>
                <a:lnTo>
                  <a:pt x="227" y="325"/>
                </a:lnTo>
                <a:cubicBezTo>
                  <a:pt x="210" y="307"/>
                  <a:pt x="195" y="299"/>
                  <a:pt x="181" y="299"/>
                </a:cubicBezTo>
                <a:cubicBezTo>
                  <a:pt x="178" y="299"/>
                  <a:pt x="177" y="299"/>
                  <a:pt x="174" y="299"/>
                </a:cubicBezTo>
                <a:lnTo>
                  <a:pt x="172" y="291"/>
                </a:lnTo>
                <a:cubicBezTo>
                  <a:pt x="175" y="291"/>
                  <a:pt x="178" y="290"/>
                  <a:pt x="181" y="290"/>
                </a:cubicBezTo>
                <a:cubicBezTo>
                  <a:pt x="198" y="290"/>
                  <a:pt x="215" y="300"/>
                  <a:pt x="233" y="320"/>
                </a:cubicBezTo>
                <a:lnTo>
                  <a:pt x="227" y="325"/>
                </a:lnTo>
                <a:close/>
                <a:moveTo>
                  <a:pt x="966" y="330"/>
                </a:moveTo>
                <a:lnTo>
                  <a:pt x="966" y="330"/>
                </a:lnTo>
                <a:cubicBezTo>
                  <a:pt x="956" y="313"/>
                  <a:pt x="946" y="294"/>
                  <a:pt x="934" y="271"/>
                </a:cubicBezTo>
                <a:lnTo>
                  <a:pt x="942" y="268"/>
                </a:lnTo>
                <a:cubicBezTo>
                  <a:pt x="953" y="290"/>
                  <a:pt x="963" y="309"/>
                  <a:pt x="973" y="326"/>
                </a:cubicBezTo>
                <a:lnTo>
                  <a:pt x="966" y="330"/>
                </a:lnTo>
                <a:close/>
                <a:moveTo>
                  <a:pt x="1216" y="332"/>
                </a:moveTo>
                <a:lnTo>
                  <a:pt x="1209" y="329"/>
                </a:lnTo>
                <a:cubicBezTo>
                  <a:pt x="1213" y="315"/>
                  <a:pt x="1219" y="299"/>
                  <a:pt x="1224" y="283"/>
                </a:cubicBezTo>
                <a:lnTo>
                  <a:pt x="1229" y="266"/>
                </a:lnTo>
                <a:lnTo>
                  <a:pt x="1237" y="269"/>
                </a:lnTo>
                <a:lnTo>
                  <a:pt x="1232" y="286"/>
                </a:lnTo>
                <a:cubicBezTo>
                  <a:pt x="1226" y="302"/>
                  <a:pt x="1221" y="317"/>
                  <a:pt x="1216" y="332"/>
                </a:cubicBezTo>
                <a:close/>
                <a:moveTo>
                  <a:pt x="571" y="367"/>
                </a:moveTo>
                <a:lnTo>
                  <a:pt x="563" y="364"/>
                </a:lnTo>
                <a:cubicBezTo>
                  <a:pt x="570" y="344"/>
                  <a:pt x="577" y="322"/>
                  <a:pt x="585" y="301"/>
                </a:cubicBezTo>
                <a:lnTo>
                  <a:pt x="592" y="304"/>
                </a:lnTo>
                <a:cubicBezTo>
                  <a:pt x="585" y="325"/>
                  <a:pt x="578" y="346"/>
                  <a:pt x="571" y="367"/>
                </a:cubicBezTo>
                <a:close/>
                <a:moveTo>
                  <a:pt x="110" y="378"/>
                </a:moveTo>
                <a:lnTo>
                  <a:pt x="103" y="375"/>
                </a:lnTo>
                <a:cubicBezTo>
                  <a:pt x="115" y="350"/>
                  <a:pt x="126" y="331"/>
                  <a:pt x="137" y="318"/>
                </a:cubicBezTo>
                <a:lnTo>
                  <a:pt x="144" y="322"/>
                </a:lnTo>
                <a:cubicBezTo>
                  <a:pt x="133" y="336"/>
                  <a:pt x="122" y="355"/>
                  <a:pt x="110" y="378"/>
                </a:cubicBezTo>
                <a:lnTo>
                  <a:pt x="288" y="413"/>
                </a:lnTo>
                <a:cubicBezTo>
                  <a:pt x="276" y="394"/>
                  <a:pt x="264" y="374"/>
                  <a:pt x="252" y="357"/>
                </a:cubicBezTo>
                <a:lnTo>
                  <a:pt x="259" y="353"/>
                </a:lnTo>
                <a:cubicBezTo>
                  <a:pt x="272" y="370"/>
                  <a:pt x="284" y="390"/>
                  <a:pt x="295" y="409"/>
                </a:cubicBezTo>
                <a:lnTo>
                  <a:pt x="110" y="378"/>
                </a:lnTo>
                <a:close/>
                <a:moveTo>
                  <a:pt x="1029" y="418"/>
                </a:moveTo>
                <a:lnTo>
                  <a:pt x="1029" y="418"/>
                </a:lnTo>
                <a:cubicBezTo>
                  <a:pt x="1016" y="405"/>
                  <a:pt x="1002" y="387"/>
                  <a:pt x="988" y="365"/>
                </a:cubicBezTo>
                <a:lnTo>
                  <a:pt x="994" y="361"/>
                </a:lnTo>
                <a:cubicBezTo>
                  <a:pt x="1008" y="383"/>
                  <a:pt x="1022" y="399"/>
                  <a:pt x="1035" y="412"/>
                </a:cubicBezTo>
                <a:lnTo>
                  <a:pt x="1029" y="418"/>
                </a:lnTo>
                <a:close/>
                <a:moveTo>
                  <a:pt x="1165" y="428"/>
                </a:moveTo>
                <a:lnTo>
                  <a:pt x="1159" y="423"/>
                </a:lnTo>
                <a:cubicBezTo>
                  <a:pt x="1172" y="410"/>
                  <a:pt x="1183" y="392"/>
                  <a:pt x="1193" y="368"/>
                </a:cubicBezTo>
                <a:lnTo>
                  <a:pt x="1200" y="371"/>
                </a:lnTo>
                <a:cubicBezTo>
                  <a:pt x="1189" y="396"/>
                  <a:pt x="1178" y="415"/>
                  <a:pt x="1165" y="428"/>
                </a:cubicBezTo>
                <a:close/>
                <a:moveTo>
                  <a:pt x="1105" y="455"/>
                </a:moveTo>
                <a:lnTo>
                  <a:pt x="1105" y="455"/>
                </a:lnTo>
                <a:cubicBezTo>
                  <a:pt x="1091" y="455"/>
                  <a:pt x="1077" y="452"/>
                  <a:pt x="1063" y="444"/>
                </a:cubicBezTo>
                <a:lnTo>
                  <a:pt x="1066" y="437"/>
                </a:lnTo>
                <a:cubicBezTo>
                  <a:pt x="1087" y="448"/>
                  <a:pt x="1109" y="450"/>
                  <a:pt x="1127" y="444"/>
                </a:cubicBezTo>
                <a:lnTo>
                  <a:pt x="1129" y="452"/>
                </a:lnTo>
                <a:cubicBezTo>
                  <a:pt x="1122" y="454"/>
                  <a:pt x="1113" y="455"/>
                  <a:pt x="1105" y="455"/>
                </a:cubicBezTo>
                <a:close/>
                <a:moveTo>
                  <a:pt x="532" y="468"/>
                </a:moveTo>
                <a:lnTo>
                  <a:pt x="525" y="465"/>
                </a:lnTo>
                <a:cubicBezTo>
                  <a:pt x="532" y="447"/>
                  <a:pt x="540" y="427"/>
                  <a:pt x="549" y="403"/>
                </a:cubicBezTo>
                <a:lnTo>
                  <a:pt x="556" y="406"/>
                </a:lnTo>
                <a:cubicBezTo>
                  <a:pt x="548" y="430"/>
                  <a:pt x="540" y="450"/>
                  <a:pt x="532" y="468"/>
                </a:cubicBezTo>
                <a:close/>
                <a:moveTo>
                  <a:pt x="69" y="478"/>
                </a:moveTo>
                <a:lnTo>
                  <a:pt x="62" y="475"/>
                </a:lnTo>
                <a:cubicBezTo>
                  <a:pt x="70" y="453"/>
                  <a:pt x="78" y="431"/>
                  <a:pt x="85" y="413"/>
                </a:cubicBezTo>
                <a:lnTo>
                  <a:pt x="93" y="416"/>
                </a:lnTo>
                <a:cubicBezTo>
                  <a:pt x="85" y="434"/>
                  <a:pt x="77" y="455"/>
                  <a:pt x="69" y="478"/>
                </a:cubicBezTo>
                <a:close/>
                <a:moveTo>
                  <a:pt x="347" y="504"/>
                </a:moveTo>
                <a:lnTo>
                  <a:pt x="347" y="504"/>
                </a:lnTo>
                <a:cubicBezTo>
                  <a:pt x="336" y="489"/>
                  <a:pt x="324" y="472"/>
                  <a:pt x="309" y="448"/>
                </a:cubicBezTo>
                <a:lnTo>
                  <a:pt x="317" y="444"/>
                </a:lnTo>
                <a:cubicBezTo>
                  <a:pt x="331" y="468"/>
                  <a:pt x="342" y="485"/>
                  <a:pt x="353" y="499"/>
                </a:cubicBezTo>
                <a:lnTo>
                  <a:pt x="347" y="504"/>
                </a:lnTo>
                <a:close/>
                <a:moveTo>
                  <a:pt x="474" y="560"/>
                </a:moveTo>
                <a:lnTo>
                  <a:pt x="468" y="554"/>
                </a:lnTo>
                <a:cubicBezTo>
                  <a:pt x="481" y="544"/>
                  <a:pt x="493" y="527"/>
                  <a:pt x="507" y="502"/>
                </a:cubicBezTo>
                <a:lnTo>
                  <a:pt x="514" y="506"/>
                </a:lnTo>
                <a:cubicBezTo>
                  <a:pt x="500" y="532"/>
                  <a:pt x="487" y="549"/>
                  <a:pt x="474" y="560"/>
                </a:cubicBezTo>
                <a:close/>
                <a:moveTo>
                  <a:pt x="432" y="571"/>
                </a:moveTo>
                <a:lnTo>
                  <a:pt x="432" y="571"/>
                </a:lnTo>
                <a:cubicBezTo>
                  <a:pt x="413" y="567"/>
                  <a:pt x="394" y="556"/>
                  <a:pt x="374" y="536"/>
                </a:cubicBezTo>
                <a:lnTo>
                  <a:pt x="380" y="530"/>
                </a:lnTo>
                <a:cubicBezTo>
                  <a:pt x="399" y="549"/>
                  <a:pt x="417" y="559"/>
                  <a:pt x="434" y="563"/>
                </a:cubicBezTo>
                <a:lnTo>
                  <a:pt x="432" y="571"/>
                </a:lnTo>
                <a:close/>
                <a:moveTo>
                  <a:pt x="37" y="580"/>
                </a:moveTo>
                <a:lnTo>
                  <a:pt x="29" y="579"/>
                </a:lnTo>
                <a:cubicBezTo>
                  <a:pt x="35" y="556"/>
                  <a:pt x="42" y="535"/>
                  <a:pt x="48" y="515"/>
                </a:cubicBezTo>
                <a:lnTo>
                  <a:pt x="56" y="517"/>
                </a:lnTo>
                <a:cubicBezTo>
                  <a:pt x="50" y="537"/>
                  <a:pt x="43" y="559"/>
                  <a:pt x="37" y="580"/>
                </a:cubicBezTo>
                <a:close/>
                <a:moveTo>
                  <a:pt x="9" y="685"/>
                </a:moveTo>
                <a:lnTo>
                  <a:pt x="0" y="683"/>
                </a:lnTo>
                <a:cubicBezTo>
                  <a:pt x="0" y="683"/>
                  <a:pt x="7" y="657"/>
                  <a:pt x="17" y="619"/>
                </a:cubicBezTo>
                <a:lnTo>
                  <a:pt x="25" y="621"/>
                </a:lnTo>
                <a:cubicBezTo>
                  <a:pt x="15" y="659"/>
                  <a:pt x="9" y="685"/>
                  <a:pt x="9" y="685"/>
                </a:cubicBezTo>
                <a:close/>
              </a:path>
            </a:pathLst>
          </a:custGeom>
          <a:solidFill>
            <a:srgbClr val="4376BD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4" name="Google Shape;614;p23"/>
          <p:cNvSpPr/>
          <p:nvPr/>
        </p:nvSpPr>
        <p:spPr>
          <a:xfrm>
            <a:off x="7174258" y="1533568"/>
            <a:ext cx="669628" cy="372840"/>
          </a:xfrm>
          <a:custGeom>
            <a:avLst/>
            <a:gdLst/>
            <a:ahLst/>
            <a:cxnLst/>
            <a:rect l="l" t="t" r="r" b="b"/>
            <a:pathLst>
              <a:path w="1434" h="800" extrusionOk="0">
                <a:moveTo>
                  <a:pt x="7" y="799"/>
                </a:moveTo>
                <a:lnTo>
                  <a:pt x="0" y="796"/>
                </a:lnTo>
                <a:cubicBezTo>
                  <a:pt x="0" y="793"/>
                  <a:pt x="115" y="567"/>
                  <a:pt x="188" y="462"/>
                </a:cubicBezTo>
                <a:cubicBezTo>
                  <a:pt x="229" y="404"/>
                  <a:pt x="273" y="376"/>
                  <a:pt x="308" y="386"/>
                </a:cubicBezTo>
                <a:cubicBezTo>
                  <a:pt x="333" y="393"/>
                  <a:pt x="366" y="426"/>
                  <a:pt x="372" y="539"/>
                </a:cubicBezTo>
                <a:cubicBezTo>
                  <a:pt x="380" y="670"/>
                  <a:pt x="413" y="762"/>
                  <a:pt x="458" y="777"/>
                </a:cubicBezTo>
                <a:cubicBezTo>
                  <a:pt x="479" y="785"/>
                  <a:pt x="502" y="775"/>
                  <a:pt x="525" y="750"/>
                </a:cubicBezTo>
                <a:cubicBezTo>
                  <a:pt x="643" y="618"/>
                  <a:pt x="710" y="423"/>
                  <a:pt x="764" y="266"/>
                </a:cubicBezTo>
                <a:cubicBezTo>
                  <a:pt x="815" y="118"/>
                  <a:pt x="855" y="0"/>
                  <a:pt x="919" y="0"/>
                </a:cubicBezTo>
                <a:cubicBezTo>
                  <a:pt x="1002" y="0"/>
                  <a:pt x="1017" y="181"/>
                  <a:pt x="1034" y="372"/>
                </a:cubicBezTo>
                <a:cubicBezTo>
                  <a:pt x="1050" y="552"/>
                  <a:pt x="1066" y="738"/>
                  <a:pt x="1141" y="741"/>
                </a:cubicBezTo>
                <a:cubicBezTo>
                  <a:pt x="1220" y="745"/>
                  <a:pt x="1258" y="649"/>
                  <a:pt x="1296" y="557"/>
                </a:cubicBezTo>
                <a:cubicBezTo>
                  <a:pt x="1331" y="469"/>
                  <a:pt x="1365" y="385"/>
                  <a:pt x="1433" y="385"/>
                </a:cubicBezTo>
                <a:lnTo>
                  <a:pt x="1433" y="394"/>
                </a:lnTo>
                <a:cubicBezTo>
                  <a:pt x="1371" y="394"/>
                  <a:pt x="1338" y="475"/>
                  <a:pt x="1303" y="560"/>
                </a:cubicBezTo>
                <a:cubicBezTo>
                  <a:pt x="1265" y="655"/>
                  <a:pt x="1226" y="753"/>
                  <a:pt x="1140" y="749"/>
                </a:cubicBezTo>
                <a:cubicBezTo>
                  <a:pt x="1059" y="746"/>
                  <a:pt x="1043" y="564"/>
                  <a:pt x="1026" y="373"/>
                </a:cubicBezTo>
                <a:cubicBezTo>
                  <a:pt x="1010" y="193"/>
                  <a:pt x="994" y="8"/>
                  <a:pt x="919" y="8"/>
                </a:cubicBezTo>
                <a:cubicBezTo>
                  <a:pt x="861" y="8"/>
                  <a:pt x="822" y="123"/>
                  <a:pt x="772" y="269"/>
                </a:cubicBezTo>
                <a:cubicBezTo>
                  <a:pt x="718" y="426"/>
                  <a:pt x="651" y="622"/>
                  <a:pt x="531" y="755"/>
                </a:cubicBezTo>
                <a:cubicBezTo>
                  <a:pt x="499" y="791"/>
                  <a:pt x="472" y="791"/>
                  <a:pt x="455" y="785"/>
                </a:cubicBezTo>
                <a:cubicBezTo>
                  <a:pt x="406" y="768"/>
                  <a:pt x="372" y="676"/>
                  <a:pt x="364" y="539"/>
                </a:cubicBezTo>
                <a:cubicBezTo>
                  <a:pt x="358" y="431"/>
                  <a:pt x="328" y="400"/>
                  <a:pt x="305" y="393"/>
                </a:cubicBezTo>
                <a:cubicBezTo>
                  <a:pt x="274" y="385"/>
                  <a:pt x="232" y="413"/>
                  <a:pt x="195" y="467"/>
                </a:cubicBezTo>
                <a:cubicBezTo>
                  <a:pt x="122" y="571"/>
                  <a:pt x="8" y="797"/>
                  <a:pt x="7" y="799"/>
                </a:cubicBez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5" name="Google Shape;615;p23"/>
          <p:cNvSpPr/>
          <p:nvPr/>
        </p:nvSpPr>
        <p:spPr>
          <a:xfrm>
            <a:off x="7186620" y="1498551"/>
            <a:ext cx="659323" cy="459356"/>
          </a:xfrm>
          <a:custGeom>
            <a:avLst/>
            <a:gdLst/>
            <a:ahLst/>
            <a:cxnLst/>
            <a:rect l="l" t="t" r="r" b="b"/>
            <a:pathLst>
              <a:path w="1413" h="983" extrusionOk="0">
                <a:moveTo>
                  <a:pt x="1167" y="527"/>
                </a:moveTo>
                <a:lnTo>
                  <a:pt x="1406" y="527"/>
                </a:lnTo>
                <a:lnTo>
                  <a:pt x="1406" y="767"/>
                </a:lnTo>
                <a:lnTo>
                  <a:pt x="1167" y="767"/>
                </a:lnTo>
                <a:lnTo>
                  <a:pt x="1167" y="527"/>
                </a:lnTo>
                <a:close/>
                <a:moveTo>
                  <a:pt x="921" y="527"/>
                </a:moveTo>
                <a:lnTo>
                  <a:pt x="1160" y="527"/>
                </a:lnTo>
                <a:lnTo>
                  <a:pt x="1160" y="767"/>
                </a:lnTo>
                <a:lnTo>
                  <a:pt x="921" y="767"/>
                </a:lnTo>
                <a:lnTo>
                  <a:pt x="921" y="527"/>
                </a:lnTo>
                <a:close/>
                <a:moveTo>
                  <a:pt x="676" y="527"/>
                </a:moveTo>
                <a:lnTo>
                  <a:pt x="915" y="527"/>
                </a:lnTo>
                <a:lnTo>
                  <a:pt x="915" y="767"/>
                </a:lnTo>
                <a:lnTo>
                  <a:pt x="676" y="767"/>
                </a:lnTo>
                <a:lnTo>
                  <a:pt x="676" y="527"/>
                </a:lnTo>
                <a:close/>
                <a:moveTo>
                  <a:pt x="430" y="527"/>
                </a:moveTo>
                <a:lnTo>
                  <a:pt x="669" y="527"/>
                </a:lnTo>
                <a:lnTo>
                  <a:pt x="669" y="767"/>
                </a:lnTo>
                <a:lnTo>
                  <a:pt x="430" y="767"/>
                </a:lnTo>
                <a:lnTo>
                  <a:pt x="430" y="527"/>
                </a:lnTo>
                <a:close/>
                <a:moveTo>
                  <a:pt x="184" y="527"/>
                </a:moveTo>
                <a:lnTo>
                  <a:pt x="424" y="527"/>
                </a:lnTo>
                <a:lnTo>
                  <a:pt x="424" y="767"/>
                </a:lnTo>
                <a:lnTo>
                  <a:pt x="184" y="767"/>
                </a:lnTo>
                <a:lnTo>
                  <a:pt x="184" y="527"/>
                </a:lnTo>
                <a:close/>
                <a:moveTo>
                  <a:pt x="184" y="282"/>
                </a:moveTo>
                <a:lnTo>
                  <a:pt x="424" y="282"/>
                </a:lnTo>
                <a:lnTo>
                  <a:pt x="424" y="521"/>
                </a:lnTo>
                <a:lnTo>
                  <a:pt x="184" y="521"/>
                </a:lnTo>
                <a:lnTo>
                  <a:pt x="184" y="282"/>
                </a:lnTo>
                <a:close/>
                <a:moveTo>
                  <a:pt x="184" y="37"/>
                </a:moveTo>
                <a:lnTo>
                  <a:pt x="424" y="37"/>
                </a:lnTo>
                <a:lnTo>
                  <a:pt x="424" y="276"/>
                </a:lnTo>
                <a:lnTo>
                  <a:pt x="184" y="276"/>
                </a:lnTo>
                <a:lnTo>
                  <a:pt x="184" y="37"/>
                </a:lnTo>
                <a:close/>
                <a:moveTo>
                  <a:pt x="669" y="276"/>
                </a:moveTo>
                <a:lnTo>
                  <a:pt x="430" y="276"/>
                </a:lnTo>
                <a:lnTo>
                  <a:pt x="430" y="37"/>
                </a:lnTo>
                <a:lnTo>
                  <a:pt x="669" y="37"/>
                </a:lnTo>
                <a:lnTo>
                  <a:pt x="669" y="276"/>
                </a:lnTo>
                <a:close/>
                <a:moveTo>
                  <a:pt x="915" y="276"/>
                </a:moveTo>
                <a:lnTo>
                  <a:pt x="676" y="276"/>
                </a:lnTo>
                <a:lnTo>
                  <a:pt x="676" y="37"/>
                </a:lnTo>
                <a:lnTo>
                  <a:pt x="915" y="37"/>
                </a:lnTo>
                <a:lnTo>
                  <a:pt x="915" y="276"/>
                </a:lnTo>
                <a:close/>
                <a:moveTo>
                  <a:pt x="1160" y="276"/>
                </a:moveTo>
                <a:lnTo>
                  <a:pt x="921" y="276"/>
                </a:lnTo>
                <a:lnTo>
                  <a:pt x="921" y="37"/>
                </a:lnTo>
                <a:lnTo>
                  <a:pt x="1160" y="37"/>
                </a:lnTo>
                <a:lnTo>
                  <a:pt x="1160" y="276"/>
                </a:lnTo>
                <a:close/>
                <a:moveTo>
                  <a:pt x="1167" y="282"/>
                </a:moveTo>
                <a:lnTo>
                  <a:pt x="1406" y="282"/>
                </a:lnTo>
                <a:lnTo>
                  <a:pt x="1406" y="521"/>
                </a:lnTo>
                <a:lnTo>
                  <a:pt x="1167" y="521"/>
                </a:lnTo>
                <a:lnTo>
                  <a:pt x="1167" y="282"/>
                </a:lnTo>
                <a:close/>
                <a:moveTo>
                  <a:pt x="921" y="282"/>
                </a:moveTo>
                <a:lnTo>
                  <a:pt x="1160" y="282"/>
                </a:lnTo>
                <a:lnTo>
                  <a:pt x="1160" y="521"/>
                </a:lnTo>
                <a:lnTo>
                  <a:pt x="921" y="521"/>
                </a:lnTo>
                <a:lnTo>
                  <a:pt x="921" y="282"/>
                </a:lnTo>
                <a:close/>
                <a:moveTo>
                  <a:pt x="669" y="521"/>
                </a:moveTo>
                <a:lnTo>
                  <a:pt x="430" y="521"/>
                </a:lnTo>
                <a:lnTo>
                  <a:pt x="430" y="282"/>
                </a:lnTo>
                <a:lnTo>
                  <a:pt x="669" y="282"/>
                </a:lnTo>
                <a:lnTo>
                  <a:pt x="669" y="521"/>
                </a:lnTo>
                <a:close/>
                <a:moveTo>
                  <a:pt x="676" y="282"/>
                </a:moveTo>
                <a:lnTo>
                  <a:pt x="915" y="282"/>
                </a:lnTo>
                <a:lnTo>
                  <a:pt x="915" y="521"/>
                </a:lnTo>
                <a:lnTo>
                  <a:pt x="676" y="521"/>
                </a:lnTo>
                <a:lnTo>
                  <a:pt x="676" y="282"/>
                </a:lnTo>
                <a:close/>
                <a:moveTo>
                  <a:pt x="1406" y="276"/>
                </a:moveTo>
                <a:lnTo>
                  <a:pt x="1167" y="276"/>
                </a:lnTo>
                <a:lnTo>
                  <a:pt x="1167" y="37"/>
                </a:lnTo>
                <a:lnTo>
                  <a:pt x="1406" y="37"/>
                </a:lnTo>
                <a:lnTo>
                  <a:pt x="1406" y="276"/>
                </a:lnTo>
                <a:close/>
                <a:moveTo>
                  <a:pt x="1406" y="0"/>
                </a:moveTo>
                <a:lnTo>
                  <a:pt x="1406" y="31"/>
                </a:lnTo>
                <a:lnTo>
                  <a:pt x="1167" y="31"/>
                </a:lnTo>
                <a:lnTo>
                  <a:pt x="1167" y="0"/>
                </a:lnTo>
                <a:lnTo>
                  <a:pt x="1160" y="0"/>
                </a:lnTo>
                <a:lnTo>
                  <a:pt x="1160" y="31"/>
                </a:lnTo>
                <a:lnTo>
                  <a:pt x="921" y="31"/>
                </a:lnTo>
                <a:lnTo>
                  <a:pt x="921" y="0"/>
                </a:lnTo>
                <a:lnTo>
                  <a:pt x="915" y="0"/>
                </a:lnTo>
                <a:lnTo>
                  <a:pt x="915" y="31"/>
                </a:lnTo>
                <a:lnTo>
                  <a:pt x="676" y="31"/>
                </a:lnTo>
                <a:lnTo>
                  <a:pt x="676" y="0"/>
                </a:lnTo>
                <a:lnTo>
                  <a:pt x="669" y="0"/>
                </a:lnTo>
                <a:lnTo>
                  <a:pt x="669" y="31"/>
                </a:lnTo>
                <a:lnTo>
                  <a:pt x="430" y="31"/>
                </a:lnTo>
                <a:lnTo>
                  <a:pt x="430" y="0"/>
                </a:lnTo>
                <a:lnTo>
                  <a:pt x="424" y="0"/>
                </a:lnTo>
                <a:lnTo>
                  <a:pt x="424" y="31"/>
                </a:lnTo>
                <a:lnTo>
                  <a:pt x="184" y="31"/>
                </a:lnTo>
                <a:lnTo>
                  <a:pt x="184" y="0"/>
                </a:lnTo>
                <a:lnTo>
                  <a:pt x="178" y="0"/>
                </a:lnTo>
                <a:lnTo>
                  <a:pt x="178" y="31"/>
                </a:lnTo>
                <a:lnTo>
                  <a:pt x="0" y="31"/>
                </a:lnTo>
                <a:lnTo>
                  <a:pt x="0" y="37"/>
                </a:lnTo>
                <a:lnTo>
                  <a:pt x="178" y="37"/>
                </a:lnTo>
                <a:lnTo>
                  <a:pt x="178" y="276"/>
                </a:lnTo>
                <a:lnTo>
                  <a:pt x="0" y="276"/>
                </a:lnTo>
                <a:lnTo>
                  <a:pt x="0" y="282"/>
                </a:lnTo>
                <a:lnTo>
                  <a:pt x="178" y="282"/>
                </a:lnTo>
                <a:lnTo>
                  <a:pt x="178" y="521"/>
                </a:lnTo>
                <a:lnTo>
                  <a:pt x="0" y="521"/>
                </a:lnTo>
                <a:lnTo>
                  <a:pt x="0" y="527"/>
                </a:lnTo>
                <a:lnTo>
                  <a:pt x="178" y="527"/>
                </a:lnTo>
                <a:lnTo>
                  <a:pt x="178" y="767"/>
                </a:lnTo>
                <a:lnTo>
                  <a:pt x="0" y="767"/>
                </a:lnTo>
                <a:lnTo>
                  <a:pt x="0" y="773"/>
                </a:lnTo>
                <a:lnTo>
                  <a:pt x="178" y="773"/>
                </a:lnTo>
                <a:lnTo>
                  <a:pt x="178" y="982"/>
                </a:lnTo>
                <a:lnTo>
                  <a:pt x="184" y="982"/>
                </a:lnTo>
                <a:lnTo>
                  <a:pt x="184" y="773"/>
                </a:lnTo>
                <a:lnTo>
                  <a:pt x="424" y="773"/>
                </a:lnTo>
                <a:lnTo>
                  <a:pt x="424" y="982"/>
                </a:lnTo>
                <a:lnTo>
                  <a:pt x="430" y="982"/>
                </a:lnTo>
                <a:lnTo>
                  <a:pt x="430" y="773"/>
                </a:lnTo>
                <a:lnTo>
                  <a:pt x="669" y="773"/>
                </a:lnTo>
                <a:lnTo>
                  <a:pt x="669" y="982"/>
                </a:lnTo>
                <a:lnTo>
                  <a:pt x="676" y="982"/>
                </a:lnTo>
                <a:lnTo>
                  <a:pt x="676" y="773"/>
                </a:lnTo>
                <a:lnTo>
                  <a:pt x="915" y="773"/>
                </a:lnTo>
                <a:lnTo>
                  <a:pt x="915" y="982"/>
                </a:lnTo>
                <a:lnTo>
                  <a:pt x="921" y="982"/>
                </a:lnTo>
                <a:lnTo>
                  <a:pt x="921" y="773"/>
                </a:lnTo>
                <a:lnTo>
                  <a:pt x="1160" y="773"/>
                </a:lnTo>
                <a:lnTo>
                  <a:pt x="1160" y="982"/>
                </a:lnTo>
                <a:lnTo>
                  <a:pt x="1167" y="982"/>
                </a:lnTo>
                <a:lnTo>
                  <a:pt x="1167" y="773"/>
                </a:lnTo>
                <a:lnTo>
                  <a:pt x="1406" y="773"/>
                </a:lnTo>
                <a:lnTo>
                  <a:pt x="1406" y="982"/>
                </a:lnTo>
                <a:lnTo>
                  <a:pt x="1412" y="982"/>
                </a:lnTo>
                <a:lnTo>
                  <a:pt x="1412" y="0"/>
                </a:lnTo>
                <a:lnTo>
                  <a:pt x="1406" y="0"/>
                </a:lnTo>
                <a:close/>
              </a:path>
            </a:pathLst>
          </a:custGeom>
          <a:solidFill>
            <a:srgbClr val="2F3C5F">
              <a:alpha val="20000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p23"/>
          <p:cNvSpPr/>
          <p:nvPr/>
        </p:nvSpPr>
        <p:spPr>
          <a:xfrm>
            <a:off x="7147473" y="1512970"/>
            <a:ext cx="700532" cy="475835"/>
          </a:xfrm>
          <a:custGeom>
            <a:avLst/>
            <a:gdLst/>
            <a:ahLst/>
            <a:cxnLst/>
            <a:rect l="l" t="t" r="r" b="b"/>
            <a:pathLst>
              <a:path w="1498" h="1020" extrusionOk="0">
                <a:moveTo>
                  <a:pt x="1484" y="983"/>
                </a:moveTo>
                <a:lnTo>
                  <a:pt x="1484" y="996"/>
                </a:lnTo>
                <a:lnTo>
                  <a:pt x="1255" y="996"/>
                </a:lnTo>
                <a:lnTo>
                  <a:pt x="1255" y="983"/>
                </a:lnTo>
                <a:lnTo>
                  <a:pt x="1242" y="983"/>
                </a:lnTo>
                <a:lnTo>
                  <a:pt x="1242" y="996"/>
                </a:lnTo>
                <a:lnTo>
                  <a:pt x="1009" y="996"/>
                </a:lnTo>
                <a:lnTo>
                  <a:pt x="1009" y="983"/>
                </a:lnTo>
                <a:lnTo>
                  <a:pt x="997" y="983"/>
                </a:lnTo>
                <a:lnTo>
                  <a:pt x="997" y="996"/>
                </a:lnTo>
                <a:lnTo>
                  <a:pt x="763" y="996"/>
                </a:lnTo>
                <a:lnTo>
                  <a:pt x="763" y="983"/>
                </a:lnTo>
                <a:lnTo>
                  <a:pt x="751" y="983"/>
                </a:lnTo>
                <a:lnTo>
                  <a:pt x="751" y="996"/>
                </a:lnTo>
                <a:lnTo>
                  <a:pt x="518" y="996"/>
                </a:lnTo>
                <a:lnTo>
                  <a:pt x="518" y="983"/>
                </a:lnTo>
                <a:lnTo>
                  <a:pt x="506" y="983"/>
                </a:lnTo>
                <a:lnTo>
                  <a:pt x="506" y="996"/>
                </a:lnTo>
                <a:lnTo>
                  <a:pt x="273" y="996"/>
                </a:lnTo>
                <a:lnTo>
                  <a:pt x="273" y="983"/>
                </a:lnTo>
                <a:lnTo>
                  <a:pt x="260" y="983"/>
                </a:lnTo>
                <a:lnTo>
                  <a:pt x="260" y="996"/>
                </a:lnTo>
                <a:lnTo>
                  <a:pt x="24" y="996"/>
                </a:lnTo>
                <a:lnTo>
                  <a:pt x="24" y="748"/>
                </a:lnTo>
                <a:lnTo>
                  <a:pt x="34" y="748"/>
                </a:lnTo>
                <a:lnTo>
                  <a:pt x="34" y="736"/>
                </a:lnTo>
                <a:lnTo>
                  <a:pt x="24" y="736"/>
                </a:lnTo>
                <a:lnTo>
                  <a:pt x="24" y="503"/>
                </a:lnTo>
                <a:lnTo>
                  <a:pt x="34" y="503"/>
                </a:lnTo>
                <a:lnTo>
                  <a:pt x="34" y="490"/>
                </a:lnTo>
                <a:lnTo>
                  <a:pt x="24" y="490"/>
                </a:lnTo>
                <a:lnTo>
                  <a:pt x="24" y="257"/>
                </a:lnTo>
                <a:lnTo>
                  <a:pt x="34" y="257"/>
                </a:lnTo>
                <a:lnTo>
                  <a:pt x="34" y="245"/>
                </a:lnTo>
                <a:lnTo>
                  <a:pt x="24" y="245"/>
                </a:lnTo>
                <a:lnTo>
                  <a:pt x="24" y="12"/>
                </a:lnTo>
                <a:lnTo>
                  <a:pt x="34" y="12"/>
                </a:lnTo>
                <a:lnTo>
                  <a:pt x="34" y="0"/>
                </a:lnTo>
                <a:lnTo>
                  <a:pt x="0" y="0"/>
                </a:lnTo>
                <a:lnTo>
                  <a:pt x="0" y="12"/>
                </a:lnTo>
                <a:lnTo>
                  <a:pt x="12" y="12"/>
                </a:lnTo>
                <a:lnTo>
                  <a:pt x="12" y="245"/>
                </a:lnTo>
                <a:lnTo>
                  <a:pt x="0" y="245"/>
                </a:lnTo>
                <a:lnTo>
                  <a:pt x="0" y="257"/>
                </a:lnTo>
                <a:lnTo>
                  <a:pt x="12" y="257"/>
                </a:lnTo>
                <a:lnTo>
                  <a:pt x="12" y="490"/>
                </a:lnTo>
                <a:lnTo>
                  <a:pt x="0" y="490"/>
                </a:lnTo>
                <a:lnTo>
                  <a:pt x="0" y="503"/>
                </a:lnTo>
                <a:lnTo>
                  <a:pt x="12" y="503"/>
                </a:lnTo>
                <a:lnTo>
                  <a:pt x="12" y="736"/>
                </a:lnTo>
                <a:lnTo>
                  <a:pt x="0" y="736"/>
                </a:lnTo>
                <a:lnTo>
                  <a:pt x="0" y="748"/>
                </a:lnTo>
                <a:lnTo>
                  <a:pt x="12" y="748"/>
                </a:lnTo>
                <a:lnTo>
                  <a:pt x="12" y="1008"/>
                </a:lnTo>
                <a:lnTo>
                  <a:pt x="260" y="1008"/>
                </a:lnTo>
                <a:lnTo>
                  <a:pt x="260" y="1019"/>
                </a:lnTo>
                <a:lnTo>
                  <a:pt x="273" y="1019"/>
                </a:lnTo>
                <a:lnTo>
                  <a:pt x="273" y="1008"/>
                </a:lnTo>
                <a:lnTo>
                  <a:pt x="506" y="1008"/>
                </a:lnTo>
                <a:lnTo>
                  <a:pt x="506" y="1019"/>
                </a:lnTo>
                <a:lnTo>
                  <a:pt x="518" y="1019"/>
                </a:lnTo>
                <a:lnTo>
                  <a:pt x="518" y="1008"/>
                </a:lnTo>
                <a:lnTo>
                  <a:pt x="751" y="1008"/>
                </a:lnTo>
                <a:lnTo>
                  <a:pt x="751" y="1019"/>
                </a:lnTo>
                <a:lnTo>
                  <a:pt x="763" y="1019"/>
                </a:lnTo>
                <a:lnTo>
                  <a:pt x="763" y="1008"/>
                </a:lnTo>
                <a:lnTo>
                  <a:pt x="997" y="1008"/>
                </a:lnTo>
                <a:lnTo>
                  <a:pt x="997" y="1019"/>
                </a:lnTo>
                <a:lnTo>
                  <a:pt x="1009" y="1019"/>
                </a:lnTo>
                <a:lnTo>
                  <a:pt x="1009" y="1008"/>
                </a:lnTo>
                <a:lnTo>
                  <a:pt x="1242" y="1008"/>
                </a:lnTo>
                <a:lnTo>
                  <a:pt x="1242" y="1019"/>
                </a:lnTo>
                <a:lnTo>
                  <a:pt x="1255" y="1019"/>
                </a:lnTo>
                <a:lnTo>
                  <a:pt x="1255" y="1008"/>
                </a:lnTo>
                <a:lnTo>
                  <a:pt x="1484" y="1008"/>
                </a:lnTo>
                <a:lnTo>
                  <a:pt x="1484" y="1019"/>
                </a:lnTo>
                <a:lnTo>
                  <a:pt x="1497" y="1019"/>
                </a:lnTo>
                <a:lnTo>
                  <a:pt x="1497" y="983"/>
                </a:lnTo>
                <a:lnTo>
                  <a:pt x="1484" y="983"/>
                </a:ln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6106976" y="1576825"/>
            <a:ext cx="166892" cy="166852"/>
          </a:xfrm>
          <a:custGeom>
            <a:avLst/>
            <a:gdLst/>
            <a:ahLst/>
            <a:cxnLst/>
            <a:rect l="l" t="t" r="r" b="b"/>
            <a:pathLst>
              <a:path w="356" h="356" extrusionOk="0">
                <a:moveTo>
                  <a:pt x="355" y="0"/>
                </a:move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  <a:lnTo>
                  <a:pt x="355" y="355"/>
                </a:lnTo>
                <a:lnTo>
                  <a:pt x="355" y="0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6106976" y="1741617"/>
            <a:ext cx="166892" cy="166852"/>
          </a:xfrm>
          <a:custGeom>
            <a:avLst/>
            <a:gdLst/>
            <a:ahLst/>
            <a:cxnLst/>
            <a:rect l="l" t="t" r="r" b="b"/>
            <a:pathLst>
              <a:path w="356" h="355" extrusionOk="0">
                <a:moveTo>
                  <a:pt x="0" y="0"/>
                </a:moveTo>
                <a:lnTo>
                  <a:pt x="0" y="0"/>
                </a:lnTo>
                <a:cubicBezTo>
                  <a:pt x="0" y="195"/>
                  <a:pt x="159" y="354"/>
                  <a:pt x="355" y="354"/>
                </a:cubicBezTo>
                <a:lnTo>
                  <a:pt x="355" y="0"/>
                </a:lnTo>
                <a:lnTo>
                  <a:pt x="0" y="0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9" name="Google Shape;619;p23"/>
          <p:cNvSpPr/>
          <p:nvPr/>
        </p:nvSpPr>
        <p:spPr>
          <a:xfrm>
            <a:off x="6284170" y="1537689"/>
            <a:ext cx="115382" cy="166851"/>
          </a:xfrm>
          <a:custGeom>
            <a:avLst/>
            <a:gdLst/>
            <a:ahLst/>
            <a:cxnLst/>
            <a:rect l="l" t="t" r="r" b="b"/>
            <a:pathLst>
              <a:path w="247" h="355" extrusionOk="0">
                <a:moveTo>
                  <a:pt x="0" y="0"/>
                </a:moveTo>
                <a:lnTo>
                  <a:pt x="0" y="354"/>
                </a:lnTo>
                <a:lnTo>
                  <a:pt x="246" y="100"/>
                </a:lnTo>
                <a:cubicBezTo>
                  <a:pt x="182" y="38"/>
                  <a:pt x="95" y="0"/>
                  <a:pt x="0" y="0"/>
                </a:cubicBez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0" name="Google Shape;620;p23"/>
          <p:cNvSpPr/>
          <p:nvPr/>
        </p:nvSpPr>
        <p:spPr>
          <a:xfrm>
            <a:off x="6271808" y="1622143"/>
            <a:ext cx="166892" cy="119474"/>
          </a:xfrm>
          <a:custGeom>
            <a:avLst/>
            <a:gdLst/>
            <a:ahLst/>
            <a:cxnLst/>
            <a:rect l="l" t="t" r="r" b="b"/>
            <a:pathLst>
              <a:path w="355" h="256" extrusionOk="0">
                <a:moveTo>
                  <a:pt x="354" y="255"/>
                </a:moveTo>
                <a:lnTo>
                  <a:pt x="354" y="255"/>
                </a:lnTo>
                <a:cubicBezTo>
                  <a:pt x="354" y="154"/>
                  <a:pt x="312" y="64"/>
                  <a:pt x="246" y="0"/>
                </a:cubicBezTo>
                <a:lnTo>
                  <a:pt x="0" y="254"/>
                </a:lnTo>
                <a:lnTo>
                  <a:pt x="0" y="255"/>
                </a:lnTo>
                <a:lnTo>
                  <a:pt x="354" y="255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1" name="Google Shape;621;p23"/>
          <p:cNvSpPr/>
          <p:nvPr/>
        </p:nvSpPr>
        <p:spPr>
          <a:xfrm>
            <a:off x="6271808" y="1741617"/>
            <a:ext cx="119503" cy="166852"/>
          </a:xfrm>
          <a:custGeom>
            <a:avLst/>
            <a:gdLst/>
            <a:ahLst/>
            <a:cxnLst/>
            <a:rect l="l" t="t" r="r" b="b"/>
            <a:pathLst>
              <a:path w="255" h="355" extrusionOk="0">
                <a:moveTo>
                  <a:pt x="0" y="0"/>
                </a:moveTo>
                <a:lnTo>
                  <a:pt x="0" y="354"/>
                </a:lnTo>
                <a:cubicBezTo>
                  <a:pt x="99" y="354"/>
                  <a:pt x="189" y="313"/>
                  <a:pt x="254" y="246"/>
                </a:cubicBezTo>
                <a:lnTo>
                  <a:pt x="0" y="0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2" name="Google Shape;622;p23"/>
          <p:cNvSpPr/>
          <p:nvPr/>
        </p:nvSpPr>
        <p:spPr>
          <a:xfrm>
            <a:off x="6317136" y="1760157"/>
            <a:ext cx="166892" cy="115354"/>
          </a:xfrm>
          <a:custGeom>
            <a:avLst/>
            <a:gdLst/>
            <a:ahLst/>
            <a:cxnLst/>
            <a:rect l="l" t="t" r="r" b="b"/>
            <a:pathLst>
              <a:path w="355" h="248" extrusionOk="0">
                <a:moveTo>
                  <a:pt x="0" y="0"/>
                </a:moveTo>
                <a:lnTo>
                  <a:pt x="255" y="247"/>
                </a:lnTo>
                <a:cubicBezTo>
                  <a:pt x="316" y="183"/>
                  <a:pt x="354" y="96"/>
                  <a:pt x="354" y="0"/>
                </a:cubicBezTo>
                <a:lnTo>
                  <a:pt x="0" y="0"/>
                </a:ln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3" name="Google Shape;623;p23"/>
          <p:cNvSpPr/>
          <p:nvPr/>
        </p:nvSpPr>
        <p:spPr>
          <a:xfrm>
            <a:off x="5995716" y="2089740"/>
            <a:ext cx="1748346" cy="304403"/>
          </a:xfrm>
          <a:custGeom>
            <a:avLst/>
            <a:gdLst/>
            <a:ahLst/>
            <a:cxnLst/>
            <a:rect l="l" t="t" r="r" b="b"/>
            <a:pathLst>
              <a:path w="4662256" h="811741" extrusionOk="0">
                <a:moveTo>
                  <a:pt x="3109002" y="719586"/>
                </a:moveTo>
                <a:lnTo>
                  <a:pt x="4662256" y="719586"/>
                </a:lnTo>
                <a:lnTo>
                  <a:pt x="4662256" y="811741"/>
                </a:lnTo>
                <a:lnTo>
                  <a:pt x="3109002" y="811741"/>
                </a:lnTo>
                <a:close/>
                <a:moveTo>
                  <a:pt x="0" y="719586"/>
                </a:moveTo>
                <a:lnTo>
                  <a:pt x="1553255" y="719586"/>
                </a:lnTo>
                <a:lnTo>
                  <a:pt x="1553255" y="811741"/>
                </a:lnTo>
                <a:lnTo>
                  <a:pt x="0" y="811741"/>
                </a:lnTo>
                <a:close/>
                <a:moveTo>
                  <a:pt x="3109002" y="477895"/>
                </a:moveTo>
                <a:lnTo>
                  <a:pt x="4662256" y="477895"/>
                </a:lnTo>
                <a:lnTo>
                  <a:pt x="4662256" y="575501"/>
                </a:lnTo>
                <a:lnTo>
                  <a:pt x="3109002" y="575501"/>
                </a:lnTo>
                <a:close/>
                <a:moveTo>
                  <a:pt x="0" y="477895"/>
                </a:moveTo>
                <a:lnTo>
                  <a:pt x="1553255" y="477895"/>
                </a:lnTo>
                <a:lnTo>
                  <a:pt x="1553255" y="575501"/>
                </a:lnTo>
                <a:lnTo>
                  <a:pt x="0" y="575501"/>
                </a:lnTo>
                <a:close/>
                <a:moveTo>
                  <a:pt x="3109002" y="236197"/>
                </a:moveTo>
                <a:lnTo>
                  <a:pt x="4662256" y="236197"/>
                </a:lnTo>
                <a:lnTo>
                  <a:pt x="4662256" y="328367"/>
                </a:lnTo>
                <a:lnTo>
                  <a:pt x="3109002" y="328367"/>
                </a:lnTo>
                <a:close/>
                <a:moveTo>
                  <a:pt x="0" y="236197"/>
                </a:moveTo>
                <a:lnTo>
                  <a:pt x="1553255" y="236197"/>
                </a:lnTo>
                <a:lnTo>
                  <a:pt x="1553255" y="328367"/>
                </a:lnTo>
                <a:lnTo>
                  <a:pt x="0" y="328367"/>
                </a:lnTo>
                <a:close/>
                <a:moveTo>
                  <a:pt x="3109002" y="0"/>
                </a:moveTo>
                <a:lnTo>
                  <a:pt x="4662256" y="0"/>
                </a:lnTo>
                <a:lnTo>
                  <a:pt x="4662256" y="92151"/>
                </a:lnTo>
                <a:lnTo>
                  <a:pt x="3109002" y="92151"/>
                </a:lnTo>
                <a:close/>
                <a:moveTo>
                  <a:pt x="0" y="0"/>
                </a:moveTo>
                <a:lnTo>
                  <a:pt x="1553255" y="0"/>
                </a:lnTo>
                <a:lnTo>
                  <a:pt x="1553255" y="92152"/>
                </a:lnTo>
                <a:lnTo>
                  <a:pt x="0" y="92152"/>
                </a:lnTo>
                <a:close/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4" name="Google Shape;624;p23"/>
          <p:cNvSpPr/>
          <p:nvPr/>
        </p:nvSpPr>
        <p:spPr>
          <a:xfrm>
            <a:off x="7221648" y="1620084"/>
            <a:ext cx="622236" cy="265725"/>
          </a:xfrm>
          <a:custGeom>
            <a:avLst/>
            <a:gdLst/>
            <a:ahLst/>
            <a:cxnLst/>
            <a:rect l="l" t="t" r="r" b="b"/>
            <a:pathLst>
              <a:path w="1331" h="570" extrusionOk="0">
                <a:moveTo>
                  <a:pt x="459" y="569"/>
                </a:moveTo>
                <a:lnTo>
                  <a:pt x="459" y="569"/>
                </a:lnTo>
                <a:cubicBezTo>
                  <a:pt x="381" y="569"/>
                  <a:pt x="338" y="423"/>
                  <a:pt x="300" y="293"/>
                </a:cubicBezTo>
                <a:cubicBezTo>
                  <a:pt x="272" y="196"/>
                  <a:pt x="245" y="105"/>
                  <a:pt x="212" y="105"/>
                </a:cubicBezTo>
                <a:cubicBezTo>
                  <a:pt x="146" y="105"/>
                  <a:pt x="42" y="398"/>
                  <a:pt x="8" y="511"/>
                </a:cubicBezTo>
                <a:lnTo>
                  <a:pt x="0" y="509"/>
                </a:lnTo>
                <a:cubicBezTo>
                  <a:pt x="4" y="492"/>
                  <a:pt x="127" y="97"/>
                  <a:pt x="212" y="97"/>
                </a:cubicBezTo>
                <a:cubicBezTo>
                  <a:pt x="252" y="97"/>
                  <a:pt x="277" y="187"/>
                  <a:pt x="308" y="291"/>
                </a:cubicBezTo>
                <a:cubicBezTo>
                  <a:pt x="345" y="418"/>
                  <a:pt x="387" y="562"/>
                  <a:pt x="459" y="562"/>
                </a:cubicBezTo>
                <a:cubicBezTo>
                  <a:pt x="528" y="562"/>
                  <a:pt x="596" y="396"/>
                  <a:pt x="656" y="249"/>
                </a:cubicBezTo>
                <a:cubicBezTo>
                  <a:pt x="710" y="115"/>
                  <a:pt x="757" y="0"/>
                  <a:pt x="804" y="0"/>
                </a:cubicBezTo>
                <a:cubicBezTo>
                  <a:pt x="851" y="0"/>
                  <a:pt x="869" y="102"/>
                  <a:pt x="889" y="220"/>
                </a:cubicBezTo>
                <a:cubicBezTo>
                  <a:pt x="912" y="354"/>
                  <a:pt x="938" y="506"/>
                  <a:pt x="1012" y="506"/>
                </a:cubicBezTo>
                <a:cubicBezTo>
                  <a:pt x="1079" y="506"/>
                  <a:pt x="1122" y="399"/>
                  <a:pt x="1162" y="296"/>
                </a:cubicBezTo>
                <a:cubicBezTo>
                  <a:pt x="1206" y="185"/>
                  <a:pt x="1251" y="72"/>
                  <a:pt x="1330" y="72"/>
                </a:cubicBezTo>
                <a:lnTo>
                  <a:pt x="1330" y="80"/>
                </a:lnTo>
                <a:cubicBezTo>
                  <a:pt x="1256" y="80"/>
                  <a:pt x="1212" y="191"/>
                  <a:pt x="1170" y="299"/>
                </a:cubicBezTo>
                <a:cubicBezTo>
                  <a:pt x="1126" y="409"/>
                  <a:pt x="1085" y="514"/>
                  <a:pt x="1012" y="514"/>
                </a:cubicBezTo>
                <a:cubicBezTo>
                  <a:pt x="931" y="514"/>
                  <a:pt x="905" y="359"/>
                  <a:pt x="882" y="222"/>
                </a:cubicBezTo>
                <a:cubicBezTo>
                  <a:pt x="862" y="112"/>
                  <a:pt x="845" y="8"/>
                  <a:pt x="804" y="8"/>
                </a:cubicBezTo>
                <a:cubicBezTo>
                  <a:pt x="762" y="8"/>
                  <a:pt x="712" y="132"/>
                  <a:pt x="663" y="252"/>
                </a:cubicBezTo>
                <a:cubicBezTo>
                  <a:pt x="600" y="409"/>
                  <a:pt x="535" y="569"/>
                  <a:pt x="459" y="569"/>
                </a:cubicBezTo>
              </a:path>
            </a:pathLst>
          </a:custGeom>
          <a:solidFill>
            <a:srgbClr val="9DD69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5" name="Google Shape;625;p23"/>
          <p:cNvSpPr/>
          <p:nvPr/>
        </p:nvSpPr>
        <p:spPr>
          <a:xfrm>
            <a:off x="6749818" y="1951726"/>
            <a:ext cx="178178" cy="261140"/>
          </a:xfrm>
          <a:custGeom>
            <a:avLst/>
            <a:gdLst/>
            <a:ahLst/>
            <a:cxnLst/>
            <a:rect l="l" t="t" r="r" b="b"/>
            <a:pathLst>
              <a:path w="475142" h="696372" extrusionOk="0">
                <a:moveTo>
                  <a:pt x="459486" y="95882"/>
                </a:moveTo>
                <a:cubicBezTo>
                  <a:pt x="463194" y="95882"/>
                  <a:pt x="465666" y="99627"/>
                  <a:pt x="465666" y="104621"/>
                </a:cubicBezTo>
                <a:lnTo>
                  <a:pt x="333422" y="690130"/>
                </a:lnTo>
                <a:cubicBezTo>
                  <a:pt x="333422" y="693875"/>
                  <a:pt x="329714" y="696372"/>
                  <a:pt x="326007" y="696372"/>
                </a:cubicBezTo>
                <a:cubicBezTo>
                  <a:pt x="326007" y="696372"/>
                  <a:pt x="326007" y="696372"/>
                  <a:pt x="324771" y="696372"/>
                </a:cubicBezTo>
                <a:cubicBezTo>
                  <a:pt x="319827" y="696372"/>
                  <a:pt x="318591" y="691378"/>
                  <a:pt x="318591" y="687633"/>
                </a:cubicBezTo>
                <a:lnTo>
                  <a:pt x="449599" y="100876"/>
                </a:lnTo>
                <a:cubicBezTo>
                  <a:pt x="452071" y="97131"/>
                  <a:pt x="455779" y="93385"/>
                  <a:pt x="459486" y="95882"/>
                </a:cubicBezTo>
                <a:close/>
                <a:moveTo>
                  <a:pt x="6129" y="95882"/>
                </a:moveTo>
                <a:cubicBezTo>
                  <a:pt x="9806" y="93385"/>
                  <a:pt x="13483" y="97131"/>
                  <a:pt x="14709" y="100876"/>
                </a:cubicBezTo>
                <a:lnTo>
                  <a:pt x="145860" y="687633"/>
                </a:lnTo>
                <a:cubicBezTo>
                  <a:pt x="147085" y="691378"/>
                  <a:pt x="143408" y="696372"/>
                  <a:pt x="139731" y="696372"/>
                </a:cubicBezTo>
                <a:cubicBezTo>
                  <a:pt x="138505" y="696372"/>
                  <a:pt x="138505" y="696372"/>
                  <a:pt x="138505" y="696372"/>
                </a:cubicBezTo>
                <a:cubicBezTo>
                  <a:pt x="134828" y="696372"/>
                  <a:pt x="131151" y="693875"/>
                  <a:pt x="131151" y="690130"/>
                </a:cubicBezTo>
                <a:lnTo>
                  <a:pt x="0" y="104621"/>
                </a:lnTo>
                <a:cubicBezTo>
                  <a:pt x="0" y="99627"/>
                  <a:pt x="1226" y="95882"/>
                  <a:pt x="6129" y="95882"/>
                </a:cubicBezTo>
                <a:close/>
                <a:moveTo>
                  <a:pt x="42535" y="0"/>
                </a:moveTo>
                <a:cubicBezTo>
                  <a:pt x="46288" y="0"/>
                  <a:pt x="48791" y="1247"/>
                  <a:pt x="50042" y="4988"/>
                </a:cubicBezTo>
                <a:lnTo>
                  <a:pt x="103835" y="167084"/>
                </a:lnTo>
                <a:lnTo>
                  <a:pt x="135110" y="36160"/>
                </a:lnTo>
                <a:cubicBezTo>
                  <a:pt x="135110" y="32420"/>
                  <a:pt x="138863" y="31173"/>
                  <a:pt x="141365" y="31173"/>
                </a:cubicBezTo>
                <a:cubicBezTo>
                  <a:pt x="145119" y="29926"/>
                  <a:pt x="148872" y="32420"/>
                  <a:pt x="148872" y="36160"/>
                </a:cubicBezTo>
                <a:lnTo>
                  <a:pt x="191406" y="169578"/>
                </a:lnTo>
                <a:lnTo>
                  <a:pt x="237693" y="32420"/>
                </a:lnTo>
                <a:cubicBezTo>
                  <a:pt x="238944" y="29926"/>
                  <a:pt x="241447" y="27432"/>
                  <a:pt x="245200" y="27432"/>
                </a:cubicBezTo>
                <a:cubicBezTo>
                  <a:pt x="248953" y="27432"/>
                  <a:pt x="251455" y="29926"/>
                  <a:pt x="252706" y="32420"/>
                </a:cubicBezTo>
                <a:lnTo>
                  <a:pt x="298993" y="168331"/>
                </a:lnTo>
                <a:lnTo>
                  <a:pt x="335272" y="31173"/>
                </a:lnTo>
                <a:cubicBezTo>
                  <a:pt x="336524" y="27432"/>
                  <a:pt x="339026" y="24938"/>
                  <a:pt x="342779" y="24938"/>
                </a:cubicBezTo>
                <a:cubicBezTo>
                  <a:pt x="346532" y="24938"/>
                  <a:pt x="349034" y="27432"/>
                  <a:pt x="350285" y="31173"/>
                </a:cubicBezTo>
                <a:lnTo>
                  <a:pt x="380309" y="162097"/>
                </a:lnTo>
                <a:lnTo>
                  <a:pt x="421592" y="4988"/>
                </a:lnTo>
                <a:cubicBezTo>
                  <a:pt x="421592" y="2494"/>
                  <a:pt x="424094" y="0"/>
                  <a:pt x="427847" y="0"/>
                </a:cubicBezTo>
                <a:cubicBezTo>
                  <a:pt x="430350" y="0"/>
                  <a:pt x="432852" y="1247"/>
                  <a:pt x="435354" y="3741"/>
                </a:cubicBezTo>
                <a:lnTo>
                  <a:pt x="474135" y="74814"/>
                </a:lnTo>
                <a:cubicBezTo>
                  <a:pt x="476637" y="78555"/>
                  <a:pt x="474135" y="83542"/>
                  <a:pt x="470382" y="86036"/>
                </a:cubicBezTo>
                <a:cubicBezTo>
                  <a:pt x="467880" y="87283"/>
                  <a:pt x="462876" y="86036"/>
                  <a:pt x="460374" y="82295"/>
                </a:cubicBezTo>
                <a:lnTo>
                  <a:pt x="431601" y="27432"/>
                </a:lnTo>
                <a:lnTo>
                  <a:pt x="387815" y="195763"/>
                </a:lnTo>
                <a:cubicBezTo>
                  <a:pt x="386564" y="200750"/>
                  <a:pt x="384062" y="201997"/>
                  <a:pt x="380309" y="201997"/>
                </a:cubicBezTo>
                <a:cubicBezTo>
                  <a:pt x="375305" y="201997"/>
                  <a:pt x="372803" y="200750"/>
                  <a:pt x="372803" y="195763"/>
                </a:cubicBezTo>
                <a:lnTo>
                  <a:pt x="342779" y="64839"/>
                </a:lnTo>
                <a:lnTo>
                  <a:pt x="307750" y="195763"/>
                </a:lnTo>
                <a:cubicBezTo>
                  <a:pt x="306499" y="200750"/>
                  <a:pt x="303997" y="201997"/>
                  <a:pt x="300244" y="201997"/>
                </a:cubicBezTo>
                <a:cubicBezTo>
                  <a:pt x="296491" y="201997"/>
                  <a:pt x="293989" y="200750"/>
                  <a:pt x="292738" y="197010"/>
                </a:cubicBezTo>
                <a:lnTo>
                  <a:pt x="245200" y="58604"/>
                </a:lnTo>
                <a:lnTo>
                  <a:pt x="197661" y="197010"/>
                </a:lnTo>
                <a:cubicBezTo>
                  <a:pt x="196410" y="200750"/>
                  <a:pt x="193908" y="201997"/>
                  <a:pt x="190155" y="201997"/>
                </a:cubicBezTo>
                <a:cubicBezTo>
                  <a:pt x="187653" y="201997"/>
                  <a:pt x="183900" y="200750"/>
                  <a:pt x="183900" y="197010"/>
                </a:cubicBezTo>
                <a:lnTo>
                  <a:pt x="142616" y="67333"/>
                </a:lnTo>
                <a:lnTo>
                  <a:pt x="113843" y="195763"/>
                </a:lnTo>
                <a:cubicBezTo>
                  <a:pt x="112592" y="200750"/>
                  <a:pt x="108839" y="201997"/>
                  <a:pt x="106337" y="201997"/>
                </a:cubicBezTo>
                <a:cubicBezTo>
                  <a:pt x="102584" y="201997"/>
                  <a:pt x="100082" y="200750"/>
                  <a:pt x="97580" y="197010"/>
                </a:cubicBezTo>
                <a:lnTo>
                  <a:pt x="41284" y="28679"/>
                </a:lnTo>
                <a:lnTo>
                  <a:pt x="16264" y="83542"/>
                </a:lnTo>
                <a:cubicBezTo>
                  <a:pt x="13762" y="87283"/>
                  <a:pt x="8758" y="88530"/>
                  <a:pt x="5005" y="87283"/>
                </a:cubicBezTo>
                <a:cubicBezTo>
                  <a:pt x="1252" y="84789"/>
                  <a:pt x="1" y="79802"/>
                  <a:pt x="1252" y="76061"/>
                </a:cubicBezTo>
                <a:lnTo>
                  <a:pt x="35029" y="3741"/>
                </a:lnTo>
                <a:cubicBezTo>
                  <a:pt x="36280" y="1247"/>
                  <a:pt x="40033" y="0"/>
                  <a:pt x="42535" y="0"/>
                </a:cubicBezTo>
                <a:close/>
              </a:path>
            </a:pathLst>
          </a:custGeom>
          <a:solidFill>
            <a:srgbClr val="4376BD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6" name="Google Shape;626;p23"/>
          <p:cNvSpPr/>
          <p:nvPr/>
        </p:nvSpPr>
        <p:spPr>
          <a:xfrm>
            <a:off x="7757118" y="2167662"/>
            <a:ext cx="418988" cy="523098"/>
          </a:xfrm>
          <a:custGeom>
            <a:avLst/>
            <a:gdLst/>
            <a:ahLst/>
            <a:cxnLst/>
            <a:rect l="l" t="t" r="r" b="b"/>
            <a:pathLst>
              <a:path w="1117301" h="1394928" extrusionOk="0">
                <a:moveTo>
                  <a:pt x="466731" y="1142"/>
                </a:moveTo>
                <a:cubicBezTo>
                  <a:pt x="608541" y="7534"/>
                  <a:pt x="761123" y="42035"/>
                  <a:pt x="887026" y="135904"/>
                </a:cubicBezTo>
                <a:cubicBezTo>
                  <a:pt x="1041792" y="251723"/>
                  <a:pt x="1125416" y="424829"/>
                  <a:pt x="1116679" y="612880"/>
                </a:cubicBezTo>
                <a:cubicBezTo>
                  <a:pt x="1109190" y="772287"/>
                  <a:pt x="1034304" y="910523"/>
                  <a:pt x="918229" y="982754"/>
                </a:cubicBezTo>
                <a:cubicBezTo>
                  <a:pt x="849583" y="1025097"/>
                  <a:pt x="812139" y="1069930"/>
                  <a:pt x="805899" y="1116009"/>
                </a:cubicBezTo>
                <a:cubicBezTo>
                  <a:pt x="799658" y="1165823"/>
                  <a:pt x="832109" y="1200694"/>
                  <a:pt x="832109" y="1200694"/>
                </a:cubicBezTo>
                <a:cubicBezTo>
                  <a:pt x="833357" y="1201939"/>
                  <a:pt x="833357" y="1205675"/>
                  <a:pt x="832109" y="1208166"/>
                </a:cubicBezTo>
                <a:cubicBezTo>
                  <a:pt x="830861" y="1208166"/>
                  <a:pt x="829613" y="1208166"/>
                  <a:pt x="828365" y="1208166"/>
                </a:cubicBezTo>
                <a:cubicBezTo>
                  <a:pt x="827117" y="1208166"/>
                  <a:pt x="825869" y="1208166"/>
                  <a:pt x="824621" y="1206920"/>
                </a:cubicBezTo>
                <a:cubicBezTo>
                  <a:pt x="823372" y="1205675"/>
                  <a:pt x="788425" y="1169559"/>
                  <a:pt x="795914" y="1116009"/>
                </a:cubicBezTo>
                <a:cubicBezTo>
                  <a:pt x="803403" y="1064949"/>
                  <a:pt x="842094" y="1017625"/>
                  <a:pt x="911988" y="974037"/>
                </a:cubicBezTo>
                <a:cubicBezTo>
                  <a:pt x="1026815" y="904296"/>
                  <a:pt x="1099205" y="768551"/>
                  <a:pt x="1106694" y="611635"/>
                </a:cubicBezTo>
                <a:cubicBezTo>
                  <a:pt x="1114183" y="428566"/>
                  <a:pt x="1033055" y="257950"/>
                  <a:pt x="882034" y="144622"/>
                </a:cubicBezTo>
                <a:cubicBezTo>
                  <a:pt x="612285" y="-56738"/>
                  <a:pt x="218120" y="18139"/>
                  <a:pt x="77114" y="53965"/>
                </a:cubicBezTo>
                <a:lnTo>
                  <a:pt x="53525" y="60254"/>
                </a:lnTo>
                <a:lnTo>
                  <a:pt x="233493" y="38010"/>
                </a:lnTo>
                <a:cubicBezTo>
                  <a:pt x="1212550" y="-30649"/>
                  <a:pt x="1158497" y="781749"/>
                  <a:pt x="888892" y="939624"/>
                </a:cubicBezTo>
                <a:cubicBezTo>
                  <a:pt x="581394" y="1119251"/>
                  <a:pt x="870218" y="1394928"/>
                  <a:pt x="870218" y="1394928"/>
                </a:cubicBezTo>
                <a:cubicBezTo>
                  <a:pt x="225344" y="1348774"/>
                  <a:pt x="534087" y="889728"/>
                  <a:pt x="326183" y="814883"/>
                </a:cubicBezTo>
                <a:cubicBezTo>
                  <a:pt x="-97483" y="660517"/>
                  <a:pt x="7340" y="135582"/>
                  <a:pt x="22098" y="70569"/>
                </a:cubicBezTo>
                <a:lnTo>
                  <a:pt x="22802" y="67590"/>
                </a:lnTo>
                <a:lnTo>
                  <a:pt x="18339" y="64918"/>
                </a:lnTo>
                <a:cubicBezTo>
                  <a:pt x="17091" y="62427"/>
                  <a:pt x="18339" y="59937"/>
                  <a:pt x="20835" y="58691"/>
                </a:cubicBezTo>
                <a:cubicBezTo>
                  <a:pt x="23956" y="57913"/>
                  <a:pt x="230382" y="-9512"/>
                  <a:pt x="466731" y="1142"/>
                </a:cubicBezTo>
                <a:close/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7" name="Google Shape;627;p23"/>
          <p:cNvSpPr/>
          <p:nvPr/>
        </p:nvSpPr>
        <p:spPr>
          <a:xfrm>
            <a:off x="7308184" y="2285428"/>
            <a:ext cx="306996" cy="354302"/>
          </a:xfrm>
          <a:custGeom>
            <a:avLst/>
            <a:gdLst/>
            <a:ahLst/>
            <a:cxnLst/>
            <a:rect l="l" t="t" r="r" b="b"/>
            <a:pathLst>
              <a:path w="658" h="757" extrusionOk="0">
                <a:moveTo>
                  <a:pt x="273" y="411"/>
                </a:moveTo>
                <a:lnTo>
                  <a:pt x="273" y="411"/>
                </a:lnTo>
                <a:cubicBezTo>
                  <a:pt x="254" y="432"/>
                  <a:pt x="222" y="431"/>
                  <a:pt x="204" y="411"/>
                </a:cubicBezTo>
                <a:lnTo>
                  <a:pt x="159" y="359"/>
                </a:lnTo>
                <a:lnTo>
                  <a:pt x="0" y="491"/>
                </a:lnTo>
                <a:cubicBezTo>
                  <a:pt x="74" y="611"/>
                  <a:pt x="155" y="717"/>
                  <a:pt x="217" y="732"/>
                </a:cubicBezTo>
                <a:cubicBezTo>
                  <a:pt x="317" y="756"/>
                  <a:pt x="651" y="540"/>
                  <a:pt x="651" y="540"/>
                </a:cubicBezTo>
                <a:lnTo>
                  <a:pt x="657" y="0"/>
                </a:lnTo>
                <a:lnTo>
                  <a:pt x="273" y="411"/>
                </a:ln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8" name="Google Shape;628;p23"/>
          <p:cNvSpPr/>
          <p:nvPr/>
        </p:nvSpPr>
        <p:spPr>
          <a:xfrm>
            <a:off x="7163957" y="2186554"/>
            <a:ext cx="218400" cy="329583"/>
          </a:xfrm>
          <a:custGeom>
            <a:avLst/>
            <a:gdLst/>
            <a:ahLst/>
            <a:cxnLst/>
            <a:rect l="l" t="t" r="r" b="b"/>
            <a:pathLst>
              <a:path w="469" h="704" extrusionOk="0">
                <a:moveTo>
                  <a:pt x="232" y="306"/>
                </a:moveTo>
                <a:lnTo>
                  <a:pt x="254" y="227"/>
                </a:lnTo>
                <a:lnTo>
                  <a:pt x="226" y="76"/>
                </a:lnTo>
                <a:cubicBezTo>
                  <a:pt x="226" y="76"/>
                  <a:pt x="195" y="118"/>
                  <a:pt x="201" y="146"/>
                </a:cubicBezTo>
                <a:lnTo>
                  <a:pt x="207" y="189"/>
                </a:lnTo>
                <a:lnTo>
                  <a:pt x="192" y="220"/>
                </a:lnTo>
                <a:lnTo>
                  <a:pt x="175" y="156"/>
                </a:lnTo>
                <a:cubicBezTo>
                  <a:pt x="175" y="156"/>
                  <a:pt x="133" y="14"/>
                  <a:pt x="122" y="11"/>
                </a:cubicBezTo>
                <a:cubicBezTo>
                  <a:pt x="111" y="8"/>
                  <a:pt x="109" y="47"/>
                  <a:pt x="109" y="47"/>
                </a:cubicBezTo>
                <a:cubicBezTo>
                  <a:pt x="109" y="47"/>
                  <a:pt x="100" y="1"/>
                  <a:pt x="86" y="1"/>
                </a:cubicBezTo>
                <a:cubicBezTo>
                  <a:pt x="72" y="0"/>
                  <a:pt x="73" y="57"/>
                  <a:pt x="73" y="57"/>
                </a:cubicBezTo>
                <a:cubicBezTo>
                  <a:pt x="73" y="57"/>
                  <a:pt x="54" y="29"/>
                  <a:pt x="45" y="30"/>
                </a:cubicBezTo>
                <a:cubicBezTo>
                  <a:pt x="35" y="31"/>
                  <a:pt x="40" y="88"/>
                  <a:pt x="40" y="88"/>
                </a:cubicBezTo>
                <a:cubicBezTo>
                  <a:pt x="40" y="88"/>
                  <a:pt x="33" y="72"/>
                  <a:pt x="17" y="78"/>
                </a:cubicBezTo>
                <a:cubicBezTo>
                  <a:pt x="0" y="83"/>
                  <a:pt x="42" y="236"/>
                  <a:pt x="42" y="236"/>
                </a:cubicBezTo>
                <a:cubicBezTo>
                  <a:pt x="42" y="236"/>
                  <a:pt x="40" y="303"/>
                  <a:pt x="117" y="342"/>
                </a:cubicBezTo>
                <a:cubicBezTo>
                  <a:pt x="117" y="342"/>
                  <a:pt x="206" y="536"/>
                  <a:pt x="309" y="703"/>
                </a:cubicBezTo>
                <a:lnTo>
                  <a:pt x="468" y="571"/>
                </a:lnTo>
                <a:lnTo>
                  <a:pt x="232" y="306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9" name="Google Shape;629;p23"/>
          <p:cNvSpPr/>
          <p:nvPr/>
        </p:nvSpPr>
        <p:spPr>
          <a:xfrm>
            <a:off x="7324667" y="2802462"/>
            <a:ext cx="432683" cy="1126759"/>
          </a:xfrm>
          <a:custGeom>
            <a:avLst/>
            <a:gdLst/>
            <a:ahLst/>
            <a:cxnLst/>
            <a:rect l="l" t="t" r="r" b="b"/>
            <a:pathLst>
              <a:path w="925" h="2410" extrusionOk="0">
                <a:moveTo>
                  <a:pt x="924" y="361"/>
                </a:moveTo>
                <a:lnTo>
                  <a:pt x="924" y="361"/>
                </a:lnTo>
                <a:cubicBezTo>
                  <a:pt x="924" y="361"/>
                  <a:pt x="792" y="938"/>
                  <a:pt x="589" y="1280"/>
                </a:cubicBezTo>
                <a:cubicBezTo>
                  <a:pt x="589" y="1280"/>
                  <a:pt x="645" y="1532"/>
                  <a:pt x="571" y="1745"/>
                </a:cubicBezTo>
                <a:cubicBezTo>
                  <a:pt x="524" y="1879"/>
                  <a:pt x="428" y="2064"/>
                  <a:pt x="387" y="2169"/>
                </a:cubicBezTo>
                <a:lnTo>
                  <a:pt x="366" y="2289"/>
                </a:lnTo>
                <a:cubicBezTo>
                  <a:pt x="366" y="2289"/>
                  <a:pt x="148" y="2409"/>
                  <a:pt x="57" y="2357"/>
                </a:cubicBezTo>
                <a:cubicBezTo>
                  <a:pt x="0" y="2324"/>
                  <a:pt x="165" y="2269"/>
                  <a:pt x="239" y="2163"/>
                </a:cubicBezTo>
                <a:lnTo>
                  <a:pt x="355" y="1072"/>
                </a:lnTo>
                <a:lnTo>
                  <a:pt x="416" y="483"/>
                </a:lnTo>
                <a:cubicBezTo>
                  <a:pt x="416" y="483"/>
                  <a:pt x="486" y="147"/>
                  <a:pt x="553" y="83"/>
                </a:cubicBezTo>
                <a:cubicBezTo>
                  <a:pt x="639" y="0"/>
                  <a:pt x="895" y="24"/>
                  <a:pt x="924" y="361"/>
                </a:cubicBez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0" name="Google Shape;630;p23"/>
          <p:cNvSpPr/>
          <p:nvPr/>
        </p:nvSpPr>
        <p:spPr>
          <a:xfrm>
            <a:off x="7606938" y="2810702"/>
            <a:ext cx="150409" cy="401679"/>
          </a:xfrm>
          <a:custGeom>
            <a:avLst/>
            <a:gdLst/>
            <a:ahLst/>
            <a:cxnLst/>
            <a:rect l="l" t="t" r="r" b="b"/>
            <a:pathLst>
              <a:path w="320" h="858" extrusionOk="0">
                <a:moveTo>
                  <a:pt x="319" y="345"/>
                </a:moveTo>
                <a:lnTo>
                  <a:pt x="319" y="345"/>
                </a:lnTo>
                <a:cubicBezTo>
                  <a:pt x="295" y="62"/>
                  <a:pt x="109" y="0"/>
                  <a:pt x="0" y="36"/>
                </a:cubicBezTo>
                <a:cubicBezTo>
                  <a:pt x="15" y="220"/>
                  <a:pt x="58" y="602"/>
                  <a:pt x="167" y="857"/>
                </a:cubicBezTo>
                <a:cubicBezTo>
                  <a:pt x="263" y="591"/>
                  <a:pt x="319" y="345"/>
                  <a:pt x="319" y="345"/>
                </a:cubicBezTo>
              </a:path>
            </a:pathLst>
          </a:custGeom>
          <a:solidFill>
            <a:srgbClr val="2F3C5F">
              <a:alpha val="20000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1" name="Google Shape;631;p23"/>
          <p:cNvSpPr/>
          <p:nvPr/>
        </p:nvSpPr>
        <p:spPr>
          <a:xfrm>
            <a:off x="7681113" y="2753025"/>
            <a:ext cx="300817" cy="1192674"/>
          </a:xfrm>
          <a:custGeom>
            <a:avLst/>
            <a:gdLst/>
            <a:ahLst/>
            <a:cxnLst/>
            <a:rect l="l" t="t" r="r" b="b"/>
            <a:pathLst>
              <a:path w="642" h="2555" extrusionOk="0">
                <a:moveTo>
                  <a:pt x="0" y="329"/>
                </a:moveTo>
                <a:lnTo>
                  <a:pt x="0" y="329"/>
                </a:lnTo>
                <a:cubicBezTo>
                  <a:pt x="0" y="329"/>
                  <a:pt x="60" y="1006"/>
                  <a:pt x="211" y="1373"/>
                </a:cubicBezTo>
                <a:cubicBezTo>
                  <a:pt x="211" y="1373"/>
                  <a:pt x="143" y="1641"/>
                  <a:pt x="185" y="1862"/>
                </a:cubicBezTo>
                <a:cubicBezTo>
                  <a:pt x="212" y="2002"/>
                  <a:pt x="252" y="2148"/>
                  <a:pt x="297" y="2284"/>
                </a:cubicBezTo>
                <a:lnTo>
                  <a:pt x="284" y="2404"/>
                </a:lnTo>
                <a:cubicBezTo>
                  <a:pt x="284" y="2404"/>
                  <a:pt x="482" y="2554"/>
                  <a:pt x="579" y="2516"/>
                </a:cubicBezTo>
                <a:cubicBezTo>
                  <a:pt x="641" y="2492"/>
                  <a:pt x="485" y="2414"/>
                  <a:pt x="428" y="2297"/>
                </a:cubicBezTo>
                <a:lnTo>
                  <a:pt x="472" y="1201"/>
                </a:lnTo>
                <a:lnTo>
                  <a:pt x="496" y="518"/>
                </a:lnTo>
                <a:cubicBezTo>
                  <a:pt x="496" y="518"/>
                  <a:pt x="502" y="225"/>
                  <a:pt x="445" y="153"/>
                </a:cubicBezTo>
                <a:cubicBezTo>
                  <a:pt x="372" y="58"/>
                  <a:pt x="78" y="0"/>
                  <a:pt x="0" y="329"/>
                </a:cubicBez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2" name="Google Shape;632;p23"/>
          <p:cNvSpPr/>
          <p:nvPr/>
        </p:nvSpPr>
        <p:spPr>
          <a:xfrm>
            <a:off x="7485376" y="2248350"/>
            <a:ext cx="428560" cy="780700"/>
          </a:xfrm>
          <a:custGeom>
            <a:avLst/>
            <a:gdLst/>
            <a:ahLst/>
            <a:cxnLst/>
            <a:rect l="l" t="t" r="r" b="b"/>
            <a:pathLst>
              <a:path w="917" h="1670" extrusionOk="0">
                <a:moveTo>
                  <a:pt x="916" y="1599"/>
                </a:moveTo>
                <a:lnTo>
                  <a:pt x="823" y="1266"/>
                </a:lnTo>
                <a:lnTo>
                  <a:pt x="809" y="1291"/>
                </a:lnTo>
                <a:cubicBezTo>
                  <a:pt x="690" y="1496"/>
                  <a:pt x="479" y="1631"/>
                  <a:pt x="243" y="1653"/>
                </a:cubicBezTo>
                <a:lnTo>
                  <a:pt x="74" y="1669"/>
                </a:lnTo>
                <a:lnTo>
                  <a:pt x="205" y="957"/>
                </a:lnTo>
                <a:lnTo>
                  <a:pt x="154" y="695"/>
                </a:lnTo>
                <a:cubicBezTo>
                  <a:pt x="154" y="695"/>
                  <a:pt x="55" y="679"/>
                  <a:pt x="35" y="604"/>
                </a:cubicBezTo>
                <a:cubicBezTo>
                  <a:pt x="0" y="468"/>
                  <a:pt x="200" y="185"/>
                  <a:pt x="296" y="61"/>
                </a:cubicBezTo>
                <a:cubicBezTo>
                  <a:pt x="325" y="23"/>
                  <a:pt x="371" y="0"/>
                  <a:pt x="419" y="0"/>
                </a:cubicBezTo>
                <a:lnTo>
                  <a:pt x="465" y="0"/>
                </a:lnTo>
                <a:cubicBezTo>
                  <a:pt x="554" y="0"/>
                  <a:pt x="642" y="24"/>
                  <a:pt x="719" y="69"/>
                </a:cubicBezTo>
                <a:lnTo>
                  <a:pt x="740" y="81"/>
                </a:lnTo>
                <a:lnTo>
                  <a:pt x="695" y="766"/>
                </a:lnTo>
                <a:lnTo>
                  <a:pt x="838" y="1015"/>
                </a:lnTo>
                <a:cubicBezTo>
                  <a:pt x="889" y="1105"/>
                  <a:pt x="916" y="1206"/>
                  <a:pt x="916" y="1310"/>
                </a:cubicBezTo>
                <a:lnTo>
                  <a:pt x="916" y="1599"/>
                </a:ln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3" name="Google Shape;633;p23"/>
          <p:cNvSpPr/>
          <p:nvPr/>
        </p:nvSpPr>
        <p:spPr>
          <a:xfrm>
            <a:off x="7664630" y="2351345"/>
            <a:ext cx="247247" cy="644747"/>
          </a:xfrm>
          <a:custGeom>
            <a:avLst/>
            <a:gdLst/>
            <a:ahLst/>
            <a:cxnLst/>
            <a:rect l="l" t="t" r="r" b="b"/>
            <a:pathLst>
              <a:path w="531" h="1381" extrusionOk="0">
                <a:moveTo>
                  <a:pt x="452" y="796"/>
                </a:moveTo>
                <a:lnTo>
                  <a:pt x="309" y="547"/>
                </a:lnTo>
                <a:lnTo>
                  <a:pt x="345" y="0"/>
                </a:lnTo>
                <a:cubicBezTo>
                  <a:pt x="268" y="50"/>
                  <a:pt x="183" y="117"/>
                  <a:pt x="160" y="177"/>
                </a:cubicBezTo>
                <a:cubicBezTo>
                  <a:pt x="115" y="292"/>
                  <a:pt x="0" y="505"/>
                  <a:pt x="258" y="850"/>
                </a:cubicBezTo>
                <a:cubicBezTo>
                  <a:pt x="316" y="927"/>
                  <a:pt x="318" y="1079"/>
                  <a:pt x="300" y="1229"/>
                </a:cubicBezTo>
                <a:cubicBezTo>
                  <a:pt x="348" y="1183"/>
                  <a:pt x="389" y="1131"/>
                  <a:pt x="423" y="1072"/>
                </a:cubicBezTo>
                <a:lnTo>
                  <a:pt x="437" y="1047"/>
                </a:lnTo>
                <a:lnTo>
                  <a:pt x="530" y="1380"/>
                </a:lnTo>
                <a:lnTo>
                  <a:pt x="530" y="1091"/>
                </a:lnTo>
                <a:cubicBezTo>
                  <a:pt x="530" y="987"/>
                  <a:pt x="503" y="886"/>
                  <a:pt x="452" y="796"/>
                </a:cubicBez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4" name="Google Shape;634;p23"/>
          <p:cNvSpPr/>
          <p:nvPr/>
        </p:nvSpPr>
        <p:spPr>
          <a:xfrm>
            <a:off x="7479195" y="2676808"/>
            <a:ext cx="319361" cy="199810"/>
          </a:xfrm>
          <a:custGeom>
            <a:avLst/>
            <a:gdLst/>
            <a:ahLst/>
            <a:cxnLst/>
            <a:rect l="l" t="t" r="r" b="b"/>
            <a:pathLst>
              <a:path w="683" h="427" extrusionOk="0">
                <a:moveTo>
                  <a:pt x="298" y="197"/>
                </a:moveTo>
                <a:lnTo>
                  <a:pt x="237" y="149"/>
                </a:lnTo>
                <a:lnTo>
                  <a:pt x="115" y="166"/>
                </a:lnTo>
                <a:lnTo>
                  <a:pt x="59" y="229"/>
                </a:lnTo>
                <a:cubicBezTo>
                  <a:pt x="106" y="229"/>
                  <a:pt x="165" y="206"/>
                  <a:pt x="165" y="206"/>
                </a:cubicBezTo>
                <a:lnTo>
                  <a:pt x="204" y="233"/>
                </a:lnTo>
                <a:lnTo>
                  <a:pt x="117" y="270"/>
                </a:lnTo>
                <a:cubicBezTo>
                  <a:pt x="117" y="270"/>
                  <a:pt x="18" y="255"/>
                  <a:pt x="13" y="272"/>
                </a:cubicBezTo>
                <a:cubicBezTo>
                  <a:pt x="8" y="289"/>
                  <a:pt x="32" y="301"/>
                  <a:pt x="32" y="301"/>
                </a:cubicBezTo>
                <a:cubicBezTo>
                  <a:pt x="32" y="301"/>
                  <a:pt x="13" y="296"/>
                  <a:pt x="7" y="316"/>
                </a:cubicBezTo>
                <a:cubicBezTo>
                  <a:pt x="0" y="334"/>
                  <a:pt x="41" y="344"/>
                  <a:pt x="41" y="344"/>
                </a:cubicBezTo>
                <a:lnTo>
                  <a:pt x="41" y="354"/>
                </a:lnTo>
                <a:cubicBezTo>
                  <a:pt x="43" y="371"/>
                  <a:pt x="102" y="371"/>
                  <a:pt x="102" y="371"/>
                </a:cubicBezTo>
                <a:cubicBezTo>
                  <a:pt x="102" y="371"/>
                  <a:pt x="63" y="395"/>
                  <a:pt x="102" y="403"/>
                </a:cubicBezTo>
                <a:cubicBezTo>
                  <a:pt x="219" y="426"/>
                  <a:pt x="330" y="317"/>
                  <a:pt x="330" y="317"/>
                </a:cubicBezTo>
                <a:cubicBezTo>
                  <a:pt x="330" y="317"/>
                  <a:pt x="508" y="251"/>
                  <a:pt x="682" y="169"/>
                </a:cubicBezTo>
                <a:lnTo>
                  <a:pt x="579" y="0"/>
                </a:lnTo>
                <a:lnTo>
                  <a:pt x="298" y="197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5" name="Google Shape;635;p23"/>
          <p:cNvSpPr/>
          <p:nvPr/>
        </p:nvSpPr>
        <p:spPr>
          <a:xfrm>
            <a:off x="7749106" y="2285428"/>
            <a:ext cx="222522" cy="469656"/>
          </a:xfrm>
          <a:custGeom>
            <a:avLst/>
            <a:gdLst/>
            <a:ahLst/>
            <a:cxnLst/>
            <a:rect l="l" t="t" r="r" b="b"/>
            <a:pathLst>
              <a:path w="476" h="1004" extrusionOk="0">
                <a:moveTo>
                  <a:pt x="173" y="0"/>
                </a:moveTo>
                <a:lnTo>
                  <a:pt x="173" y="0"/>
                </a:lnTo>
                <a:cubicBezTo>
                  <a:pt x="173" y="0"/>
                  <a:pt x="0" y="36"/>
                  <a:pt x="19" y="230"/>
                </a:cubicBezTo>
                <a:cubicBezTo>
                  <a:pt x="38" y="425"/>
                  <a:pt x="200" y="696"/>
                  <a:pt x="200" y="696"/>
                </a:cubicBezTo>
                <a:lnTo>
                  <a:pt x="2" y="834"/>
                </a:lnTo>
                <a:lnTo>
                  <a:pt x="105" y="1003"/>
                </a:lnTo>
                <a:cubicBezTo>
                  <a:pt x="267" y="926"/>
                  <a:pt x="426" y="834"/>
                  <a:pt x="439" y="765"/>
                </a:cubicBezTo>
                <a:cubicBezTo>
                  <a:pt x="475" y="573"/>
                  <a:pt x="173" y="0"/>
                  <a:pt x="173" y="0"/>
                </a:cubicBez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6" name="Google Shape;636;p23"/>
          <p:cNvSpPr/>
          <p:nvPr/>
        </p:nvSpPr>
        <p:spPr>
          <a:xfrm>
            <a:off x="7576034" y="2145356"/>
            <a:ext cx="162770" cy="212170"/>
          </a:xfrm>
          <a:custGeom>
            <a:avLst/>
            <a:gdLst/>
            <a:ahLst/>
            <a:cxnLst/>
            <a:rect l="l" t="t" r="r" b="b"/>
            <a:pathLst>
              <a:path w="350" h="456" extrusionOk="0">
                <a:moveTo>
                  <a:pt x="174" y="6"/>
                </a:moveTo>
                <a:lnTo>
                  <a:pt x="174" y="219"/>
                </a:lnTo>
                <a:cubicBezTo>
                  <a:pt x="174" y="219"/>
                  <a:pt x="0" y="426"/>
                  <a:pt x="39" y="440"/>
                </a:cubicBezTo>
                <a:cubicBezTo>
                  <a:pt x="78" y="455"/>
                  <a:pt x="265" y="271"/>
                  <a:pt x="265" y="271"/>
                </a:cubicBezTo>
                <a:lnTo>
                  <a:pt x="349" y="225"/>
                </a:lnTo>
                <a:lnTo>
                  <a:pt x="345" y="0"/>
                </a:lnTo>
                <a:lnTo>
                  <a:pt x="174" y="6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7" name="Google Shape;637;p23"/>
          <p:cNvSpPr/>
          <p:nvPr/>
        </p:nvSpPr>
        <p:spPr>
          <a:xfrm>
            <a:off x="7658449" y="2147417"/>
            <a:ext cx="65933" cy="70036"/>
          </a:xfrm>
          <a:custGeom>
            <a:avLst/>
            <a:gdLst/>
            <a:ahLst/>
            <a:cxnLst/>
            <a:rect l="l" t="t" r="r" b="b"/>
            <a:pathLst>
              <a:path w="139" h="152" extrusionOk="0">
                <a:moveTo>
                  <a:pt x="138" y="0"/>
                </a:moveTo>
                <a:lnTo>
                  <a:pt x="0" y="5"/>
                </a:lnTo>
                <a:lnTo>
                  <a:pt x="0" y="151"/>
                </a:lnTo>
                <a:cubicBezTo>
                  <a:pt x="44" y="131"/>
                  <a:pt x="111" y="87"/>
                  <a:pt x="138" y="0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8" name="Google Shape;638;p23"/>
          <p:cNvSpPr/>
          <p:nvPr/>
        </p:nvSpPr>
        <p:spPr>
          <a:xfrm>
            <a:off x="7522465" y="1970266"/>
            <a:ext cx="193675" cy="238948"/>
          </a:xfrm>
          <a:custGeom>
            <a:avLst/>
            <a:gdLst/>
            <a:ahLst/>
            <a:cxnLst/>
            <a:rect l="l" t="t" r="r" b="b"/>
            <a:pathLst>
              <a:path w="414" h="512" extrusionOk="0">
                <a:moveTo>
                  <a:pt x="413" y="215"/>
                </a:moveTo>
                <a:lnTo>
                  <a:pt x="413" y="215"/>
                </a:lnTo>
                <a:cubicBezTo>
                  <a:pt x="413" y="365"/>
                  <a:pt x="269" y="511"/>
                  <a:pt x="195" y="511"/>
                </a:cubicBezTo>
                <a:cubicBezTo>
                  <a:pt x="120" y="511"/>
                  <a:pt x="54" y="408"/>
                  <a:pt x="34" y="317"/>
                </a:cubicBezTo>
                <a:cubicBezTo>
                  <a:pt x="0" y="161"/>
                  <a:pt x="102" y="0"/>
                  <a:pt x="231" y="0"/>
                </a:cubicBezTo>
                <a:cubicBezTo>
                  <a:pt x="324" y="0"/>
                  <a:pt x="413" y="63"/>
                  <a:pt x="413" y="215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9" name="Google Shape;639;p23"/>
          <p:cNvSpPr/>
          <p:nvPr/>
        </p:nvSpPr>
        <p:spPr>
          <a:xfrm>
            <a:off x="7475075" y="1900229"/>
            <a:ext cx="377053" cy="319283"/>
          </a:xfrm>
          <a:custGeom>
            <a:avLst/>
            <a:gdLst/>
            <a:ahLst/>
            <a:cxnLst/>
            <a:rect l="l" t="t" r="r" b="b"/>
            <a:pathLst>
              <a:path w="807" h="684" extrusionOk="0">
                <a:moveTo>
                  <a:pt x="302" y="461"/>
                </a:moveTo>
                <a:lnTo>
                  <a:pt x="211" y="461"/>
                </a:lnTo>
                <a:lnTo>
                  <a:pt x="211" y="350"/>
                </a:lnTo>
                <a:lnTo>
                  <a:pt x="186" y="461"/>
                </a:lnTo>
                <a:lnTo>
                  <a:pt x="25" y="461"/>
                </a:lnTo>
                <a:cubicBezTo>
                  <a:pt x="25" y="461"/>
                  <a:pt x="0" y="135"/>
                  <a:pt x="230" y="151"/>
                </a:cubicBezTo>
                <a:cubicBezTo>
                  <a:pt x="230" y="151"/>
                  <a:pt x="321" y="0"/>
                  <a:pt x="486" y="60"/>
                </a:cubicBezTo>
                <a:cubicBezTo>
                  <a:pt x="806" y="177"/>
                  <a:pt x="629" y="630"/>
                  <a:pt x="629" y="630"/>
                </a:cubicBezTo>
                <a:cubicBezTo>
                  <a:pt x="629" y="630"/>
                  <a:pt x="353" y="683"/>
                  <a:pt x="313" y="381"/>
                </a:cubicBezTo>
                <a:lnTo>
                  <a:pt x="302" y="461"/>
                </a:ln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0" name="Google Shape;640;p23"/>
          <p:cNvSpPr/>
          <p:nvPr/>
        </p:nvSpPr>
        <p:spPr>
          <a:xfrm>
            <a:off x="8134398" y="2474939"/>
            <a:ext cx="337903" cy="572650"/>
          </a:xfrm>
          <a:custGeom>
            <a:avLst/>
            <a:gdLst/>
            <a:ahLst/>
            <a:cxnLst/>
            <a:rect l="l" t="t" r="r" b="b"/>
            <a:pathLst>
              <a:path w="722" h="1227" extrusionOk="0">
                <a:moveTo>
                  <a:pt x="390" y="19"/>
                </a:moveTo>
                <a:lnTo>
                  <a:pt x="390" y="19"/>
                </a:lnTo>
                <a:cubicBezTo>
                  <a:pt x="237" y="57"/>
                  <a:pt x="185" y="267"/>
                  <a:pt x="243" y="505"/>
                </a:cubicBezTo>
                <a:cubicBezTo>
                  <a:pt x="306" y="760"/>
                  <a:pt x="0" y="844"/>
                  <a:pt x="167" y="970"/>
                </a:cubicBezTo>
                <a:cubicBezTo>
                  <a:pt x="271" y="1047"/>
                  <a:pt x="185" y="1186"/>
                  <a:pt x="314" y="1196"/>
                </a:cubicBezTo>
                <a:cubicBezTo>
                  <a:pt x="721" y="1226"/>
                  <a:pt x="645" y="592"/>
                  <a:pt x="582" y="250"/>
                </a:cubicBezTo>
                <a:cubicBezTo>
                  <a:pt x="561" y="134"/>
                  <a:pt x="465" y="0"/>
                  <a:pt x="390" y="19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1" name="Google Shape;641;p23"/>
          <p:cNvSpPr/>
          <p:nvPr/>
        </p:nvSpPr>
        <p:spPr>
          <a:xfrm>
            <a:off x="8272445" y="2734485"/>
            <a:ext cx="321420" cy="607668"/>
          </a:xfrm>
          <a:custGeom>
            <a:avLst/>
            <a:gdLst/>
            <a:ahLst/>
            <a:cxnLst/>
            <a:rect l="l" t="t" r="r" b="b"/>
            <a:pathLst>
              <a:path w="689" h="1301" extrusionOk="0">
                <a:moveTo>
                  <a:pt x="261" y="69"/>
                </a:moveTo>
                <a:lnTo>
                  <a:pt x="261" y="69"/>
                </a:lnTo>
                <a:cubicBezTo>
                  <a:pt x="261" y="69"/>
                  <a:pt x="13" y="417"/>
                  <a:pt x="7" y="497"/>
                </a:cubicBezTo>
                <a:cubicBezTo>
                  <a:pt x="0" y="600"/>
                  <a:pt x="127" y="629"/>
                  <a:pt x="127" y="629"/>
                </a:cubicBezTo>
                <a:lnTo>
                  <a:pt x="134" y="763"/>
                </a:lnTo>
                <a:lnTo>
                  <a:pt x="16" y="1001"/>
                </a:lnTo>
                <a:cubicBezTo>
                  <a:pt x="16" y="1001"/>
                  <a:pt x="57" y="1132"/>
                  <a:pt x="336" y="1156"/>
                </a:cubicBezTo>
                <a:cubicBezTo>
                  <a:pt x="480" y="1168"/>
                  <a:pt x="536" y="1300"/>
                  <a:pt x="536" y="1300"/>
                </a:cubicBezTo>
                <a:cubicBezTo>
                  <a:pt x="536" y="1300"/>
                  <a:pt x="496" y="985"/>
                  <a:pt x="508" y="880"/>
                </a:cubicBezTo>
                <a:cubicBezTo>
                  <a:pt x="534" y="661"/>
                  <a:pt x="688" y="296"/>
                  <a:pt x="430" y="0"/>
                </a:cubicBezTo>
                <a:lnTo>
                  <a:pt x="261" y="69"/>
                </a:lnTo>
              </a:path>
            </a:pathLst>
          </a:custGeom>
          <a:solidFill>
            <a:srgbClr val="F471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2" name="Google Shape;642;p23"/>
          <p:cNvSpPr/>
          <p:nvPr/>
        </p:nvSpPr>
        <p:spPr>
          <a:xfrm>
            <a:off x="7831522" y="3053769"/>
            <a:ext cx="193676" cy="80335"/>
          </a:xfrm>
          <a:custGeom>
            <a:avLst/>
            <a:gdLst/>
            <a:ahLst/>
            <a:cxnLst/>
            <a:rect l="l" t="t" r="r" b="b"/>
            <a:pathLst>
              <a:path w="415" h="174" extrusionOk="0">
                <a:moveTo>
                  <a:pt x="400" y="154"/>
                </a:moveTo>
                <a:lnTo>
                  <a:pt x="400" y="154"/>
                </a:lnTo>
                <a:cubicBezTo>
                  <a:pt x="400" y="154"/>
                  <a:pt x="384" y="152"/>
                  <a:pt x="303" y="154"/>
                </a:cubicBezTo>
                <a:cubicBezTo>
                  <a:pt x="222" y="155"/>
                  <a:pt x="208" y="108"/>
                  <a:pt x="208" y="108"/>
                </a:cubicBezTo>
                <a:lnTo>
                  <a:pt x="154" y="143"/>
                </a:lnTo>
                <a:cubicBezTo>
                  <a:pt x="128" y="173"/>
                  <a:pt x="81" y="143"/>
                  <a:pt x="81" y="143"/>
                </a:cubicBezTo>
                <a:cubicBezTo>
                  <a:pt x="57" y="168"/>
                  <a:pt x="0" y="156"/>
                  <a:pt x="0" y="156"/>
                </a:cubicBezTo>
                <a:lnTo>
                  <a:pt x="110" y="24"/>
                </a:lnTo>
                <a:lnTo>
                  <a:pt x="239" y="0"/>
                </a:lnTo>
                <a:lnTo>
                  <a:pt x="414" y="71"/>
                </a:lnTo>
                <a:lnTo>
                  <a:pt x="400" y="154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3" name="Google Shape;643;p23"/>
          <p:cNvSpPr/>
          <p:nvPr/>
        </p:nvSpPr>
        <p:spPr>
          <a:xfrm>
            <a:off x="7316425" y="3844768"/>
            <a:ext cx="220461" cy="111234"/>
          </a:xfrm>
          <a:custGeom>
            <a:avLst/>
            <a:gdLst/>
            <a:ahLst/>
            <a:cxnLst/>
            <a:rect l="l" t="t" r="r" b="b"/>
            <a:pathLst>
              <a:path w="472" h="236" extrusionOk="0">
                <a:moveTo>
                  <a:pt x="93" y="144"/>
                </a:moveTo>
                <a:lnTo>
                  <a:pt x="93" y="144"/>
                </a:lnTo>
                <a:cubicBezTo>
                  <a:pt x="0" y="206"/>
                  <a:pt x="2" y="235"/>
                  <a:pt x="193" y="201"/>
                </a:cubicBezTo>
                <a:cubicBezTo>
                  <a:pt x="347" y="173"/>
                  <a:pt x="471" y="118"/>
                  <a:pt x="471" y="84"/>
                </a:cubicBezTo>
                <a:lnTo>
                  <a:pt x="438" y="7"/>
                </a:lnTo>
                <a:cubicBezTo>
                  <a:pt x="438" y="7"/>
                  <a:pt x="440" y="4"/>
                  <a:pt x="441" y="0"/>
                </a:cubicBezTo>
                <a:cubicBezTo>
                  <a:pt x="338" y="31"/>
                  <a:pt x="191" y="138"/>
                  <a:pt x="140" y="154"/>
                </a:cubicBezTo>
                <a:cubicBezTo>
                  <a:pt x="101" y="165"/>
                  <a:pt x="91" y="157"/>
                  <a:pt x="93" y="144"/>
                </a:cubicBezTo>
              </a:path>
            </a:pathLst>
          </a:custGeom>
          <a:solidFill>
            <a:srgbClr val="D24C3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4" name="Google Shape;644;p23"/>
          <p:cNvSpPr/>
          <p:nvPr/>
        </p:nvSpPr>
        <p:spPr>
          <a:xfrm>
            <a:off x="7357633" y="3758252"/>
            <a:ext cx="193676" cy="162731"/>
          </a:xfrm>
          <a:custGeom>
            <a:avLst/>
            <a:gdLst/>
            <a:ahLst/>
            <a:cxnLst/>
            <a:rect l="l" t="t" r="r" b="b"/>
            <a:pathLst>
              <a:path w="413" h="348" extrusionOk="0">
                <a:moveTo>
                  <a:pt x="60" y="291"/>
                </a:moveTo>
                <a:lnTo>
                  <a:pt x="60" y="291"/>
                </a:lnTo>
                <a:cubicBezTo>
                  <a:pt x="39" y="303"/>
                  <a:pt x="19" y="315"/>
                  <a:pt x="2" y="326"/>
                </a:cubicBezTo>
                <a:cubicBezTo>
                  <a:pt x="0" y="339"/>
                  <a:pt x="10" y="347"/>
                  <a:pt x="49" y="336"/>
                </a:cubicBezTo>
                <a:cubicBezTo>
                  <a:pt x="100" y="320"/>
                  <a:pt x="247" y="213"/>
                  <a:pt x="350" y="182"/>
                </a:cubicBezTo>
                <a:cubicBezTo>
                  <a:pt x="359" y="166"/>
                  <a:pt x="371" y="121"/>
                  <a:pt x="412" y="63"/>
                </a:cubicBezTo>
                <a:cubicBezTo>
                  <a:pt x="363" y="25"/>
                  <a:pt x="325" y="6"/>
                  <a:pt x="278" y="0"/>
                </a:cubicBezTo>
                <a:cubicBezTo>
                  <a:pt x="270" y="14"/>
                  <a:pt x="133" y="249"/>
                  <a:pt x="60" y="291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5" name="Google Shape;645;p23"/>
          <p:cNvSpPr/>
          <p:nvPr/>
        </p:nvSpPr>
        <p:spPr>
          <a:xfrm>
            <a:off x="7470953" y="3187662"/>
            <a:ext cx="894208" cy="613848"/>
          </a:xfrm>
          <a:custGeom>
            <a:avLst/>
            <a:gdLst/>
            <a:ahLst/>
            <a:cxnLst/>
            <a:rect l="l" t="t" r="r" b="b"/>
            <a:pathLst>
              <a:path w="1913" h="1314" extrusionOk="0">
                <a:moveTo>
                  <a:pt x="1875" y="291"/>
                </a:moveTo>
                <a:lnTo>
                  <a:pt x="1875" y="291"/>
                </a:lnTo>
                <a:cubicBezTo>
                  <a:pt x="1850" y="0"/>
                  <a:pt x="1466" y="55"/>
                  <a:pt x="1466" y="55"/>
                </a:cubicBezTo>
                <a:cubicBezTo>
                  <a:pt x="1466" y="55"/>
                  <a:pt x="760" y="82"/>
                  <a:pt x="646" y="160"/>
                </a:cubicBezTo>
                <a:cubicBezTo>
                  <a:pt x="542" y="231"/>
                  <a:pt x="79" y="1064"/>
                  <a:pt x="0" y="1214"/>
                </a:cubicBezTo>
                <a:cubicBezTo>
                  <a:pt x="5" y="1236"/>
                  <a:pt x="10" y="1262"/>
                  <a:pt x="85" y="1285"/>
                </a:cubicBezTo>
                <a:cubicBezTo>
                  <a:pt x="176" y="1313"/>
                  <a:pt x="214" y="1303"/>
                  <a:pt x="219" y="1298"/>
                </a:cubicBezTo>
                <a:cubicBezTo>
                  <a:pt x="270" y="1228"/>
                  <a:pt x="323" y="1116"/>
                  <a:pt x="423" y="1034"/>
                </a:cubicBezTo>
                <a:cubicBezTo>
                  <a:pt x="735" y="773"/>
                  <a:pt x="772" y="406"/>
                  <a:pt x="772" y="406"/>
                </a:cubicBezTo>
                <a:cubicBezTo>
                  <a:pt x="772" y="406"/>
                  <a:pt x="1912" y="711"/>
                  <a:pt x="1875" y="291"/>
                </a:cubicBez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6" name="Google Shape;646;p23"/>
          <p:cNvSpPr/>
          <p:nvPr/>
        </p:nvSpPr>
        <p:spPr>
          <a:xfrm>
            <a:off x="8340437" y="2635610"/>
            <a:ext cx="131865" cy="173030"/>
          </a:xfrm>
          <a:custGeom>
            <a:avLst/>
            <a:gdLst/>
            <a:ahLst/>
            <a:cxnLst/>
            <a:rect l="l" t="t" r="r" b="b"/>
            <a:pathLst>
              <a:path w="282" h="372" extrusionOk="0">
                <a:moveTo>
                  <a:pt x="281" y="211"/>
                </a:moveTo>
                <a:lnTo>
                  <a:pt x="50" y="371"/>
                </a:lnTo>
                <a:lnTo>
                  <a:pt x="121" y="258"/>
                </a:lnTo>
                <a:lnTo>
                  <a:pt x="0" y="93"/>
                </a:lnTo>
                <a:lnTo>
                  <a:pt x="127" y="0"/>
                </a:lnTo>
                <a:lnTo>
                  <a:pt x="281" y="211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7" name="Google Shape;647;p23"/>
          <p:cNvSpPr/>
          <p:nvPr/>
        </p:nvSpPr>
        <p:spPr>
          <a:xfrm>
            <a:off x="8340437" y="2635610"/>
            <a:ext cx="74174" cy="76216"/>
          </a:xfrm>
          <a:custGeom>
            <a:avLst/>
            <a:gdLst/>
            <a:ahLst/>
            <a:cxnLst/>
            <a:rect l="l" t="t" r="r" b="b"/>
            <a:pathLst>
              <a:path w="159" h="165" extrusionOk="0">
                <a:moveTo>
                  <a:pt x="158" y="42"/>
                </a:moveTo>
                <a:lnTo>
                  <a:pt x="127" y="0"/>
                </a:lnTo>
                <a:lnTo>
                  <a:pt x="0" y="93"/>
                </a:lnTo>
                <a:lnTo>
                  <a:pt x="53" y="164"/>
                </a:lnTo>
                <a:cubicBezTo>
                  <a:pt x="81" y="148"/>
                  <a:pt x="129" y="104"/>
                  <a:pt x="158" y="42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8" name="Google Shape;648;p23"/>
          <p:cNvSpPr/>
          <p:nvPr/>
        </p:nvSpPr>
        <p:spPr>
          <a:xfrm>
            <a:off x="8251842" y="2516137"/>
            <a:ext cx="166891" cy="203930"/>
          </a:xfrm>
          <a:custGeom>
            <a:avLst/>
            <a:gdLst/>
            <a:ahLst/>
            <a:cxnLst/>
            <a:rect l="l" t="t" r="r" b="b"/>
            <a:pathLst>
              <a:path w="356" h="436" extrusionOk="0">
                <a:moveTo>
                  <a:pt x="331" y="163"/>
                </a:moveTo>
                <a:lnTo>
                  <a:pt x="331" y="163"/>
                </a:lnTo>
                <a:cubicBezTo>
                  <a:pt x="355" y="297"/>
                  <a:pt x="216" y="411"/>
                  <a:pt x="153" y="423"/>
                </a:cubicBezTo>
                <a:cubicBezTo>
                  <a:pt x="89" y="435"/>
                  <a:pt x="48" y="361"/>
                  <a:pt x="23" y="204"/>
                </a:cubicBezTo>
                <a:cubicBezTo>
                  <a:pt x="0" y="57"/>
                  <a:pt x="94" y="0"/>
                  <a:pt x="178" y="4"/>
                </a:cubicBezTo>
                <a:cubicBezTo>
                  <a:pt x="287" y="9"/>
                  <a:pt x="319" y="96"/>
                  <a:pt x="331" y="163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9" name="Google Shape;649;p23"/>
          <p:cNvSpPr/>
          <p:nvPr/>
        </p:nvSpPr>
        <p:spPr>
          <a:xfrm>
            <a:off x="8247720" y="2429621"/>
            <a:ext cx="265790" cy="210110"/>
          </a:xfrm>
          <a:custGeom>
            <a:avLst/>
            <a:gdLst/>
            <a:ahLst/>
            <a:cxnLst/>
            <a:rect l="l" t="t" r="r" b="b"/>
            <a:pathLst>
              <a:path w="568" h="450" extrusionOk="0">
                <a:moveTo>
                  <a:pt x="28" y="173"/>
                </a:moveTo>
                <a:lnTo>
                  <a:pt x="28" y="173"/>
                </a:lnTo>
                <a:cubicBezTo>
                  <a:pt x="0" y="270"/>
                  <a:pt x="49" y="449"/>
                  <a:pt x="363" y="396"/>
                </a:cubicBezTo>
                <a:cubicBezTo>
                  <a:pt x="479" y="377"/>
                  <a:pt x="567" y="419"/>
                  <a:pt x="567" y="419"/>
                </a:cubicBezTo>
                <a:cubicBezTo>
                  <a:pt x="567" y="419"/>
                  <a:pt x="554" y="159"/>
                  <a:pt x="476" y="94"/>
                </a:cubicBezTo>
                <a:cubicBezTo>
                  <a:pt x="364" y="0"/>
                  <a:pt x="62" y="54"/>
                  <a:pt x="28" y="173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0" name="Google Shape;650;p23"/>
          <p:cNvSpPr/>
          <p:nvPr/>
        </p:nvSpPr>
        <p:spPr>
          <a:xfrm>
            <a:off x="8278626" y="2858079"/>
            <a:ext cx="259609" cy="383139"/>
          </a:xfrm>
          <a:custGeom>
            <a:avLst/>
            <a:gdLst/>
            <a:ahLst/>
            <a:cxnLst/>
            <a:rect l="l" t="t" r="r" b="b"/>
            <a:pathLst>
              <a:path w="554" h="820" extrusionOk="0">
                <a:moveTo>
                  <a:pt x="181" y="718"/>
                </a:moveTo>
                <a:lnTo>
                  <a:pt x="181" y="718"/>
                </a:lnTo>
                <a:cubicBezTo>
                  <a:pt x="553" y="283"/>
                  <a:pt x="455" y="0"/>
                  <a:pt x="455" y="0"/>
                </a:cubicBezTo>
                <a:lnTo>
                  <a:pt x="111" y="367"/>
                </a:lnTo>
                <a:lnTo>
                  <a:pt x="118" y="497"/>
                </a:lnTo>
                <a:lnTo>
                  <a:pt x="0" y="735"/>
                </a:lnTo>
                <a:cubicBezTo>
                  <a:pt x="0" y="735"/>
                  <a:pt x="14" y="778"/>
                  <a:pt x="76" y="819"/>
                </a:cubicBezTo>
                <a:cubicBezTo>
                  <a:pt x="107" y="797"/>
                  <a:pt x="142" y="764"/>
                  <a:pt x="181" y="718"/>
                </a:cubicBezTo>
              </a:path>
            </a:pathLst>
          </a:custGeom>
          <a:solidFill>
            <a:srgbClr val="D24C3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1" name="Google Shape;651;p23"/>
          <p:cNvSpPr/>
          <p:nvPr/>
        </p:nvSpPr>
        <p:spPr>
          <a:xfrm>
            <a:off x="7485377" y="3838588"/>
            <a:ext cx="220461" cy="111234"/>
          </a:xfrm>
          <a:custGeom>
            <a:avLst/>
            <a:gdLst/>
            <a:ahLst/>
            <a:cxnLst/>
            <a:rect l="l" t="t" r="r" b="b"/>
            <a:pathLst>
              <a:path w="473" h="237" extrusionOk="0">
                <a:moveTo>
                  <a:pt x="94" y="144"/>
                </a:moveTo>
                <a:lnTo>
                  <a:pt x="94" y="144"/>
                </a:lnTo>
                <a:cubicBezTo>
                  <a:pt x="0" y="206"/>
                  <a:pt x="2" y="236"/>
                  <a:pt x="193" y="201"/>
                </a:cubicBezTo>
                <a:cubicBezTo>
                  <a:pt x="347" y="173"/>
                  <a:pt x="472" y="118"/>
                  <a:pt x="472" y="85"/>
                </a:cubicBezTo>
                <a:lnTo>
                  <a:pt x="438" y="7"/>
                </a:lnTo>
                <a:cubicBezTo>
                  <a:pt x="438" y="7"/>
                  <a:pt x="439" y="5"/>
                  <a:pt x="442" y="0"/>
                </a:cubicBezTo>
                <a:cubicBezTo>
                  <a:pt x="339" y="31"/>
                  <a:pt x="192" y="138"/>
                  <a:pt x="140" y="154"/>
                </a:cubicBezTo>
                <a:cubicBezTo>
                  <a:pt x="102" y="165"/>
                  <a:pt x="91" y="158"/>
                  <a:pt x="94" y="144"/>
                </a:cubicBezTo>
              </a:path>
            </a:pathLst>
          </a:custGeom>
          <a:solidFill>
            <a:srgbClr val="D24C3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2" name="Google Shape;652;p23"/>
          <p:cNvSpPr/>
          <p:nvPr/>
        </p:nvSpPr>
        <p:spPr>
          <a:xfrm>
            <a:off x="7528645" y="3752072"/>
            <a:ext cx="193676" cy="162733"/>
          </a:xfrm>
          <a:custGeom>
            <a:avLst/>
            <a:gdLst/>
            <a:ahLst/>
            <a:cxnLst/>
            <a:rect l="l" t="t" r="r" b="b"/>
            <a:pathLst>
              <a:path w="413" h="348" extrusionOk="0">
                <a:moveTo>
                  <a:pt x="61" y="291"/>
                </a:moveTo>
                <a:lnTo>
                  <a:pt x="61" y="291"/>
                </a:lnTo>
                <a:cubicBezTo>
                  <a:pt x="39" y="304"/>
                  <a:pt x="19" y="315"/>
                  <a:pt x="3" y="326"/>
                </a:cubicBezTo>
                <a:cubicBezTo>
                  <a:pt x="0" y="340"/>
                  <a:pt x="11" y="347"/>
                  <a:pt x="49" y="336"/>
                </a:cubicBezTo>
                <a:cubicBezTo>
                  <a:pt x="101" y="320"/>
                  <a:pt x="248" y="213"/>
                  <a:pt x="351" y="182"/>
                </a:cubicBezTo>
                <a:cubicBezTo>
                  <a:pt x="359" y="167"/>
                  <a:pt x="370" y="121"/>
                  <a:pt x="412" y="63"/>
                </a:cubicBezTo>
                <a:cubicBezTo>
                  <a:pt x="363" y="25"/>
                  <a:pt x="325" y="6"/>
                  <a:pt x="278" y="0"/>
                </a:cubicBezTo>
                <a:cubicBezTo>
                  <a:pt x="271" y="15"/>
                  <a:pt x="133" y="250"/>
                  <a:pt x="61" y="291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3" name="Google Shape;653;p23"/>
          <p:cNvSpPr/>
          <p:nvPr/>
        </p:nvSpPr>
        <p:spPr>
          <a:xfrm>
            <a:off x="7641967" y="3202081"/>
            <a:ext cx="883905" cy="593249"/>
          </a:xfrm>
          <a:custGeom>
            <a:avLst/>
            <a:gdLst/>
            <a:ahLst/>
            <a:cxnLst/>
            <a:rect l="l" t="t" r="r" b="b"/>
            <a:pathLst>
              <a:path w="1892" h="1270" extrusionOk="0">
                <a:moveTo>
                  <a:pt x="1885" y="299"/>
                </a:moveTo>
                <a:lnTo>
                  <a:pt x="1885" y="299"/>
                </a:lnTo>
                <a:cubicBezTo>
                  <a:pt x="1891" y="7"/>
                  <a:pt x="1365" y="0"/>
                  <a:pt x="1365" y="0"/>
                </a:cubicBezTo>
                <a:cubicBezTo>
                  <a:pt x="1365" y="0"/>
                  <a:pt x="760" y="38"/>
                  <a:pt x="646" y="116"/>
                </a:cubicBezTo>
                <a:cubicBezTo>
                  <a:pt x="542" y="188"/>
                  <a:pt x="79" y="1021"/>
                  <a:pt x="0" y="1170"/>
                </a:cubicBezTo>
                <a:cubicBezTo>
                  <a:pt x="5" y="1192"/>
                  <a:pt x="10" y="1219"/>
                  <a:pt x="85" y="1241"/>
                </a:cubicBezTo>
                <a:cubicBezTo>
                  <a:pt x="176" y="1269"/>
                  <a:pt x="215" y="1260"/>
                  <a:pt x="219" y="1254"/>
                </a:cubicBezTo>
                <a:cubicBezTo>
                  <a:pt x="270" y="1185"/>
                  <a:pt x="322" y="1072"/>
                  <a:pt x="423" y="990"/>
                </a:cubicBezTo>
                <a:cubicBezTo>
                  <a:pt x="701" y="763"/>
                  <a:pt x="756" y="435"/>
                  <a:pt x="756" y="435"/>
                </a:cubicBezTo>
                <a:cubicBezTo>
                  <a:pt x="756" y="435"/>
                  <a:pt x="1876" y="774"/>
                  <a:pt x="1885" y="299"/>
                </a:cubicBez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4" name="Google Shape;654;p23"/>
          <p:cNvSpPr/>
          <p:nvPr/>
        </p:nvSpPr>
        <p:spPr>
          <a:xfrm>
            <a:off x="8356920" y="2528496"/>
            <a:ext cx="245186" cy="471716"/>
          </a:xfrm>
          <a:custGeom>
            <a:avLst/>
            <a:gdLst/>
            <a:ahLst/>
            <a:cxnLst/>
            <a:rect l="l" t="t" r="r" b="b"/>
            <a:pathLst>
              <a:path w="524" h="1012" extrusionOk="0">
                <a:moveTo>
                  <a:pt x="92" y="190"/>
                </a:moveTo>
                <a:lnTo>
                  <a:pt x="92" y="190"/>
                </a:lnTo>
                <a:cubicBezTo>
                  <a:pt x="90" y="286"/>
                  <a:pt x="179" y="427"/>
                  <a:pt x="77" y="571"/>
                </a:cubicBezTo>
                <a:cubicBezTo>
                  <a:pt x="0" y="680"/>
                  <a:pt x="59" y="736"/>
                  <a:pt x="203" y="771"/>
                </a:cubicBezTo>
                <a:cubicBezTo>
                  <a:pt x="348" y="808"/>
                  <a:pt x="220" y="999"/>
                  <a:pt x="330" y="1005"/>
                </a:cubicBezTo>
                <a:cubicBezTo>
                  <a:pt x="441" y="1011"/>
                  <a:pt x="523" y="485"/>
                  <a:pt x="332" y="208"/>
                </a:cubicBezTo>
                <a:cubicBezTo>
                  <a:pt x="189" y="0"/>
                  <a:pt x="103" y="156"/>
                  <a:pt x="103" y="156"/>
                </a:cubicBezTo>
                <a:lnTo>
                  <a:pt x="92" y="190"/>
                </a:ln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5" name="Google Shape;655;p23"/>
          <p:cNvSpPr/>
          <p:nvPr/>
        </p:nvSpPr>
        <p:spPr>
          <a:xfrm>
            <a:off x="8014896" y="3080547"/>
            <a:ext cx="55631" cy="67977"/>
          </a:xfrm>
          <a:custGeom>
            <a:avLst/>
            <a:gdLst/>
            <a:ahLst/>
            <a:cxnLst/>
            <a:rect l="l" t="t" r="r" b="b"/>
            <a:pathLst>
              <a:path w="117" h="147" extrusionOk="0">
                <a:moveTo>
                  <a:pt x="23" y="0"/>
                </a:moveTo>
                <a:lnTo>
                  <a:pt x="0" y="127"/>
                </a:lnTo>
                <a:cubicBezTo>
                  <a:pt x="0" y="127"/>
                  <a:pt x="34" y="135"/>
                  <a:pt x="86" y="146"/>
                </a:cubicBezTo>
                <a:lnTo>
                  <a:pt x="116" y="0"/>
                </a:lnTo>
                <a:lnTo>
                  <a:pt x="23" y="0"/>
                </a:lnTo>
              </a:path>
            </a:pathLst>
          </a:custGeom>
          <a:solidFill>
            <a:srgbClr val="F2E4DD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6" name="Google Shape;656;p23"/>
          <p:cNvSpPr/>
          <p:nvPr/>
        </p:nvSpPr>
        <p:spPr>
          <a:xfrm>
            <a:off x="8056104" y="2802463"/>
            <a:ext cx="442984" cy="399621"/>
          </a:xfrm>
          <a:custGeom>
            <a:avLst/>
            <a:gdLst/>
            <a:ahLst/>
            <a:cxnLst/>
            <a:rect l="l" t="t" r="r" b="b"/>
            <a:pathLst>
              <a:path w="948" h="855" extrusionOk="0">
                <a:moveTo>
                  <a:pt x="731" y="72"/>
                </a:moveTo>
                <a:lnTo>
                  <a:pt x="731" y="72"/>
                </a:lnTo>
                <a:cubicBezTo>
                  <a:pt x="709" y="91"/>
                  <a:pt x="687" y="116"/>
                  <a:pt x="670" y="152"/>
                </a:cubicBezTo>
                <a:cubicBezTo>
                  <a:pt x="594" y="304"/>
                  <a:pt x="506" y="598"/>
                  <a:pt x="506" y="598"/>
                </a:cubicBezTo>
                <a:lnTo>
                  <a:pt x="30" y="598"/>
                </a:lnTo>
                <a:lnTo>
                  <a:pt x="0" y="744"/>
                </a:lnTo>
                <a:cubicBezTo>
                  <a:pt x="183" y="780"/>
                  <a:pt x="594" y="854"/>
                  <a:pt x="654" y="798"/>
                </a:cubicBezTo>
                <a:cubicBezTo>
                  <a:pt x="711" y="744"/>
                  <a:pt x="913" y="398"/>
                  <a:pt x="935" y="184"/>
                </a:cubicBezTo>
                <a:cubicBezTo>
                  <a:pt x="947" y="71"/>
                  <a:pt x="818" y="0"/>
                  <a:pt x="731" y="72"/>
                </a:cubicBezTo>
              </a:path>
            </a:pathLst>
          </a:custGeom>
          <a:solidFill>
            <a:srgbClr val="F2E4DD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7" name="Google Shape;657;p23"/>
          <p:cNvSpPr/>
          <p:nvPr/>
        </p:nvSpPr>
        <p:spPr>
          <a:xfrm>
            <a:off x="8014896" y="3080547"/>
            <a:ext cx="55631" cy="67977"/>
          </a:xfrm>
          <a:custGeom>
            <a:avLst/>
            <a:gdLst/>
            <a:ahLst/>
            <a:cxnLst/>
            <a:rect l="l" t="t" r="r" b="b"/>
            <a:pathLst>
              <a:path w="117" h="147" extrusionOk="0">
                <a:moveTo>
                  <a:pt x="23" y="0"/>
                </a:moveTo>
                <a:lnTo>
                  <a:pt x="0" y="127"/>
                </a:lnTo>
                <a:cubicBezTo>
                  <a:pt x="0" y="127"/>
                  <a:pt x="34" y="135"/>
                  <a:pt x="86" y="146"/>
                </a:cubicBezTo>
                <a:lnTo>
                  <a:pt x="116" y="0"/>
                </a:lnTo>
                <a:lnTo>
                  <a:pt x="23" y="0"/>
                </a:lnTo>
              </a:path>
            </a:pathLst>
          </a:custGeom>
          <a:solidFill>
            <a:srgbClr val="75523C">
              <a:alpha val="20000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8" name="Google Shape;658;p23"/>
          <p:cNvSpPr/>
          <p:nvPr/>
        </p:nvSpPr>
        <p:spPr>
          <a:xfrm>
            <a:off x="8033441" y="3125865"/>
            <a:ext cx="10302" cy="10300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20" y="10"/>
                </a:moveTo>
                <a:lnTo>
                  <a:pt x="20" y="10"/>
                </a:lnTo>
                <a:cubicBezTo>
                  <a:pt x="20" y="15"/>
                  <a:pt x="15" y="20"/>
                  <a:pt x="10" y="20"/>
                </a:cubicBezTo>
                <a:cubicBezTo>
                  <a:pt x="5" y="20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5" y="0"/>
                  <a:pt x="20" y="4"/>
                  <a:pt x="20" y="10"/>
                </a:cubicBezTo>
              </a:path>
            </a:pathLst>
          </a:custGeom>
          <a:solidFill>
            <a:srgbClr val="75523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9" name="Google Shape;659;p23"/>
          <p:cNvSpPr/>
          <p:nvPr/>
        </p:nvSpPr>
        <p:spPr>
          <a:xfrm>
            <a:off x="8385766" y="2596474"/>
            <a:ext cx="41208" cy="53557"/>
          </a:xfrm>
          <a:custGeom>
            <a:avLst/>
            <a:gdLst/>
            <a:ahLst/>
            <a:cxnLst/>
            <a:rect l="l" t="t" r="r" b="b"/>
            <a:pathLst>
              <a:path w="89" h="116" extrusionOk="0">
                <a:moveTo>
                  <a:pt x="73" y="74"/>
                </a:moveTo>
                <a:lnTo>
                  <a:pt x="73" y="74"/>
                </a:lnTo>
                <a:cubicBezTo>
                  <a:pt x="58" y="101"/>
                  <a:pt x="32" y="115"/>
                  <a:pt x="17" y="106"/>
                </a:cubicBezTo>
                <a:cubicBezTo>
                  <a:pt x="1" y="96"/>
                  <a:pt x="0" y="68"/>
                  <a:pt x="16" y="41"/>
                </a:cubicBezTo>
                <a:cubicBezTo>
                  <a:pt x="31" y="15"/>
                  <a:pt x="56" y="0"/>
                  <a:pt x="72" y="10"/>
                </a:cubicBezTo>
                <a:cubicBezTo>
                  <a:pt x="88" y="19"/>
                  <a:pt x="88" y="47"/>
                  <a:pt x="73" y="74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0" name="Google Shape;660;p23"/>
          <p:cNvSpPr/>
          <p:nvPr/>
        </p:nvSpPr>
        <p:spPr>
          <a:xfrm>
            <a:off x="8078768" y="3018751"/>
            <a:ext cx="508916" cy="912533"/>
          </a:xfrm>
          <a:custGeom>
            <a:avLst/>
            <a:gdLst/>
            <a:ahLst/>
            <a:cxnLst/>
            <a:rect l="l" t="t" r="r" b="b"/>
            <a:pathLst>
              <a:path w="1091" h="1954" extrusionOk="0">
                <a:moveTo>
                  <a:pt x="0" y="1953"/>
                </a:moveTo>
                <a:lnTo>
                  <a:pt x="206" y="964"/>
                </a:lnTo>
                <a:cubicBezTo>
                  <a:pt x="149" y="969"/>
                  <a:pt x="100" y="979"/>
                  <a:pt x="67" y="998"/>
                </a:cubicBezTo>
                <a:cubicBezTo>
                  <a:pt x="49" y="1008"/>
                  <a:pt x="27" y="1002"/>
                  <a:pt x="17" y="985"/>
                </a:cubicBezTo>
                <a:cubicBezTo>
                  <a:pt x="7" y="967"/>
                  <a:pt x="13" y="944"/>
                  <a:pt x="30" y="934"/>
                </a:cubicBezTo>
                <a:cubicBezTo>
                  <a:pt x="169" y="854"/>
                  <a:pt x="482" y="894"/>
                  <a:pt x="734" y="926"/>
                </a:cubicBezTo>
                <a:lnTo>
                  <a:pt x="744" y="928"/>
                </a:lnTo>
                <a:cubicBezTo>
                  <a:pt x="807" y="936"/>
                  <a:pt x="851" y="926"/>
                  <a:pt x="881" y="898"/>
                </a:cubicBezTo>
                <a:cubicBezTo>
                  <a:pt x="953" y="830"/>
                  <a:pt x="940" y="648"/>
                  <a:pt x="927" y="471"/>
                </a:cubicBezTo>
                <a:cubicBezTo>
                  <a:pt x="926" y="456"/>
                  <a:pt x="925" y="442"/>
                  <a:pt x="924" y="427"/>
                </a:cubicBezTo>
                <a:cubicBezTo>
                  <a:pt x="903" y="126"/>
                  <a:pt x="1019" y="18"/>
                  <a:pt x="1024" y="14"/>
                </a:cubicBezTo>
                <a:cubicBezTo>
                  <a:pt x="1039" y="0"/>
                  <a:pt x="1062" y="1"/>
                  <a:pt x="1076" y="17"/>
                </a:cubicBezTo>
                <a:cubicBezTo>
                  <a:pt x="1090" y="32"/>
                  <a:pt x="1088" y="56"/>
                  <a:pt x="1073" y="69"/>
                </a:cubicBezTo>
                <a:cubicBezTo>
                  <a:pt x="1072" y="70"/>
                  <a:pt x="980" y="161"/>
                  <a:pt x="998" y="422"/>
                </a:cubicBezTo>
                <a:cubicBezTo>
                  <a:pt x="999" y="437"/>
                  <a:pt x="1000" y="451"/>
                  <a:pt x="1001" y="465"/>
                </a:cubicBezTo>
                <a:cubicBezTo>
                  <a:pt x="1016" y="668"/>
                  <a:pt x="1030" y="859"/>
                  <a:pt x="932" y="952"/>
                </a:cubicBezTo>
                <a:cubicBezTo>
                  <a:pt x="898" y="985"/>
                  <a:pt x="853" y="1002"/>
                  <a:pt x="798" y="1004"/>
                </a:cubicBezTo>
                <a:lnTo>
                  <a:pt x="981" y="1953"/>
                </a:lnTo>
                <a:lnTo>
                  <a:pt x="961" y="1953"/>
                </a:lnTo>
                <a:lnTo>
                  <a:pt x="734" y="1002"/>
                </a:lnTo>
                <a:lnTo>
                  <a:pt x="724" y="1000"/>
                </a:lnTo>
                <a:cubicBezTo>
                  <a:pt x="583" y="982"/>
                  <a:pt x="410" y="960"/>
                  <a:pt x="271" y="961"/>
                </a:cubicBezTo>
                <a:lnTo>
                  <a:pt x="21" y="1953"/>
                </a:lnTo>
                <a:lnTo>
                  <a:pt x="0" y="1953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1" name="Google Shape;661;p23"/>
          <p:cNvSpPr/>
          <p:nvPr/>
        </p:nvSpPr>
        <p:spPr>
          <a:xfrm>
            <a:off x="6360405" y="2994032"/>
            <a:ext cx="508917" cy="912535"/>
          </a:xfrm>
          <a:custGeom>
            <a:avLst/>
            <a:gdLst/>
            <a:ahLst/>
            <a:cxnLst/>
            <a:rect l="l" t="t" r="r" b="b"/>
            <a:pathLst>
              <a:path w="1089" h="1955" extrusionOk="0">
                <a:moveTo>
                  <a:pt x="1088" y="1954"/>
                </a:moveTo>
                <a:lnTo>
                  <a:pt x="882" y="964"/>
                </a:lnTo>
                <a:cubicBezTo>
                  <a:pt x="941" y="969"/>
                  <a:pt x="989" y="980"/>
                  <a:pt x="1022" y="998"/>
                </a:cubicBezTo>
                <a:cubicBezTo>
                  <a:pt x="1039" y="1009"/>
                  <a:pt x="1062" y="1003"/>
                  <a:pt x="1073" y="985"/>
                </a:cubicBezTo>
                <a:cubicBezTo>
                  <a:pt x="1083" y="967"/>
                  <a:pt x="1077" y="945"/>
                  <a:pt x="1059" y="934"/>
                </a:cubicBezTo>
                <a:cubicBezTo>
                  <a:pt x="920" y="854"/>
                  <a:pt x="607" y="895"/>
                  <a:pt x="356" y="927"/>
                </a:cubicBezTo>
                <a:lnTo>
                  <a:pt x="345" y="929"/>
                </a:lnTo>
                <a:cubicBezTo>
                  <a:pt x="283" y="937"/>
                  <a:pt x="238" y="927"/>
                  <a:pt x="208" y="899"/>
                </a:cubicBezTo>
                <a:cubicBezTo>
                  <a:pt x="136" y="830"/>
                  <a:pt x="149" y="648"/>
                  <a:pt x="162" y="471"/>
                </a:cubicBezTo>
                <a:cubicBezTo>
                  <a:pt x="163" y="457"/>
                  <a:pt x="165" y="442"/>
                  <a:pt x="165" y="428"/>
                </a:cubicBezTo>
                <a:cubicBezTo>
                  <a:pt x="187" y="126"/>
                  <a:pt x="71" y="19"/>
                  <a:pt x="65" y="15"/>
                </a:cubicBezTo>
                <a:cubicBezTo>
                  <a:pt x="51" y="0"/>
                  <a:pt x="27" y="2"/>
                  <a:pt x="13" y="17"/>
                </a:cubicBezTo>
                <a:cubicBezTo>
                  <a:pt x="0" y="32"/>
                  <a:pt x="1" y="56"/>
                  <a:pt x="16" y="69"/>
                </a:cubicBezTo>
                <a:cubicBezTo>
                  <a:pt x="17" y="70"/>
                  <a:pt x="110" y="161"/>
                  <a:pt x="92" y="423"/>
                </a:cubicBezTo>
                <a:cubicBezTo>
                  <a:pt x="90" y="437"/>
                  <a:pt x="89" y="452"/>
                  <a:pt x="88" y="466"/>
                </a:cubicBezTo>
                <a:cubicBezTo>
                  <a:pt x="73" y="669"/>
                  <a:pt x="59" y="860"/>
                  <a:pt x="158" y="953"/>
                </a:cubicBezTo>
                <a:cubicBezTo>
                  <a:pt x="191" y="985"/>
                  <a:pt x="236" y="1002"/>
                  <a:pt x="292" y="1005"/>
                </a:cubicBezTo>
                <a:lnTo>
                  <a:pt x="108" y="1954"/>
                </a:lnTo>
                <a:lnTo>
                  <a:pt x="128" y="1954"/>
                </a:lnTo>
                <a:lnTo>
                  <a:pt x="355" y="1002"/>
                </a:lnTo>
                <a:lnTo>
                  <a:pt x="365" y="1000"/>
                </a:lnTo>
                <a:cubicBezTo>
                  <a:pt x="506" y="982"/>
                  <a:pt x="679" y="960"/>
                  <a:pt x="818" y="962"/>
                </a:cubicBezTo>
                <a:lnTo>
                  <a:pt x="1069" y="1954"/>
                </a:lnTo>
                <a:lnTo>
                  <a:pt x="1088" y="1954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2" name="Google Shape;662;p23"/>
          <p:cNvSpPr/>
          <p:nvPr/>
        </p:nvSpPr>
        <p:spPr>
          <a:xfrm>
            <a:off x="7166016" y="3589341"/>
            <a:ext cx="241066" cy="144193"/>
          </a:xfrm>
          <a:custGeom>
            <a:avLst/>
            <a:gdLst/>
            <a:ahLst/>
            <a:cxnLst/>
            <a:rect l="l" t="t" r="r" b="b"/>
            <a:pathLst>
              <a:path w="518" h="309" extrusionOk="0">
                <a:moveTo>
                  <a:pt x="458" y="90"/>
                </a:moveTo>
                <a:lnTo>
                  <a:pt x="458" y="90"/>
                </a:lnTo>
                <a:cubicBezTo>
                  <a:pt x="443" y="95"/>
                  <a:pt x="417" y="102"/>
                  <a:pt x="387" y="102"/>
                </a:cubicBezTo>
                <a:cubicBezTo>
                  <a:pt x="355" y="148"/>
                  <a:pt x="278" y="213"/>
                  <a:pt x="180" y="84"/>
                </a:cubicBezTo>
                <a:cubicBezTo>
                  <a:pt x="125" y="13"/>
                  <a:pt x="44" y="1"/>
                  <a:pt x="0" y="0"/>
                </a:cubicBezTo>
                <a:cubicBezTo>
                  <a:pt x="0" y="49"/>
                  <a:pt x="28" y="121"/>
                  <a:pt x="70" y="152"/>
                </a:cubicBezTo>
                <a:cubicBezTo>
                  <a:pt x="173" y="229"/>
                  <a:pt x="238" y="308"/>
                  <a:pt x="238" y="308"/>
                </a:cubicBezTo>
                <a:lnTo>
                  <a:pt x="247" y="303"/>
                </a:lnTo>
                <a:lnTo>
                  <a:pt x="120" y="118"/>
                </a:lnTo>
                <a:lnTo>
                  <a:pt x="221" y="225"/>
                </a:lnTo>
                <a:cubicBezTo>
                  <a:pt x="252" y="258"/>
                  <a:pt x="304" y="264"/>
                  <a:pt x="342" y="238"/>
                </a:cubicBezTo>
                <a:lnTo>
                  <a:pt x="517" y="118"/>
                </a:lnTo>
                <a:cubicBezTo>
                  <a:pt x="517" y="118"/>
                  <a:pt x="493" y="77"/>
                  <a:pt x="458" y="90"/>
                </a:cubicBezTo>
              </a:path>
            </a:pathLst>
          </a:custGeom>
          <a:solidFill>
            <a:srgbClr val="4376BD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3" name="Google Shape;663;p23"/>
          <p:cNvSpPr/>
          <p:nvPr/>
        </p:nvSpPr>
        <p:spPr>
          <a:xfrm>
            <a:off x="6830173" y="3175302"/>
            <a:ext cx="517157" cy="512914"/>
          </a:xfrm>
          <a:custGeom>
            <a:avLst/>
            <a:gdLst/>
            <a:ahLst/>
            <a:cxnLst/>
            <a:rect l="l" t="t" r="r" b="b"/>
            <a:pathLst>
              <a:path w="1106" h="1099" extrusionOk="0">
                <a:moveTo>
                  <a:pt x="898" y="969"/>
                </a:moveTo>
                <a:lnTo>
                  <a:pt x="898" y="969"/>
                </a:lnTo>
                <a:cubicBezTo>
                  <a:pt x="996" y="1098"/>
                  <a:pt x="1073" y="1033"/>
                  <a:pt x="1105" y="987"/>
                </a:cubicBezTo>
                <a:cubicBezTo>
                  <a:pt x="1065" y="987"/>
                  <a:pt x="1018" y="974"/>
                  <a:pt x="986" y="927"/>
                </a:cubicBezTo>
                <a:cubicBezTo>
                  <a:pt x="930" y="846"/>
                  <a:pt x="857" y="797"/>
                  <a:pt x="857" y="797"/>
                </a:cubicBezTo>
                <a:cubicBezTo>
                  <a:pt x="857" y="797"/>
                  <a:pt x="563" y="139"/>
                  <a:pt x="408" y="50"/>
                </a:cubicBezTo>
                <a:cubicBezTo>
                  <a:pt x="322" y="0"/>
                  <a:pt x="0" y="28"/>
                  <a:pt x="0" y="28"/>
                </a:cubicBezTo>
                <a:lnTo>
                  <a:pt x="0" y="365"/>
                </a:lnTo>
                <a:lnTo>
                  <a:pt x="301" y="371"/>
                </a:lnTo>
                <a:cubicBezTo>
                  <a:pt x="301" y="371"/>
                  <a:pt x="294" y="528"/>
                  <a:pt x="466" y="601"/>
                </a:cubicBezTo>
                <a:cubicBezTo>
                  <a:pt x="594" y="655"/>
                  <a:pt x="734" y="816"/>
                  <a:pt x="721" y="860"/>
                </a:cubicBezTo>
                <a:cubicBezTo>
                  <a:pt x="719" y="868"/>
                  <a:pt x="718" y="876"/>
                  <a:pt x="718" y="885"/>
                </a:cubicBezTo>
                <a:cubicBezTo>
                  <a:pt x="762" y="886"/>
                  <a:pt x="843" y="898"/>
                  <a:pt x="898" y="969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4" name="Google Shape;664;p23"/>
          <p:cNvSpPr/>
          <p:nvPr/>
        </p:nvSpPr>
        <p:spPr>
          <a:xfrm>
            <a:off x="6830174" y="3175302"/>
            <a:ext cx="241064" cy="288385"/>
          </a:xfrm>
          <a:custGeom>
            <a:avLst/>
            <a:gdLst/>
            <a:ahLst/>
            <a:cxnLst/>
            <a:rect l="l" t="t" r="r" b="b"/>
            <a:pathLst>
              <a:path w="518" h="618" extrusionOk="0">
                <a:moveTo>
                  <a:pt x="484" y="122"/>
                </a:moveTo>
                <a:lnTo>
                  <a:pt x="484" y="122"/>
                </a:lnTo>
                <a:cubicBezTo>
                  <a:pt x="457" y="89"/>
                  <a:pt x="431" y="63"/>
                  <a:pt x="408" y="50"/>
                </a:cubicBezTo>
                <a:cubicBezTo>
                  <a:pt x="322" y="0"/>
                  <a:pt x="0" y="28"/>
                  <a:pt x="0" y="28"/>
                </a:cubicBezTo>
                <a:lnTo>
                  <a:pt x="0" y="365"/>
                </a:lnTo>
                <a:lnTo>
                  <a:pt x="301" y="371"/>
                </a:lnTo>
                <a:cubicBezTo>
                  <a:pt x="301" y="371"/>
                  <a:pt x="294" y="528"/>
                  <a:pt x="466" y="601"/>
                </a:cubicBezTo>
                <a:cubicBezTo>
                  <a:pt x="477" y="605"/>
                  <a:pt x="488" y="611"/>
                  <a:pt x="498" y="617"/>
                </a:cubicBezTo>
                <a:cubicBezTo>
                  <a:pt x="517" y="427"/>
                  <a:pt x="498" y="231"/>
                  <a:pt x="484" y="122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5" name="Google Shape;665;p23"/>
          <p:cNvSpPr/>
          <p:nvPr/>
        </p:nvSpPr>
        <p:spPr>
          <a:xfrm>
            <a:off x="6642677" y="2748905"/>
            <a:ext cx="337903" cy="444937"/>
          </a:xfrm>
          <a:custGeom>
            <a:avLst/>
            <a:gdLst/>
            <a:ahLst/>
            <a:cxnLst/>
            <a:rect l="l" t="t" r="r" b="b"/>
            <a:pathLst>
              <a:path w="724" h="953" extrusionOk="0">
                <a:moveTo>
                  <a:pt x="46" y="373"/>
                </a:moveTo>
                <a:lnTo>
                  <a:pt x="157" y="633"/>
                </a:lnTo>
                <a:cubicBezTo>
                  <a:pt x="179" y="687"/>
                  <a:pt x="220" y="732"/>
                  <a:pt x="272" y="760"/>
                </a:cubicBezTo>
                <a:lnTo>
                  <a:pt x="622" y="952"/>
                </a:lnTo>
                <a:lnTo>
                  <a:pt x="723" y="844"/>
                </a:lnTo>
                <a:lnTo>
                  <a:pt x="347" y="584"/>
                </a:lnTo>
                <a:cubicBezTo>
                  <a:pt x="347" y="584"/>
                  <a:pt x="264" y="401"/>
                  <a:pt x="231" y="245"/>
                </a:cubicBezTo>
                <a:cubicBezTo>
                  <a:pt x="200" y="87"/>
                  <a:pt x="56" y="0"/>
                  <a:pt x="56" y="0"/>
                </a:cubicBezTo>
                <a:lnTo>
                  <a:pt x="37" y="56"/>
                </a:lnTo>
                <a:cubicBezTo>
                  <a:pt x="0" y="159"/>
                  <a:pt x="3" y="273"/>
                  <a:pt x="46" y="373"/>
                </a:cubicBez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6" name="Google Shape;666;p23"/>
          <p:cNvSpPr/>
          <p:nvPr/>
        </p:nvSpPr>
        <p:spPr>
          <a:xfrm>
            <a:off x="6177031" y="2520256"/>
            <a:ext cx="574849" cy="665347"/>
          </a:xfrm>
          <a:custGeom>
            <a:avLst/>
            <a:gdLst/>
            <a:ahLst/>
            <a:cxnLst/>
            <a:rect l="l" t="t" r="r" b="b"/>
            <a:pathLst>
              <a:path w="1229" h="1426" extrusionOk="0">
                <a:moveTo>
                  <a:pt x="1050" y="290"/>
                </a:moveTo>
                <a:lnTo>
                  <a:pt x="1050" y="290"/>
                </a:lnTo>
                <a:cubicBezTo>
                  <a:pt x="1135" y="468"/>
                  <a:pt x="1017" y="515"/>
                  <a:pt x="1017" y="515"/>
                </a:cubicBezTo>
                <a:lnTo>
                  <a:pt x="1072" y="602"/>
                </a:lnTo>
                <a:cubicBezTo>
                  <a:pt x="1228" y="872"/>
                  <a:pt x="972" y="996"/>
                  <a:pt x="972" y="996"/>
                </a:cubicBezTo>
                <a:cubicBezTo>
                  <a:pt x="1019" y="1315"/>
                  <a:pt x="618" y="1275"/>
                  <a:pt x="618" y="1275"/>
                </a:cubicBezTo>
                <a:cubicBezTo>
                  <a:pt x="273" y="1425"/>
                  <a:pt x="244" y="1059"/>
                  <a:pt x="244" y="1059"/>
                </a:cubicBezTo>
                <a:cubicBezTo>
                  <a:pt x="0" y="809"/>
                  <a:pt x="340" y="585"/>
                  <a:pt x="340" y="585"/>
                </a:cubicBezTo>
                <a:cubicBezTo>
                  <a:pt x="285" y="304"/>
                  <a:pt x="530" y="259"/>
                  <a:pt x="530" y="259"/>
                </a:cubicBezTo>
                <a:cubicBezTo>
                  <a:pt x="512" y="59"/>
                  <a:pt x="702" y="43"/>
                  <a:pt x="702" y="43"/>
                </a:cubicBezTo>
                <a:cubicBezTo>
                  <a:pt x="702" y="43"/>
                  <a:pt x="818" y="0"/>
                  <a:pt x="940" y="78"/>
                </a:cubicBezTo>
                <a:cubicBezTo>
                  <a:pt x="1046" y="148"/>
                  <a:pt x="1050" y="290"/>
                  <a:pt x="1050" y="290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7" name="Google Shape;667;p23"/>
          <p:cNvSpPr/>
          <p:nvPr/>
        </p:nvSpPr>
        <p:spPr>
          <a:xfrm>
            <a:off x="6409854" y="2718007"/>
            <a:ext cx="344084" cy="547931"/>
          </a:xfrm>
          <a:custGeom>
            <a:avLst/>
            <a:gdLst/>
            <a:ahLst/>
            <a:cxnLst/>
            <a:rect l="l" t="t" r="r" b="b"/>
            <a:pathLst>
              <a:path w="736" h="1171" extrusionOk="0">
                <a:moveTo>
                  <a:pt x="555" y="65"/>
                </a:moveTo>
                <a:lnTo>
                  <a:pt x="448" y="24"/>
                </a:lnTo>
                <a:lnTo>
                  <a:pt x="276" y="0"/>
                </a:lnTo>
                <a:lnTo>
                  <a:pt x="0" y="157"/>
                </a:lnTo>
                <a:cubicBezTo>
                  <a:pt x="0" y="157"/>
                  <a:pt x="81" y="1170"/>
                  <a:pt x="87" y="1170"/>
                </a:cubicBezTo>
                <a:cubicBezTo>
                  <a:pt x="93" y="1170"/>
                  <a:pt x="668" y="937"/>
                  <a:pt x="668" y="937"/>
                </a:cubicBezTo>
                <a:lnTo>
                  <a:pt x="594" y="799"/>
                </a:lnTo>
                <a:lnTo>
                  <a:pt x="627" y="627"/>
                </a:lnTo>
                <a:cubicBezTo>
                  <a:pt x="627" y="627"/>
                  <a:pt x="729" y="638"/>
                  <a:pt x="730" y="533"/>
                </a:cubicBezTo>
                <a:cubicBezTo>
                  <a:pt x="735" y="341"/>
                  <a:pt x="555" y="65"/>
                  <a:pt x="555" y="65"/>
                </a:cubicBez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8" name="Google Shape;668;p23"/>
          <p:cNvSpPr/>
          <p:nvPr/>
        </p:nvSpPr>
        <p:spPr>
          <a:xfrm>
            <a:off x="6537598" y="2600593"/>
            <a:ext cx="123623" cy="251307"/>
          </a:xfrm>
          <a:custGeom>
            <a:avLst/>
            <a:gdLst/>
            <a:ahLst/>
            <a:cxnLst/>
            <a:rect l="l" t="t" r="r" b="b"/>
            <a:pathLst>
              <a:path w="264" h="540" extrusionOk="0">
                <a:moveTo>
                  <a:pt x="172" y="275"/>
                </a:moveTo>
                <a:lnTo>
                  <a:pt x="172" y="275"/>
                </a:lnTo>
                <a:cubicBezTo>
                  <a:pt x="172" y="275"/>
                  <a:pt x="263" y="539"/>
                  <a:pt x="202" y="532"/>
                </a:cubicBezTo>
                <a:cubicBezTo>
                  <a:pt x="109" y="523"/>
                  <a:pt x="0" y="251"/>
                  <a:pt x="0" y="251"/>
                </a:cubicBezTo>
                <a:lnTo>
                  <a:pt x="94" y="0"/>
                </a:lnTo>
                <a:lnTo>
                  <a:pt x="253" y="60"/>
                </a:lnTo>
                <a:lnTo>
                  <a:pt x="172" y="275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9" name="Google Shape;669;p23"/>
          <p:cNvSpPr/>
          <p:nvPr/>
        </p:nvSpPr>
        <p:spPr>
          <a:xfrm>
            <a:off x="6933193" y="3756191"/>
            <a:ext cx="191615" cy="181271"/>
          </a:xfrm>
          <a:custGeom>
            <a:avLst/>
            <a:gdLst/>
            <a:ahLst/>
            <a:cxnLst/>
            <a:rect l="l" t="t" r="r" b="b"/>
            <a:pathLst>
              <a:path w="409" h="390" extrusionOk="0">
                <a:moveTo>
                  <a:pt x="373" y="332"/>
                </a:moveTo>
                <a:lnTo>
                  <a:pt x="373" y="332"/>
                </a:lnTo>
                <a:cubicBezTo>
                  <a:pt x="357" y="328"/>
                  <a:pt x="331" y="319"/>
                  <a:pt x="306" y="302"/>
                </a:cubicBezTo>
                <a:cubicBezTo>
                  <a:pt x="254" y="323"/>
                  <a:pt x="154" y="332"/>
                  <a:pt x="146" y="171"/>
                </a:cubicBezTo>
                <a:cubicBezTo>
                  <a:pt x="141" y="80"/>
                  <a:pt x="81" y="25"/>
                  <a:pt x="45" y="0"/>
                </a:cubicBezTo>
                <a:cubicBezTo>
                  <a:pt x="18" y="40"/>
                  <a:pt x="0" y="115"/>
                  <a:pt x="17" y="165"/>
                </a:cubicBezTo>
                <a:cubicBezTo>
                  <a:pt x="58" y="286"/>
                  <a:pt x="67" y="389"/>
                  <a:pt x="67" y="389"/>
                </a:cubicBezTo>
                <a:lnTo>
                  <a:pt x="78" y="389"/>
                </a:lnTo>
                <a:lnTo>
                  <a:pt x="78" y="165"/>
                </a:lnTo>
                <a:lnTo>
                  <a:pt x="100" y="310"/>
                </a:lnTo>
                <a:cubicBezTo>
                  <a:pt x="107" y="355"/>
                  <a:pt x="146" y="389"/>
                  <a:pt x="192" y="389"/>
                </a:cubicBezTo>
                <a:lnTo>
                  <a:pt x="405" y="389"/>
                </a:lnTo>
                <a:cubicBezTo>
                  <a:pt x="405" y="389"/>
                  <a:pt x="408" y="341"/>
                  <a:pt x="373" y="332"/>
                </a:cubicBezTo>
              </a:path>
            </a:pathLst>
          </a:custGeom>
          <a:solidFill>
            <a:srgbClr val="4376BD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0" name="Google Shape;670;p23"/>
          <p:cNvSpPr/>
          <p:nvPr/>
        </p:nvSpPr>
        <p:spPr>
          <a:xfrm>
            <a:off x="6832233" y="3175303"/>
            <a:ext cx="245187" cy="737443"/>
          </a:xfrm>
          <a:custGeom>
            <a:avLst/>
            <a:gdLst/>
            <a:ahLst/>
            <a:cxnLst/>
            <a:rect l="l" t="t" r="r" b="b"/>
            <a:pathLst>
              <a:path w="525" h="1578" extrusionOk="0">
                <a:moveTo>
                  <a:pt x="364" y="1416"/>
                </a:moveTo>
                <a:lnTo>
                  <a:pt x="364" y="1416"/>
                </a:lnTo>
                <a:cubicBezTo>
                  <a:pt x="372" y="1577"/>
                  <a:pt x="472" y="1568"/>
                  <a:pt x="524" y="1547"/>
                </a:cubicBezTo>
                <a:cubicBezTo>
                  <a:pt x="491" y="1524"/>
                  <a:pt x="460" y="1488"/>
                  <a:pt x="460" y="1431"/>
                </a:cubicBezTo>
                <a:cubicBezTo>
                  <a:pt x="460" y="1332"/>
                  <a:pt x="427" y="1249"/>
                  <a:pt x="427" y="1249"/>
                </a:cubicBezTo>
                <a:cubicBezTo>
                  <a:pt x="427" y="1249"/>
                  <a:pt x="452" y="351"/>
                  <a:pt x="419" y="175"/>
                </a:cubicBezTo>
                <a:cubicBezTo>
                  <a:pt x="385" y="0"/>
                  <a:pt x="0" y="72"/>
                  <a:pt x="0" y="72"/>
                </a:cubicBezTo>
                <a:lnTo>
                  <a:pt x="4" y="408"/>
                </a:lnTo>
                <a:lnTo>
                  <a:pt x="197" y="393"/>
                </a:lnTo>
                <a:cubicBezTo>
                  <a:pt x="197" y="393"/>
                  <a:pt x="148" y="610"/>
                  <a:pt x="211" y="779"/>
                </a:cubicBezTo>
                <a:cubicBezTo>
                  <a:pt x="274" y="948"/>
                  <a:pt x="315" y="1196"/>
                  <a:pt x="279" y="1226"/>
                </a:cubicBezTo>
                <a:cubicBezTo>
                  <a:pt x="274" y="1231"/>
                  <a:pt x="268" y="1237"/>
                  <a:pt x="263" y="1245"/>
                </a:cubicBezTo>
                <a:cubicBezTo>
                  <a:pt x="299" y="1270"/>
                  <a:pt x="359" y="1325"/>
                  <a:pt x="364" y="1416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1" name="Google Shape;671;p23"/>
          <p:cNvSpPr/>
          <p:nvPr/>
        </p:nvSpPr>
        <p:spPr>
          <a:xfrm>
            <a:off x="6832233" y="3195902"/>
            <a:ext cx="113323" cy="168911"/>
          </a:xfrm>
          <a:custGeom>
            <a:avLst/>
            <a:gdLst/>
            <a:ahLst/>
            <a:cxnLst/>
            <a:rect l="l" t="t" r="r" b="b"/>
            <a:pathLst>
              <a:path w="242" h="361" extrusionOk="0">
                <a:moveTo>
                  <a:pt x="0" y="24"/>
                </a:moveTo>
                <a:lnTo>
                  <a:pt x="4" y="360"/>
                </a:lnTo>
                <a:lnTo>
                  <a:pt x="171" y="348"/>
                </a:lnTo>
                <a:cubicBezTo>
                  <a:pt x="180" y="196"/>
                  <a:pt x="219" y="71"/>
                  <a:pt x="241" y="13"/>
                </a:cubicBezTo>
                <a:cubicBezTo>
                  <a:pt x="126" y="0"/>
                  <a:pt x="0" y="24"/>
                  <a:pt x="0" y="24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2" name="Google Shape;672;p23"/>
          <p:cNvSpPr/>
          <p:nvPr/>
        </p:nvSpPr>
        <p:spPr>
          <a:xfrm>
            <a:off x="6819871" y="2738606"/>
            <a:ext cx="67994" cy="102995"/>
          </a:xfrm>
          <a:custGeom>
            <a:avLst/>
            <a:gdLst/>
            <a:ahLst/>
            <a:cxnLst/>
            <a:rect l="l" t="t" r="r" b="b"/>
            <a:pathLst>
              <a:path w="147" h="222" extrusionOk="0">
                <a:moveTo>
                  <a:pt x="0" y="218"/>
                </a:moveTo>
                <a:lnTo>
                  <a:pt x="21" y="221"/>
                </a:lnTo>
                <a:lnTo>
                  <a:pt x="146" y="3"/>
                </a:lnTo>
                <a:lnTo>
                  <a:pt x="125" y="0"/>
                </a:lnTo>
                <a:lnTo>
                  <a:pt x="0" y="218"/>
                </a:ln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3" name="Google Shape;673;p23"/>
          <p:cNvSpPr/>
          <p:nvPr/>
        </p:nvSpPr>
        <p:spPr>
          <a:xfrm>
            <a:off x="6828113" y="2740666"/>
            <a:ext cx="111260" cy="109173"/>
          </a:xfrm>
          <a:custGeom>
            <a:avLst/>
            <a:gdLst/>
            <a:ahLst/>
            <a:cxnLst/>
            <a:rect l="l" t="t" r="r" b="b"/>
            <a:pathLst>
              <a:path w="240" h="235" extrusionOk="0">
                <a:moveTo>
                  <a:pt x="113" y="234"/>
                </a:moveTo>
                <a:lnTo>
                  <a:pt x="0" y="218"/>
                </a:lnTo>
                <a:lnTo>
                  <a:pt x="125" y="0"/>
                </a:lnTo>
                <a:lnTo>
                  <a:pt x="239" y="17"/>
                </a:lnTo>
                <a:lnTo>
                  <a:pt x="113" y="234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4" name="Google Shape;674;p23"/>
          <p:cNvSpPr/>
          <p:nvPr/>
        </p:nvSpPr>
        <p:spPr>
          <a:xfrm>
            <a:off x="6411915" y="2823061"/>
            <a:ext cx="311120" cy="442877"/>
          </a:xfrm>
          <a:custGeom>
            <a:avLst/>
            <a:gdLst/>
            <a:ahLst/>
            <a:cxnLst/>
            <a:rect l="l" t="t" r="r" b="b"/>
            <a:pathLst>
              <a:path w="665" h="948" extrusionOk="0">
                <a:moveTo>
                  <a:pt x="623" y="404"/>
                </a:moveTo>
                <a:lnTo>
                  <a:pt x="623" y="404"/>
                </a:lnTo>
                <a:cubicBezTo>
                  <a:pt x="623" y="404"/>
                  <a:pt x="409" y="456"/>
                  <a:pt x="348" y="275"/>
                </a:cubicBezTo>
                <a:cubicBezTo>
                  <a:pt x="260" y="15"/>
                  <a:pt x="123" y="60"/>
                  <a:pt x="0" y="0"/>
                </a:cubicBezTo>
                <a:cubicBezTo>
                  <a:pt x="19" y="225"/>
                  <a:pt x="78" y="947"/>
                  <a:pt x="83" y="947"/>
                </a:cubicBezTo>
                <a:cubicBezTo>
                  <a:pt x="89" y="947"/>
                  <a:pt x="664" y="714"/>
                  <a:pt x="664" y="714"/>
                </a:cubicBezTo>
                <a:lnTo>
                  <a:pt x="590" y="576"/>
                </a:lnTo>
                <a:lnTo>
                  <a:pt x="623" y="404"/>
                </a:lnTo>
              </a:path>
            </a:pathLst>
          </a:custGeom>
          <a:solidFill>
            <a:srgbClr val="92BBEE">
              <a:alpha val="4941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5" name="Google Shape;675;p23"/>
          <p:cNvSpPr/>
          <p:nvPr/>
        </p:nvSpPr>
        <p:spPr>
          <a:xfrm>
            <a:off x="6376888" y="2783923"/>
            <a:ext cx="451223" cy="374901"/>
          </a:xfrm>
          <a:custGeom>
            <a:avLst/>
            <a:gdLst/>
            <a:ahLst/>
            <a:cxnLst/>
            <a:rect l="l" t="t" r="r" b="b"/>
            <a:pathLst>
              <a:path w="966" h="803" extrusionOk="0">
                <a:moveTo>
                  <a:pt x="416" y="514"/>
                </a:moveTo>
                <a:lnTo>
                  <a:pt x="866" y="191"/>
                </a:lnTo>
                <a:lnTo>
                  <a:pt x="965" y="292"/>
                </a:lnTo>
                <a:cubicBezTo>
                  <a:pt x="965" y="292"/>
                  <a:pt x="446" y="759"/>
                  <a:pt x="364" y="783"/>
                </a:cubicBezTo>
                <a:cubicBezTo>
                  <a:pt x="299" y="802"/>
                  <a:pt x="105" y="398"/>
                  <a:pt x="24" y="224"/>
                </a:cubicBezTo>
                <a:cubicBezTo>
                  <a:pt x="1" y="174"/>
                  <a:pt x="0" y="117"/>
                  <a:pt x="20" y="66"/>
                </a:cubicBezTo>
                <a:cubicBezTo>
                  <a:pt x="37" y="24"/>
                  <a:pt x="83" y="0"/>
                  <a:pt x="127" y="13"/>
                </a:cubicBezTo>
                <a:cubicBezTo>
                  <a:pt x="176" y="26"/>
                  <a:pt x="216" y="60"/>
                  <a:pt x="236" y="106"/>
                </a:cubicBezTo>
                <a:lnTo>
                  <a:pt x="416" y="514"/>
                </a:lnTo>
              </a:path>
            </a:pathLst>
          </a:custGeom>
          <a:solidFill>
            <a:srgbClr val="AED4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6" name="Google Shape;676;p23"/>
          <p:cNvSpPr/>
          <p:nvPr/>
        </p:nvSpPr>
        <p:spPr>
          <a:xfrm>
            <a:off x="6791026" y="2779803"/>
            <a:ext cx="119502" cy="135953"/>
          </a:xfrm>
          <a:custGeom>
            <a:avLst/>
            <a:gdLst/>
            <a:ahLst/>
            <a:cxnLst/>
            <a:rect l="l" t="t" r="r" b="b"/>
            <a:pathLst>
              <a:path w="257" h="289" extrusionOk="0">
                <a:moveTo>
                  <a:pt x="69" y="288"/>
                </a:moveTo>
                <a:lnTo>
                  <a:pt x="128" y="208"/>
                </a:lnTo>
                <a:lnTo>
                  <a:pt x="199" y="182"/>
                </a:lnTo>
                <a:cubicBezTo>
                  <a:pt x="214" y="178"/>
                  <a:pt x="220" y="156"/>
                  <a:pt x="220" y="156"/>
                </a:cubicBezTo>
                <a:cubicBezTo>
                  <a:pt x="231" y="154"/>
                  <a:pt x="231" y="123"/>
                  <a:pt x="231" y="123"/>
                </a:cubicBezTo>
                <a:cubicBezTo>
                  <a:pt x="242" y="116"/>
                  <a:pt x="240" y="96"/>
                  <a:pt x="240" y="96"/>
                </a:cubicBezTo>
                <a:cubicBezTo>
                  <a:pt x="251" y="84"/>
                  <a:pt x="256" y="43"/>
                  <a:pt x="256" y="43"/>
                </a:cubicBezTo>
                <a:lnTo>
                  <a:pt x="181" y="88"/>
                </a:lnTo>
                <a:lnTo>
                  <a:pt x="103" y="123"/>
                </a:lnTo>
                <a:lnTo>
                  <a:pt x="101" y="80"/>
                </a:lnTo>
                <a:cubicBezTo>
                  <a:pt x="142" y="43"/>
                  <a:pt x="121" y="0"/>
                  <a:pt x="121" y="0"/>
                </a:cubicBezTo>
                <a:lnTo>
                  <a:pt x="61" y="73"/>
                </a:lnTo>
                <a:lnTo>
                  <a:pt x="47" y="159"/>
                </a:lnTo>
                <a:lnTo>
                  <a:pt x="0" y="220"/>
                </a:lnTo>
                <a:lnTo>
                  <a:pt x="69" y="288"/>
                </a:ln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7" name="Google Shape;677;p23"/>
          <p:cNvSpPr/>
          <p:nvPr/>
        </p:nvSpPr>
        <p:spPr>
          <a:xfrm>
            <a:off x="6434580" y="3156763"/>
            <a:ext cx="482130" cy="294563"/>
          </a:xfrm>
          <a:custGeom>
            <a:avLst/>
            <a:gdLst/>
            <a:ahLst/>
            <a:cxnLst/>
            <a:rect l="l" t="t" r="r" b="b"/>
            <a:pathLst>
              <a:path w="1033" h="631" extrusionOk="0">
                <a:moveTo>
                  <a:pt x="33" y="233"/>
                </a:moveTo>
                <a:lnTo>
                  <a:pt x="33" y="233"/>
                </a:lnTo>
                <a:cubicBezTo>
                  <a:pt x="33" y="233"/>
                  <a:pt x="0" y="624"/>
                  <a:pt x="366" y="583"/>
                </a:cubicBezTo>
                <a:cubicBezTo>
                  <a:pt x="732" y="542"/>
                  <a:pt x="877" y="496"/>
                  <a:pt x="981" y="630"/>
                </a:cubicBezTo>
                <a:cubicBezTo>
                  <a:pt x="981" y="630"/>
                  <a:pt x="894" y="137"/>
                  <a:pt x="1032" y="27"/>
                </a:cubicBezTo>
                <a:lnTo>
                  <a:pt x="614" y="0"/>
                </a:lnTo>
                <a:lnTo>
                  <a:pt x="33" y="233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8" name="Google Shape;678;p23"/>
          <p:cNvSpPr/>
          <p:nvPr/>
        </p:nvSpPr>
        <p:spPr>
          <a:xfrm>
            <a:off x="6537598" y="2600593"/>
            <a:ext cx="123623" cy="251307"/>
          </a:xfrm>
          <a:custGeom>
            <a:avLst/>
            <a:gdLst/>
            <a:ahLst/>
            <a:cxnLst/>
            <a:rect l="l" t="t" r="r" b="b"/>
            <a:pathLst>
              <a:path w="264" h="540" extrusionOk="0">
                <a:moveTo>
                  <a:pt x="172" y="275"/>
                </a:moveTo>
                <a:lnTo>
                  <a:pt x="172" y="275"/>
                </a:lnTo>
                <a:cubicBezTo>
                  <a:pt x="172" y="275"/>
                  <a:pt x="263" y="539"/>
                  <a:pt x="202" y="532"/>
                </a:cubicBezTo>
                <a:cubicBezTo>
                  <a:pt x="109" y="523"/>
                  <a:pt x="0" y="251"/>
                  <a:pt x="0" y="251"/>
                </a:cubicBezTo>
                <a:lnTo>
                  <a:pt x="94" y="0"/>
                </a:lnTo>
                <a:lnTo>
                  <a:pt x="253" y="60"/>
                </a:lnTo>
                <a:lnTo>
                  <a:pt x="172" y="275"/>
                </a:ln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p23"/>
          <p:cNvSpPr/>
          <p:nvPr/>
        </p:nvSpPr>
        <p:spPr>
          <a:xfrm>
            <a:off x="6570565" y="2600593"/>
            <a:ext cx="86537" cy="94755"/>
          </a:xfrm>
          <a:custGeom>
            <a:avLst/>
            <a:gdLst/>
            <a:ahLst/>
            <a:cxnLst/>
            <a:rect l="l" t="t" r="r" b="b"/>
            <a:pathLst>
              <a:path w="184" h="202" extrusionOk="0">
                <a:moveTo>
                  <a:pt x="130" y="201"/>
                </a:moveTo>
                <a:lnTo>
                  <a:pt x="183" y="60"/>
                </a:lnTo>
                <a:lnTo>
                  <a:pt x="24" y="0"/>
                </a:lnTo>
                <a:lnTo>
                  <a:pt x="0" y="64"/>
                </a:lnTo>
                <a:cubicBezTo>
                  <a:pt x="20" y="104"/>
                  <a:pt x="61" y="167"/>
                  <a:pt x="130" y="201"/>
                </a:cubicBezTo>
              </a:path>
            </a:pathLst>
          </a:custGeom>
          <a:solidFill>
            <a:srgbClr val="E6833A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23"/>
          <p:cNvSpPr/>
          <p:nvPr/>
        </p:nvSpPr>
        <p:spPr>
          <a:xfrm>
            <a:off x="6560263" y="2476999"/>
            <a:ext cx="179254" cy="220407"/>
          </a:xfrm>
          <a:custGeom>
            <a:avLst/>
            <a:gdLst/>
            <a:ahLst/>
            <a:cxnLst/>
            <a:rect l="l" t="t" r="r" b="b"/>
            <a:pathLst>
              <a:path w="385" h="472" extrusionOk="0">
                <a:moveTo>
                  <a:pt x="384" y="197"/>
                </a:moveTo>
                <a:lnTo>
                  <a:pt x="384" y="197"/>
                </a:lnTo>
                <a:cubicBezTo>
                  <a:pt x="384" y="327"/>
                  <a:pt x="330" y="456"/>
                  <a:pt x="267" y="463"/>
                </a:cubicBezTo>
                <a:cubicBezTo>
                  <a:pt x="190" y="471"/>
                  <a:pt x="55" y="355"/>
                  <a:pt x="31" y="243"/>
                </a:cubicBezTo>
                <a:cubicBezTo>
                  <a:pt x="0" y="102"/>
                  <a:pt x="103" y="0"/>
                  <a:pt x="212" y="0"/>
                </a:cubicBezTo>
                <a:cubicBezTo>
                  <a:pt x="321" y="0"/>
                  <a:pt x="384" y="67"/>
                  <a:pt x="384" y="197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p23"/>
          <p:cNvSpPr/>
          <p:nvPr/>
        </p:nvSpPr>
        <p:spPr>
          <a:xfrm>
            <a:off x="6465484" y="2326627"/>
            <a:ext cx="290516" cy="317224"/>
          </a:xfrm>
          <a:custGeom>
            <a:avLst/>
            <a:gdLst/>
            <a:ahLst/>
            <a:cxnLst/>
            <a:rect l="l" t="t" r="r" b="b"/>
            <a:pathLst>
              <a:path w="621" h="678" extrusionOk="0">
                <a:moveTo>
                  <a:pt x="581" y="431"/>
                </a:moveTo>
                <a:lnTo>
                  <a:pt x="581" y="431"/>
                </a:lnTo>
                <a:cubicBezTo>
                  <a:pt x="581" y="431"/>
                  <a:pt x="620" y="553"/>
                  <a:pt x="583" y="564"/>
                </a:cubicBezTo>
                <a:cubicBezTo>
                  <a:pt x="562" y="570"/>
                  <a:pt x="531" y="504"/>
                  <a:pt x="524" y="510"/>
                </a:cubicBezTo>
                <a:cubicBezTo>
                  <a:pt x="434" y="585"/>
                  <a:pt x="250" y="677"/>
                  <a:pt x="92" y="472"/>
                </a:cubicBezTo>
                <a:cubicBezTo>
                  <a:pt x="0" y="352"/>
                  <a:pt x="436" y="0"/>
                  <a:pt x="581" y="431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23"/>
          <p:cNvSpPr/>
          <p:nvPr/>
        </p:nvSpPr>
        <p:spPr>
          <a:xfrm>
            <a:off x="6552021" y="2569694"/>
            <a:ext cx="41208" cy="55618"/>
          </a:xfrm>
          <a:custGeom>
            <a:avLst/>
            <a:gdLst/>
            <a:ahLst/>
            <a:cxnLst/>
            <a:rect l="l" t="t" r="r" b="b"/>
            <a:pathLst>
              <a:path w="90" h="121" extrusionOk="0">
                <a:moveTo>
                  <a:pt x="71" y="45"/>
                </a:moveTo>
                <a:lnTo>
                  <a:pt x="71" y="45"/>
                </a:lnTo>
                <a:cubicBezTo>
                  <a:pt x="88" y="73"/>
                  <a:pt x="89" y="104"/>
                  <a:pt x="74" y="112"/>
                </a:cubicBezTo>
                <a:cubicBezTo>
                  <a:pt x="60" y="120"/>
                  <a:pt x="35" y="104"/>
                  <a:pt x="18" y="76"/>
                </a:cubicBezTo>
                <a:cubicBezTo>
                  <a:pt x="2" y="47"/>
                  <a:pt x="0" y="17"/>
                  <a:pt x="15" y="8"/>
                </a:cubicBezTo>
                <a:cubicBezTo>
                  <a:pt x="30" y="0"/>
                  <a:pt x="55" y="16"/>
                  <a:pt x="71" y="45"/>
                </a:cubicBezTo>
              </a:path>
            </a:pathLst>
          </a:custGeom>
          <a:solidFill>
            <a:srgbClr val="E6975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3" name="Google Shape;683;p23"/>
          <p:cNvSpPr/>
          <p:nvPr/>
        </p:nvSpPr>
        <p:spPr>
          <a:xfrm>
            <a:off x="5565096" y="2666510"/>
            <a:ext cx="103020" cy="125653"/>
          </a:xfrm>
          <a:custGeom>
            <a:avLst/>
            <a:gdLst/>
            <a:ahLst/>
            <a:cxnLst/>
            <a:rect l="l" t="t" r="r" b="b"/>
            <a:pathLst>
              <a:path w="221" h="271" extrusionOk="0">
                <a:moveTo>
                  <a:pt x="152" y="270"/>
                </a:moveTo>
                <a:lnTo>
                  <a:pt x="0" y="173"/>
                </a:lnTo>
                <a:lnTo>
                  <a:pt x="64" y="0"/>
                </a:lnTo>
                <a:lnTo>
                  <a:pt x="220" y="85"/>
                </a:lnTo>
                <a:lnTo>
                  <a:pt x="152" y="270"/>
                </a:lnTo>
              </a:path>
            </a:pathLst>
          </a:custGeom>
          <a:solidFill>
            <a:srgbClr val="A5694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4" name="Google Shape;684;p23"/>
          <p:cNvSpPr/>
          <p:nvPr/>
        </p:nvSpPr>
        <p:spPr>
          <a:xfrm>
            <a:off x="5231313" y="2825120"/>
            <a:ext cx="255487" cy="379021"/>
          </a:xfrm>
          <a:custGeom>
            <a:avLst/>
            <a:gdLst/>
            <a:ahLst/>
            <a:cxnLst/>
            <a:rect l="l" t="t" r="r" b="b"/>
            <a:pathLst>
              <a:path w="546" h="813" extrusionOk="0">
                <a:moveTo>
                  <a:pt x="492" y="0"/>
                </a:moveTo>
                <a:lnTo>
                  <a:pt x="492" y="0"/>
                </a:lnTo>
                <a:cubicBezTo>
                  <a:pt x="492" y="0"/>
                  <a:pt x="0" y="589"/>
                  <a:pt x="109" y="708"/>
                </a:cubicBezTo>
                <a:cubicBezTo>
                  <a:pt x="205" y="812"/>
                  <a:pt x="545" y="510"/>
                  <a:pt x="545" y="510"/>
                </a:cubicBezTo>
                <a:lnTo>
                  <a:pt x="492" y="0"/>
                </a:ln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5" name="Google Shape;685;p23"/>
          <p:cNvSpPr/>
          <p:nvPr/>
        </p:nvSpPr>
        <p:spPr>
          <a:xfrm>
            <a:off x="5874154" y="3764431"/>
            <a:ext cx="171012" cy="175092"/>
          </a:xfrm>
          <a:custGeom>
            <a:avLst/>
            <a:gdLst/>
            <a:ahLst/>
            <a:cxnLst/>
            <a:rect l="l" t="t" r="r" b="b"/>
            <a:pathLst>
              <a:path w="365" h="376" extrusionOk="0">
                <a:moveTo>
                  <a:pt x="91" y="0"/>
                </a:moveTo>
                <a:lnTo>
                  <a:pt x="91" y="0"/>
                </a:lnTo>
                <a:cubicBezTo>
                  <a:pt x="91" y="0"/>
                  <a:pt x="0" y="81"/>
                  <a:pt x="12" y="128"/>
                </a:cubicBezTo>
                <a:cubicBezTo>
                  <a:pt x="30" y="199"/>
                  <a:pt x="92" y="208"/>
                  <a:pt x="103" y="243"/>
                </a:cubicBezTo>
                <a:cubicBezTo>
                  <a:pt x="143" y="365"/>
                  <a:pt x="288" y="375"/>
                  <a:pt x="336" y="336"/>
                </a:cubicBezTo>
                <a:cubicBezTo>
                  <a:pt x="364" y="313"/>
                  <a:pt x="235" y="285"/>
                  <a:pt x="218" y="161"/>
                </a:cubicBezTo>
                <a:cubicBezTo>
                  <a:pt x="213" y="126"/>
                  <a:pt x="228" y="54"/>
                  <a:pt x="228" y="54"/>
                </a:cubicBezTo>
                <a:lnTo>
                  <a:pt x="91" y="0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6" name="Google Shape;686;p23"/>
          <p:cNvSpPr/>
          <p:nvPr/>
        </p:nvSpPr>
        <p:spPr>
          <a:xfrm>
            <a:off x="6533478" y="3737654"/>
            <a:ext cx="222522" cy="185390"/>
          </a:xfrm>
          <a:custGeom>
            <a:avLst/>
            <a:gdLst/>
            <a:ahLst/>
            <a:cxnLst/>
            <a:rect l="l" t="t" r="r" b="b"/>
            <a:pathLst>
              <a:path w="476" h="396" extrusionOk="0">
                <a:moveTo>
                  <a:pt x="0" y="236"/>
                </a:moveTo>
                <a:lnTo>
                  <a:pt x="0" y="236"/>
                </a:lnTo>
                <a:cubicBezTo>
                  <a:pt x="0" y="236"/>
                  <a:pt x="132" y="395"/>
                  <a:pt x="167" y="382"/>
                </a:cubicBezTo>
                <a:cubicBezTo>
                  <a:pt x="255" y="348"/>
                  <a:pt x="244" y="285"/>
                  <a:pt x="279" y="290"/>
                </a:cubicBezTo>
                <a:cubicBezTo>
                  <a:pt x="327" y="297"/>
                  <a:pt x="475" y="117"/>
                  <a:pt x="455" y="58"/>
                </a:cubicBezTo>
                <a:cubicBezTo>
                  <a:pt x="435" y="0"/>
                  <a:pt x="255" y="121"/>
                  <a:pt x="172" y="129"/>
                </a:cubicBezTo>
                <a:cubicBezTo>
                  <a:pt x="145" y="132"/>
                  <a:pt x="108" y="117"/>
                  <a:pt x="108" y="117"/>
                </a:cubicBezTo>
                <a:lnTo>
                  <a:pt x="0" y="236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7" name="Google Shape;687;p23"/>
          <p:cNvSpPr/>
          <p:nvPr/>
        </p:nvSpPr>
        <p:spPr>
          <a:xfrm>
            <a:off x="5810281" y="3216500"/>
            <a:ext cx="434742" cy="578829"/>
          </a:xfrm>
          <a:custGeom>
            <a:avLst/>
            <a:gdLst/>
            <a:ahLst/>
            <a:cxnLst/>
            <a:rect l="l" t="t" r="r" b="b"/>
            <a:pathLst>
              <a:path w="929" h="1237" extrusionOk="0">
                <a:moveTo>
                  <a:pt x="0" y="54"/>
                </a:moveTo>
                <a:lnTo>
                  <a:pt x="0" y="54"/>
                </a:lnTo>
                <a:cubicBezTo>
                  <a:pt x="0" y="54"/>
                  <a:pt x="798" y="0"/>
                  <a:pt x="853" y="156"/>
                </a:cubicBezTo>
                <a:cubicBezTo>
                  <a:pt x="928" y="366"/>
                  <a:pt x="380" y="1236"/>
                  <a:pt x="380" y="1236"/>
                </a:cubicBezTo>
                <a:lnTo>
                  <a:pt x="187" y="1160"/>
                </a:lnTo>
                <a:lnTo>
                  <a:pt x="460" y="406"/>
                </a:lnTo>
                <a:lnTo>
                  <a:pt x="0" y="416"/>
                </a:lnTo>
                <a:lnTo>
                  <a:pt x="0" y="54"/>
                </a:ln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8" name="Google Shape;688;p23"/>
          <p:cNvSpPr/>
          <p:nvPr/>
        </p:nvSpPr>
        <p:spPr>
          <a:xfrm>
            <a:off x="5542431" y="3191781"/>
            <a:ext cx="1059038" cy="673585"/>
          </a:xfrm>
          <a:custGeom>
            <a:avLst/>
            <a:gdLst/>
            <a:ahLst/>
            <a:cxnLst/>
            <a:rect l="l" t="t" r="r" b="b"/>
            <a:pathLst>
              <a:path w="2266" h="1440" extrusionOk="0">
                <a:moveTo>
                  <a:pt x="25" y="388"/>
                </a:moveTo>
                <a:lnTo>
                  <a:pt x="25" y="388"/>
                </a:lnTo>
                <a:cubicBezTo>
                  <a:pt x="34" y="527"/>
                  <a:pt x="227" y="630"/>
                  <a:pt x="659" y="504"/>
                </a:cubicBezTo>
                <a:lnTo>
                  <a:pt x="1245" y="696"/>
                </a:lnTo>
                <a:lnTo>
                  <a:pt x="2089" y="1439"/>
                </a:lnTo>
                <a:lnTo>
                  <a:pt x="2265" y="1243"/>
                </a:lnTo>
                <a:lnTo>
                  <a:pt x="1407" y="404"/>
                </a:lnTo>
                <a:lnTo>
                  <a:pt x="638" y="106"/>
                </a:lnTo>
                <a:cubicBezTo>
                  <a:pt x="638" y="106"/>
                  <a:pt x="0" y="0"/>
                  <a:pt x="25" y="388"/>
                </a:cubicBezTo>
              </a:path>
            </a:pathLst>
          </a:custGeom>
          <a:solidFill>
            <a:srgbClr val="4376BD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9" name="Google Shape;689;p23"/>
          <p:cNvSpPr/>
          <p:nvPr/>
        </p:nvSpPr>
        <p:spPr>
          <a:xfrm>
            <a:off x="5412627" y="2769504"/>
            <a:ext cx="428560" cy="679763"/>
          </a:xfrm>
          <a:custGeom>
            <a:avLst/>
            <a:gdLst/>
            <a:ahLst/>
            <a:cxnLst/>
            <a:rect l="l" t="t" r="r" b="b"/>
            <a:pathLst>
              <a:path w="917" h="1454" extrusionOk="0">
                <a:moveTo>
                  <a:pt x="916" y="1010"/>
                </a:moveTo>
                <a:lnTo>
                  <a:pt x="916" y="1010"/>
                </a:lnTo>
                <a:cubicBezTo>
                  <a:pt x="916" y="1010"/>
                  <a:pt x="820" y="1177"/>
                  <a:pt x="699" y="1273"/>
                </a:cubicBezTo>
                <a:cubicBezTo>
                  <a:pt x="612" y="1342"/>
                  <a:pt x="375" y="1453"/>
                  <a:pt x="273" y="1406"/>
                </a:cubicBezTo>
                <a:cubicBezTo>
                  <a:pt x="235" y="1388"/>
                  <a:pt x="184" y="994"/>
                  <a:pt x="147" y="795"/>
                </a:cubicBezTo>
                <a:cubicBezTo>
                  <a:pt x="125" y="668"/>
                  <a:pt x="0" y="536"/>
                  <a:pt x="36" y="293"/>
                </a:cubicBezTo>
                <a:cubicBezTo>
                  <a:pt x="67" y="77"/>
                  <a:pt x="243" y="0"/>
                  <a:pt x="243" y="0"/>
                </a:cubicBezTo>
                <a:lnTo>
                  <a:pt x="564" y="195"/>
                </a:lnTo>
                <a:cubicBezTo>
                  <a:pt x="564" y="195"/>
                  <a:pt x="591" y="492"/>
                  <a:pt x="647" y="652"/>
                </a:cubicBezTo>
                <a:cubicBezTo>
                  <a:pt x="697" y="791"/>
                  <a:pt x="916" y="1010"/>
                  <a:pt x="916" y="1010"/>
                </a:cubicBez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0" name="Google Shape;690;p23"/>
          <p:cNvSpPr/>
          <p:nvPr/>
        </p:nvSpPr>
        <p:spPr>
          <a:xfrm>
            <a:off x="5585699" y="2666509"/>
            <a:ext cx="82415" cy="65917"/>
          </a:xfrm>
          <a:custGeom>
            <a:avLst/>
            <a:gdLst/>
            <a:ahLst/>
            <a:cxnLst/>
            <a:rect l="l" t="t" r="r" b="b"/>
            <a:pathLst>
              <a:path w="175" h="142" extrusionOk="0">
                <a:moveTo>
                  <a:pt x="174" y="85"/>
                </a:moveTo>
                <a:lnTo>
                  <a:pt x="18" y="0"/>
                </a:lnTo>
                <a:lnTo>
                  <a:pt x="0" y="51"/>
                </a:lnTo>
                <a:cubicBezTo>
                  <a:pt x="32" y="80"/>
                  <a:pt x="85" y="120"/>
                  <a:pt x="154" y="141"/>
                </a:cubicBezTo>
                <a:lnTo>
                  <a:pt x="174" y="85"/>
                </a:lnTo>
              </a:path>
            </a:pathLst>
          </a:custGeom>
          <a:solidFill>
            <a:srgbClr val="75523C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1" name="Google Shape;691;p23"/>
          <p:cNvSpPr/>
          <p:nvPr/>
        </p:nvSpPr>
        <p:spPr>
          <a:xfrm>
            <a:off x="5400264" y="3031110"/>
            <a:ext cx="508916" cy="912533"/>
          </a:xfrm>
          <a:custGeom>
            <a:avLst/>
            <a:gdLst/>
            <a:ahLst/>
            <a:cxnLst/>
            <a:rect l="l" t="t" r="r" b="b"/>
            <a:pathLst>
              <a:path w="1090" h="1954" extrusionOk="0">
                <a:moveTo>
                  <a:pt x="1089" y="1953"/>
                </a:moveTo>
                <a:lnTo>
                  <a:pt x="883" y="964"/>
                </a:lnTo>
                <a:cubicBezTo>
                  <a:pt x="940" y="968"/>
                  <a:pt x="989" y="979"/>
                  <a:pt x="1022" y="998"/>
                </a:cubicBezTo>
                <a:cubicBezTo>
                  <a:pt x="1040" y="1008"/>
                  <a:pt x="1063" y="1002"/>
                  <a:pt x="1072" y="984"/>
                </a:cubicBezTo>
                <a:cubicBezTo>
                  <a:pt x="1083" y="967"/>
                  <a:pt x="1076" y="944"/>
                  <a:pt x="1059" y="934"/>
                </a:cubicBezTo>
                <a:cubicBezTo>
                  <a:pt x="920" y="854"/>
                  <a:pt x="607" y="894"/>
                  <a:pt x="356" y="927"/>
                </a:cubicBezTo>
                <a:lnTo>
                  <a:pt x="346" y="928"/>
                </a:lnTo>
                <a:cubicBezTo>
                  <a:pt x="283" y="936"/>
                  <a:pt x="238" y="927"/>
                  <a:pt x="209" y="899"/>
                </a:cubicBezTo>
                <a:cubicBezTo>
                  <a:pt x="136" y="829"/>
                  <a:pt x="149" y="647"/>
                  <a:pt x="162" y="471"/>
                </a:cubicBezTo>
                <a:cubicBezTo>
                  <a:pt x="163" y="456"/>
                  <a:pt x="164" y="442"/>
                  <a:pt x="165" y="427"/>
                </a:cubicBezTo>
                <a:cubicBezTo>
                  <a:pt x="187" y="126"/>
                  <a:pt x="70" y="18"/>
                  <a:pt x="65" y="14"/>
                </a:cubicBezTo>
                <a:cubicBezTo>
                  <a:pt x="50" y="0"/>
                  <a:pt x="27" y="1"/>
                  <a:pt x="13" y="17"/>
                </a:cubicBezTo>
                <a:cubicBezTo>
                  <a:pt x="0" y="32"/>
                  <a:pt x="1" y="55"/>
                  <a:pt x="16" y="69"/>
                </a:cubicBezTo>
                <a:cubicBezTo>
                  <a:pt x="17" y="70"/>
                  <a:pt x="110" y="161"/>
                  <a:pt x="91" y="422"/>
                </a:cubicBezTo>
                <a:cubicBezTo>
                  <a:pt x="90" y="436"/>
                  <a:pt x="89" y="451"/>
                  <a:pt x="88" y="466"/>
                </a:cubicBezTo>
                <a:cubicBezTo>
                  <a:pt x="74" y="668"/>
                  <a:pt x="59" y="860"/>
                  <a:pt x="157" y="953"/>
                </a:cubicBezTo>
                <a:cubicBezTo>
                  <a:pt x="192" y="984"/>
                  <a:pt x="236" y="1001"/>
                  <a:pt x="291" y="1005"/>
                </a:cubicBezTo>
                <a:lnTo>
                  <a:pt x="108" y="1953"/>
                </a:lnTo>
                <a:lnTo>
                  <a:pt x="128" y="1953"/>
                </a:lnTo>
                <a:lnTo>
                  <a:pt x="355" y="1001"/>
                </a:lnTo>
                <a:lnTo>
                  <a:pt x="365" y="1000"/>
                </a:lnTo>
                <a:cubicBezTo>
                  <a:pt x="506" y="982"/>
                  <a:pt x="679" y="960"/>
                  <a:pt x="818" y="961"/>
                </a:cubicBezTo>
                <a:lnTo>
                  <a:pt x="1069" y="1953"/>
                </a:lnTo>
                <a:lnTo>
                  <a:pt x="1089" y="1953"/>
                </a:lnTo>
              </a:path>
            </a:pathLst>
          </a:custGeom>
          <a:solidFill>
            <a:srgbClr val="315F97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2" name="Google Shape;692;p23"/>
          <p:cNvSpPr/>
          <p:nvPr/>
        </p:nvSpPr>
        <p:spPr>
          <a:xfrm>
            <a:off x="5577457" y="2921936"/>
            <a:ext cx="263729" cy="405799"/>
          </a:xfrm>
          <a:custGeom>
            <a:avLst/>
            <a:gdLst/>
            <a:ahLst/>
            <a:cxnLst/>
            <a:rect l="l" t="t" r="r" b="b"/>
            <a:pathLst>
              <a:path w="565" h="867" extrusionOk="0">
                <a:moveTo>
                  <a:pt x="295" y="323"/>
                </a:moveTo>
                <a:lnTo>
                  <a:pt x="295" y="323"/>
                </a:lnTo>
                <a:cubicBezTo>
                  <a:pt x="264" y="235"/>
                  <a:pt x="242" y="105"/>
                  <a:pt x="228" y="6"/>
                </a:cubicBezTo>
                <a:cubicBezTo>
                  <a:pt x="165" y="0"/>
                  <a:pt x="31" y="0"/>
                  <a:pt x="19" y="126"/>
                </a:cubicBezTo>
                <a:cubicBezTo>
                  <a:pt x="0" y="321"/>
                  <a:pt x="159" y="654"/>
                  <a:pt x="429" y="866"/>
                </a:cubicBezTo>
                <a:cubicBezTo>
                  <a:pt x="508" y="777"/>
                  <a:pt x="564" y="681"/>
                  <a:pt x="564" y="681"/>
                </a:cubicBezTo>
                <a:cubicBezTo>
                  <a:pt x="564" y="681"/>
                  <a:pt x="345" y="462"/>
                  <a:pt x="295" y="323"/>
                </a:cubicBez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3" name="Google Shape;693;p23"/>
          <p:cNvSpPr/>
          <p:nvPr/>
        </p:nvSpPr>
        <p:spPr>
          <a:xfrm>
            <a:off x="5525948" y="2728306"/>
            <a:ext cx="152468" cy="131833"/>
          </a:xfrm>
          <a:custGeom>
            <a:avLst/>
            <a:gdLst/>
            <a:ahLst/>
            <a:cxnLst/>
            <a:rect l="l" t="t" r="r" b="b"/>
            <a:pathLst>
              <a:path w="328" h="281" extrusionOk="0">
                <a:moveTo>
                  <a:pt x="321" y="280"/>
                </a:moveTo>
                <a:lnTo>
                  <a:pt x="0" y="85"/>
                </a:lnTo>
                <a:lnTo>
                  <a:pt x="52" y="0"/>
                </a:lnTo>
                <a:lnTo>
                  <a:pt x="327" y="171"/>
                </a:lnTo>
                <a:lnTo>
                  <a:pt x="321" y="280"/>
                </a:ln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4" name="Google Shape;694;p23"/>
          <p:cNvSpPr/>
          <p:nvPr/>
        </p:nvSpPr>
        <p:spPr>
          <a:xfrm>
            <a:off x="5552733" y="2499657"/>
            <a:ext cx="201918" cy="230708"/>
          </a:xfrm>
          <a:custGeom>
            <a:avLst/>
            <a:gdLst/>
            <a:ahLst/>
            <a:cxnLst/>
            <a:rect l="l" t="t" r="r" b="b"/>
            <a:pathLst>
              <a:path w="431" h="496" extrusionOk="0">
                <a:moveTo>
                  <a:pt x="381" y="151"/>
                </a:moveTo>
                <a:lnTo>
                  <a:pt x="381" y="151"/>
                </a:lnTo>
                <a:cubicBezTo>
                  <a:pt x="417" y="261"/>
                  <a:pt x="430" y="447"/>
                  <a:pt x="357" y="471"/>
                </a:cubicBezTo>
                <a:cubicBezTo>
                  <a:pt x="284" y="495"/>
                  <a:pt x="73" y="402"/>
                  <a:pt x="37" y="292"/>
                </a:cubicBezTo>
                <a:cubicBezTo>
                  <a:pt x="0" y="182"/>
                  <a:pt x="51" y="66"/>
                  <a:pt x="151" y="33"/>
                </a:cubicBezTo>
                <a:cubicBezTo>
                  <a:pt x="250" y="0"/>
                  <a:pt x="344" y="41"/>
                  <a:pt x="381" y="151"/>
                </a:cubicBezTo>
              </a:path>
            </a:pathLst>
          </a:custGeom>
          <a:solidFill>
            <a:srgbClr val="A5694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5" name="Google Shape;695;p23"/>
          <p:cNvSpPr/>
          <p:nvPr/>
        </p:nvSpPr>
        <p:spPr>
          <a:xfrm>
            <a:off x="6121400" y="2536735"/>
            <a:ext cx="152469" cy="166852"/>
          </a:xfrm>
          <a:custGeom>
            <a:avLst/>
            <a:gdLst/>
            <a:ahLst/>
            <a:cxnLst/>
            <a:rect l="l" t="t" r="r" b="b"/>
            <a:pathLst>
              <a:path w="327" h="355" extrusionOk="0">
                <a:moveTo>
                  <a:pt x="50" y="220"/>
                </a:moveTo>
                <a:lnTo>
                  <a:pt x="86" y="67"/>
                </a:lnTo>
                <a:cubicBezTo>
                  <a:pt x="86" y="67"/>
                  <a:pt x="314" y="0"/>
                  <a:pt x="320" y="22"/>
                </a:cubicBezTo>
                <a:cubicBezTo>
                  <a:pt x="326" y="44"/>
                  <a:pt x="187" y="93"/>
                  <a:pt x="187" y="93"/>
                </a:cubicBezTo>
                <a:lnTo>
                  <a:pt x="250" y="161"/>
                </a:lnTo>
                <a:cubicBezTo>
                  <a:pt x="250" y="161"/>
                  <a:pt x="222" y="257"/>
                  <a:pt x="208" y="263"/>
                </a:cubicBezTo>
                <a:cubicBezTo>
                  <a:pt x="194" y="270"/>
                  <a:pt x="185" y="246"/>
                  <a:pt x="185" y="246"/>
                </a:cubicBezTo>
                <a:cubicBezTo>
                  <a:pt x="185" y="246"/>
                  <a:pt x="183" y="304"/>
                  <a:pt x="150" y="313"/>
                </a:cubicBezTo>
                <a:cubicBezTo>
                  <a:pt x="132" y="318"/>
                  <a:pt x="108" y="323"/>
                  <a:pt x="108" y="323"/>
                </a:cubicBezTo>
                <a:lnTo>
                  <a:pt x="82" y="354"/>
                </a:lnTo>
                <a:lnTo>
                  <a:pt x="0" y="287"/>
                </a:lnTo>
                <a:lnTo>
                  <a:pt x="50" y="220"/>
                </a:lnTo>
              </a:path>
            </a:pathLst>
          </a:custGeom>
          <a:solidFill>
            <a:srgbClr val="A5694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23"/>
          <p:cNvSpPr/>
          <p:nvPr/>
        </p:nvSpPr>
        <p:spPr>
          <a:xfrm>
            <a:off x="5443532" y="2409022"/>
            <a:ext cx="356448" cy="323404"/>
          </a:xfrm>
          <a:custGeom>
            <a:avLst/>
            <a:gdLst/>
            <a:ahLst/>
            <a:cxnLst/>
            <a:rect l="l" t="t" r="r" b="b"/>
            <a:pathLst>
              <a:path w="765" h="691" extrusionOk="0">
                <a:moveTo>
                  <a:pt x="355" y="473"/>
                </a:moveTo>
                <a:lnTo>
                  <a:pt x="355" y="473"/>
                </a:lnTo>
                <a:cubicBezTo>
                  <a:pt x="355" y="473"/>
                  <a:pt x="381" y="566"/>
                  <a:pt x="401" y="548"/>
                </a:cubicBezTo>
                <a:cubicBezTo>
                  <a:pt x="420" y="529"/>
                  <a:pt x="412" y="460"/>
                  <a:pt x="412" y="460"/>
                </a:cubicBezTo>
                <a:cubicBezTo>
                  <a:pt x="412" y="460"/>
                  <a:pt x="442" y="462"/>
                  <a:pt x="436" y="435"/>
                </a:cubicBezTo>
                <a:cubicBezTo>
                  <a:pt x="431" y="408"/>
                  <a:pt x="385" y="340"/>
                  <a:pt x="407" y="316"/>
                </a:cubicBezTo>
                <a:cubicBezTo>
                  <a:pt x="428" y="292"/>
                  <a:pt x="581" y="401"/>
                  <a:pt x="672" y="249"/>
                </a:cubicBezTo>
                <a:cubicBezTo>
                  <a:pt x="764" y="96"/>
                  <a:pt x="642" y="156"/>
                  <a:pt x="642" y="156"/>
                </a:cubicBezTo>
                <a:cubicBezTo>
                  <a:pt x="642" y="156"/>
                  <a:pt x="705" y="31"/>
                  <a:pt x="664" y="16"/>
                </a:cubicBezTo>
                <a:cubicBezTo>
                  <a:pt x="621" y="0"/>
                  <a:pt x="520" y="103"/>
                  <a:pt x="520" y="103"/>
                </a:cubicBezTo>
                <a:cubicBezTo>
                  <a:pt x="520" y="103"/>
                  <a:pt x="547" y="62"/>
                  <a:pt x="513" y="54"/>
                </a:cubicBezTo>
                <a:cubicBezTo>
                  <a:pt x="478" y="47"/>
                  <a:pt x="468" y="143"/>
                  <a:pt x="333" y="176"/>
                </a:cubicBezTo>
                <a:cubicBezTo>
                  <a:pt x="199" y="209"/>
                  <a:pt x="0" y="198"/>
                  <a:pt x="114" y="347"/>
                </a:cubicBezTo>
                <a:cubicBezTo>
                  <a:pt x="114" y="347"/>
                  <a:pt x="53" y="454"/>
                  <a:pt x="155" y="510"/>
                </a:cubicBezTo>
                <a:cubicBezTo>
                  <a:pt x="259" y="567"/>
                  <a:pt x="242" y="690"/>
                  <a:pt x="276" y="684"/>
                </a:cubicBezTo>
                <a:cubicBezTo>
                  <a:pt x="311" y="677"/>
                  <a:pt x="333" y="488"/>
                  <a:pt x="333" y="488"/>
                </a:cubicBezTo>
                <a:cubicBezTo>
                  <a:pt x="333" y="488"/>
                  <a:pt x="253" y="469"/>
                  <a:pt x="295" y="424"/>
                </a:cubicBezTo>
                <a:cubicBezTo>
                  <a:pt x="331" y="386"/>
                  <a:pt x="355" y="473"/>
                  <a:pt x="355" y="473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7" name="Google Shape;697;p23"/>
          <p:cNvSpPr/>
          <p:nvPr/>
        </p:nvSpPr>
        <p:spPr>
          <a:xfrm>
            <a:off x="5556854" y="2697406"/>
            <a:ext cx="578969" cy="339883"/>
          </a:xfrm>
          <a:custGeom>
            <a:avLst/>
            <a:gdLst/>
            <a:ahLst/>
            <a:cxnLst/>
            <a:rect l="l" t="t" r="r" b="b"/>
            <a:pathLst>
              <a:path w="1239" h="729" extrusionOk="0">
                <a:moveTo>
                  <a:pt x="1123" y="0"/>
                </a:moveTo>
                <a:lnTo>
                  <a:pt x="725" y="348"/>
                </a:lnTo>
                <a:lnTo>
                  <a:pt x="150" y="402"/>
                </a:lnTo>
                <a:cubicBezTo>
                  <a:pt x="150" y="402"/>
                  <a:pt x="0" y="418"/>
                  <a:pt x="15" y="566"/>
                </a:cubicBezTo>
                <a:cubicBezTo>
                  <a:pt x="32" y="728"/>
                  <a:pt x="196" y="702"/>
                  <a:pt x="196" y="702"/>
                </a:cubicBezTo>
                <a:lnTo>
                  <a:pt x="661" y="629"/>
                </a:lnTo>
                <a:cubicBezTo>
                  <a:pt x="780" y="611"/>
                  <a:pt x="887" y="548"/>
                  <a:pt x="961" y="454"/>
                </a:cubicBezTo>
                <a:lnTo>
                  <a:pt x="1238" y="101"/>
                </a:lnTo>
                <a:cubicBezTo>
                  <a:pt x="1180" y="82"/>
                  <a:pt x="1142" y="33"/>
                  <a:pt x="1123" y="0"/>
                </a:cubicBezTo>
              </a:path>
            </a:pathLst>
          </a:custGeom>
          <a:solidFill>
            <a:srgbClr val="A1DFF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8" name="Google Shape;698;p23"/>
          <p:cNvSpPr/>
          <p:nvPr/>
        </p:nvSpPr>
        <p:spPr>
          <a:xfrm>
            <a:off x="6082252" y="2666510"/>
            <a:ext cx="84476" cy="78276"/>
          </a:xfrm>
          <a:custGeom>
            <a:avLst/>
            <a:gdLst/>
            <a:ahLst/>
            <a:cxnLst/>
            <a:rect l="l" t="t" r="r" b="b"/>
            <a:pathLst>
              <a:path w="181" h="169" extrusionOk="0">
                <a:moveTo>
                  <a:pt x="77" y="0"/>
                </a:moveTo>
                <a:lnTo>
                  <a:pt x="0" y="67"/>
                </a:lnTo>
                <a:cubicBezTo>
                  <a:pt x="19" y="100"/>
                  <a:pt x="57" y="149"/>
                  <a:pt x="115" y="168"/>
                </a:cubicBezTo>
                <a:lnTo>
                  <a:pt x="180" y="85"/>
                </a:lnTo>
                <a:lnTo>
                  <a:pt x="77" y="0"/>
                </a:lnTo>
              </a:path>
            </a:pathLst>
          </a:custGeom>
          <a:solidFill>
            <a:srgbClr val="95CEE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9" name="Google Shape;699;p23"/>
          <p:cNvSpPr/>
          <p:nvPr/>
        </p:nvSpPr>
        <p:spPr>
          <a:xfrm>
            <a:off x="6127581" y="2707707"/>
            <a:ext cx="16483" cy="16479"/>
          </a:xfrm>
          <a:custGeom>
            <a:avLst/>
            <a:gdLst/>
            <a:ahLst/>
            <a:cxnLst/>
            <a:rect l="l" t="t" r="r" b="b"/>
            <a:pathLst>
              <a:path w="35" h="35" extrusionOk="0">
                <a:moveTo>
                  <a:pt x="34" y="17"/>
                </a:moveTo>
                <a:lnTo>
                  <a:pt x="34" y="17"/>
                </a:lnTo>
                <a:cubicBezTo>
                  <a:pt x="34" y="26"/>
                  <a:pt x="2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7" y="0"/>
                </a:cubicBezTo>
                <a:cubicBezTo>
                  <a:pt x="27" y="0"/>
                  <a:pt x="34" y="7"/>
                  <a:pt x="34" y="17"/>
                </a:cubicBez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0" name="Google Shape;700;p23"/>
          <p:cNvSpPr/>
          <p:nvPr/>
        </p:nvSpPr>
        <p:spPr>
          <a:xfrm>
            <a:off x="6986764" y="2907516"/>
            <a:ext cx="405896" cy="249247"/>
          </a:xfrm>
          <a:custGeom>
            <a:avLst/>
            <a:gdLst/>
            <a:ahLst/>
            <a:cxnLst/>
            <a:rect l="l" t="t" r="r" b="b"/>
            <a:pathLst>
              <a:path w="868" h="533" extrusionOk="0">
                <a:moveTo>
                  <a:pt x="282" y="0"/>
                </a:moveTo>
                <a:lnTo>
                  <a:pt x="0" y="532"/>
                </a:lnTo>
                <a:lnTo>
                  <a:pt x="578" y="532"/>
                </a:lnTo>
                <a:lnTo>
                  <a:pt x="582" y="532"/>
                </a:lnTo>
                <a:lnTo>
                  <a:pt x="867" y="0"/>
                </a:lnTo>
                <a:lnTo>
                  <a:pt x="282" y="0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1" name="Google Shape;701;p23"/>
          <p:cNvSpPr/>
          <p:nvPr/>
        </p:nvSpPr>
        <p:spPr>
          <a:xfrm>
            <a:off x="6747758" y="2907516"/>
            <a:ext cx="370869" cy="249247"/>
          </a:xfrm>
          <a:custGeom>
            <a:avLst/>
            <a:gdLst/>
            <a:ahLst/>
            <a:cxnLst/>
            <a:rect l="l" t="t" r="r" b="b"/>
            <a:pathLst>
              <a:path w="794" h="533" extrusionOk="0">
                <a:moveTo>
                  <a:pt x="721" y="0"/>
                </a:moveTo>
                <a:lnTo>
                  <a:pt x="469" y="470"/>
                </a:lnTo>
                <a:lnTo>
                  <a:pt x="0" y="470"/>
                </a:lnTo>
                <a:lnTo>
                  <a:pt x="0" y="532"/>
                </a:lnTo>
                <a:lnTo>
                  <a:pt x="435" y="532"/>
                </a:lnTo>
                <a:lnTo>
                  <a:pt x="511" y="532"/>
                </a:lnTo>
                <a:lnTo>
                  <a:pt x="793" y="0"/>
                </a:lnTo>
                <a:lnTo>
                  <a:pt x="721" y="0"/>
                </a:lnTo>
              </a:path>
            </a:pathLst>
          </a:custGeom>
          <a:solidFill>
            <a:srgbClr val="4067AB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2" name="Google Shape;702;p23"/>
          <p:cNvSpPr/>
          <p:nvPr/>
        </p:nvSpPr>
        <p:spPr>
          <a:xfrm>
            <a:off x="7611060" y="2899276"/>
            <a:ext cx="397656" cy="257487"/>
          </a:xfrm>
          <a:custGeom>
            <a:avLst/>
            <a:gdLst/>
            <a:ahLst/>
            <a:cxnLst/>
            <a:rect l="l" t="t" r="r" b="b"/>
            <a:pathLst>
              <a:path w="853" h="550" extrusionOk="0">
                <a:moveTo>
                  <a:pt x="298" y="548"/>
                </a:moveTo>
                <a:lnTo>
                  <a:pt x="0" y="32"/>
                </a:lnTo>
                <a:lnTo>
                  <a:pt x="54" y="0"/>
                </a:lnTo>
                <a:lnTo>
                  <a:pt x="334" y="486"/>
                </a:lnTo>
                <a:lnTo>
                  <a:pt x="852" y="486"/>
                </a:lnTo>
                <a:lnTo>
                  <a:pt x="852" y="548"/>
                </a:lnTo>
                <a:lnTo>
                  <a:pt x="299" y="548"/>
                </a:lnTo>
                <a:lnTo>
                  <a:pt x="298" y="549"/>
                </a:lnTo>
                <a:lnTo>
                  <a:pt x="298" y="548"/>
                </a:lnTo>
              </a:path>
            </a:pathLst>
          </a:custGeom>
          <a:solidFill>
            <a:srgbClr val="92BBE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3" name="Google Shape;703;p23"/>
          <p:cNvSpPr/>
          <p:nvPr/>
        </p:nvSpPr>
        <p:spPr>
          <a:xfrm>
            <a:off x="6181150" y="2899276"/>
            <a:ext cx="397656" cy="257487"/>
          </a:xfrm>
          <a:custGeom>
            <a:avLst/>
            <a:gdLst/>
            <a:ahLst/>
            <a:cxnLst/>
            <a:rect l="l" t="t" r="r" b="b"/>
            <a:pathLst>
              <a:path w="853" h="550" extrusionOk="0">
                <a:moveTo>
                  <a:pt x="554" y="548"/>
                </a:moveTo>
                <a:lnTo>
                  <a:pt x="852" y="32"/>
                </a:lnTo>
                <a:lnTo>
                  <a:pt x="799" y="0"/>
                </a:lnTo>
                <a:lnTo>
                  <a:pt x="518" y="486"/>
                </a:lnTo>
                <a:lnTo>
                  <a:pt x="0" y="486"/>
                </a:lnTo>
                <a:lnTo>
                  <a:pt x="0" y="548"/>
                </a:lnTo>
                <a:lnTo>
                  <a:pt x="552" y="548"/>
                </a:lnTo>
                <a:lnTo>
                  <a:pt x="554" y="549"/>
                </a:lnTo>
                <a:lnTo>
                  <a:pt x="554" y="548"/>
                </a:lnTo>
              </a:path>
            </a:pathLst>
          </a:custGeom>
          <a:solidFill>
            <a:srgbClr val="74A1D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4" name="Google Shape;704;p23"/>
          <p:cNvSpPr/>
          <p:nvPr/>
        </p:nvSpPr>
        <p:spPr>
          <a:xfrm>
            <a:off x="6012199" y="3156764"/>
            <a:ext cx="2128381" cy="39137"/>
          </a:xfrm>
          <a:custGeom>
            <a:avLst/>
            <a:gdLst/>
            <a:ahLst/>
            <a:cxnLst/>
            <a:rect l="l" t="t" r="r" b="b"/>
            <a:pathLst>
              <a:path w="4555" h="82" extrusionOk="0">
                <a:moveTo>
                  <a:pt x="4513" y="81"/>
                </a:moveTo>
                <a:lnTo>
                  <a:pt x="40" y="81"/>
                </a:lnTo>
                <a:cubicBezTo>
                  <a:pt x="18" y="81"/>
                  <a:pt x="0" y="62"/>
                  <a:pt x="0" y="40"/>
                </a:cubicBezTo>
                <a:cubicBezTo>
                  <a:pt x="0" y="18"/>
                  <a:pt x="18" y="0"/>
                  <a:pt x="40" y="0"/>
                </a:cubicBezTo>
                <a:lnTo>
                  <a:pt x="4513" y="0"/>
                </a:lnTo>
                <a:cubicBezTo>
                  <a:pt x="4536" y="0"/>
                  <a:pt x="4554" y="18"/>
                  <a:pt x="4554" y="40"/>
                </a:cubicBezTo>
                <a:cubicBezTo>
                  <a:pt x="4554" y="62"/>
                  <a:pt x="4536" y="81"/>
                  <a:pt x="4513" y="81"/>
                </a:cubicBezTo>
              </a:path>
            </a:pathLst>
          </a:custGeom>
          <a:solidFill>
            <a:srgbClr val="2F3C5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4"/>
          <p:cNvGrpSpPr/>
          <p:nvPr/>
        </p:nvGrpSpPr>
        <p:grpSpPr>
          <a:xfrm>
            <a:off x="499750" y="1103600"/>
            <a:ext cx="7189450" cy="1072957"/>
            <a:chOff x="2782881" y="967593"/>
            <a:chExt cx="9747085" cy="1171990"/>
          </a:xfrm>
        </p:grpSpPr>
        <p:grpSp>
          <p:nvGrpSpPr>
            <p:cNvPr id="710" name="Google Shape;710;p24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711" name="Google Shape;711;p24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2" name="Google Shape;712;p2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13" name="Google Shape;713;p24"/>
            <p:cNvSpPr txBox="1"/>
            <p:nvPr/>
          </p:nvSpPr>
          <p:spPr>
            <a:xfrm>
              <a:off x="5461366" y="967593"/>
              <a:ext cx="7068600" cy="5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Ошибка должна быть исправлена как можно быстрее, т.к. ее наличие является критической для проекта.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4" name="Google Shape;714;p24"/>
            <p:cNvSpPr txBox="1"/>
            <p:nvPr/>
          </p:nvSpPr>
          <p:spPr>
            <a:xfrm>
              <a:off x="2782881" y="967593"/>
              <a:ext cx="21018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endParaRPr sz="1600" b="1" i="0" u="none" strike="noStrike" cap="non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5" name="Google Shape;715;p24"/>
          <p:cNvGrpSpPr/>
          <p:nvPr/>
        </p:nvGrpSpPr>
        <p:grpSpPr>
          <a:xfrm>
            <a:off x="499751" y="2900187"/>
            <a:ext cx="8120149" cy="1139721"/>
            <a:chOff x="2782882" y="897607"/>
            <a:chExt cx="11008879" cy="1244916"/>
          </a:xfrm>
        </p:grpSpPr>
        <p:grpSp>
          <p:nvGrpSpPr>
            <p:cNvPr id="716" name="Google Shape;716;p24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717" name="Google Shape;717;p24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1264C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8" name="Google Shape;718;p24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264C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19" name="Google Shape;719;p24"/>
            <p:cNvSpPr txBox="1"/>
            <p:nvPr/>
          </p:nvSpPr>
          <p:spPr>
            <a:xfrm>
              <a:off x="5354261" y="897607"/>
              <a:ext cx="8437500" cy="6576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Ошибка должна быть исправлена, ее наличие не является критичной, и не требует срочного решения.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0" name="Google Shape;720;p24"/>
            <p:cNvSpPr txBox="1"/>
            <p:nvPr/>
          </p:nvSpPr>
          <p:spPr>
            <a:xfrm>
              <a:off x="2782882" y="973686"/>
              <a:ext cx="1953000" cy="34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1264C3"/>
                  </a:solidFill>
                  <a:latin typeface="Roboto"/>
                  <a:ea typeface="Roboto"/>
                  <a:cs typeface="Roboto"/>
                  <a:sym typeface="Roboto"/>
                </a:rPr>
                <a:t>Low</a:t>
              </a:r>
              <a:endParaRPr sz="1600" b="1" i="0" u="none" strike="noStrike" cap="none">
                <a:solidFill>
                  <a:srgbClr val="1264C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1" name="Google Shape;721;p24"/>
          <p:cNvGrpSpPr/>
          <p:nvPr/>
        </p:nvGrpSpPr>
        <p:grpSpPr>
          <a:xfrm>
            <a:off x="499750" y="1932550"/>
            <a:ext cx="8305745" cy="1176284"/>
            <a:chOff x="3124348" y="854636"/>
            <a:chExt cx="9505316" cy="1284854"/>
          </a:xfrm>
        </p:grpSpPr>
        <p:grpSp>
          <p:nvGrpSpPr>
            <p:cNvPr id="722" name="Google Shape;722;p24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723" name="Google Shape;723;p24"/>
              <p:cNvSpPr/>
              <p:nvPr/>
            </p:nvSpPr>
            <p:spPr>
              <a:xfrm>
                <a:off x="4517125" y="1086100"/>
                <a:ext cx="115200" cy="5886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4" name="Google Shape;724;p2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25" name="Google Shape;725;p24"/>
            <p:cNvSpPr txBox="1"/>
            <p:nvPr/>
          </p:nvSpPr>
          <p:spPr>
            <a:xfrm>
              <a:off x="3124348" y="973696"/>
              <a:ext cx="16113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>
                  <a:solidFill>
                    <a:srgbClr val="E06666"/>
                  </a:solidFill>
                  <a:latin typeface="Roboto"/>
                  <a:ea typeface="Roboto"/>
                  <a:cs typeface="Roboto"/>
                  <a:sym typeface="Roboto"/>
                </a:rPr>
                <a:t>Medium</a:t>
              </a:r>
              <a:endParaRPr sz="1600" b="1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p24"/>
            <p:cNvSpPr txBox="1"/>
            <p:nvPr/>
          </p:nvSpPr>
          <p:spPr>
            <a:xfrm>
              <a:off x="5375664" y="854636"/>
              <a:ext cx="72540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Ошибка должна быть исправлена, ее наличие не является критичной, но требует обязательного решения.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5"/>
          <p:cNvSpPr txBox="1">
            <a:spLocks noGrp="1"/>
          </p:cNvSpPr>
          <p:nvPr>
            <p:ph type="body" idx="2"/>
          </p:nvPr>
        </p:nvSpPr>
        <p:spPr>
          <a:xfrm>
            <a:off x="554825" y="1540713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Problem description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описание возникшей проблемы.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25"/>
          <p:cNvSpPr/>
          <p:nvPr/>
        </p:nvSpPr>
        <p:spPr>
          <a:xfrm>
            <a:off x="554825" y="396475"/>
            <a:ext cx="3891900" cy="685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25"/>
          <p:cNvSpPr/>
          <p:nvPr/>
        </p:nvSpPr>
        <p:spPr>
          <a:xfrm>
            <a:off x="4716200" y="396475"/>
            <a:ext cx="4065900" cy="6858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Состоит из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25"/>
          <p:cNvSpPr txBox="1">
            <a:spLocks noGrp="1"/>
          </p:cNvSpPr>
          <p:nvPr>
            <p:ph type="body" idx="2"/>
          </p:nvPr>
        </p:nvSpPr>
        <p:spPr>
          <a:xfrm>
            <a:off x="4716200" y="1540713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Steps to reproduce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шаги по воспроизведению баг репорта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Actual result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результат, полученный после прохождения шагов к воспроизведению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Expected result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170"/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ожидаемый правильный результат.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6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6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Хорошая практика по написанию баг репорта</a:t>
            </a:r>
            <a:endParaRPr sz="4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26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7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7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27"/>
          <p:cNvSpPr txBox="1"/>
          <p:nvPr/>
        </p:nvSpPr>
        <p:spPr>
          <a:xfrm>
            <a:off x="2900627" y="521879"/>
            <a:ext cx="2127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Replicate it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27"/>
          <p:cNvSpPr txBox="1"/>
          <p:nvPr/>
        </p:nvSpPr>
        <p:spPr>
          <a:xfrm>
            <a:off x="2900623" y="798031"/>
            <a:ext cx="42801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убедится что дефект воспроизводится как минимум несколько раз.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27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7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7"/>
          <p:cNvSpPr txBox="1"/>
          <p:nvPr/>
        </p:nvSpPr>
        <p:spPr>
          <a:xfrm>
            <a:off x="2900628" y="1621544"/>
            <a:ext cx="23478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Isolate it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27"/>
          <p:cNvSpPr txBox="1"/>
          <p:nvPr/>
        </p:nvSpPr>
        <p:spPr>
          <a:xfrm>
            <a:off x="2900623" y="1897698"/>
            <a:ext cx="42801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значит что дефект нужно привести к минимальному количеству шагов воспроизведения.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27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7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7"/>
          <p:cNvSpPr txBox="1"/>
          <p:nvPr/>
        </p:nvSpPr>
        <p:spPr>
          <a:xfrm>
            <a:off x="2900623" y="2716979"/>
            <a:ext cx="14247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 it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7" name="Google Shape;757;p27"/>
          <p:cNvSpPr txBox="1"/>
          <p:nvPr/>
        </p:nvSpPr>
        <p:spPr>
          <a:xfrm>
            <a:off x="2900623" y="2993131"/>
            <a:ext cx="42801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попытайтесь обобщить ошибку. Описать все OS или browser на которых она воспроизводится.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27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7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7"/>
          <p:cNvSpPr txBox="1"/>
          <p:nvPr/>
        </p:nvSpPr>
        <p:spPr>
          <a:xfrm>
            <a:off x="2900630" y="3814519"/>
            <a:ext cx="36657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Externalize it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27"/>
          <p:cNvSpPr txBox="1"/>
          <p:nvPr/>
        </p:nvSpPr>
        <p:spPr>
          <a:xfrm>
            <a:off x="2900623" y="4090681"/>
            <a:ext cx="42801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подход заключается в более широком осознании на что может повлиять дефект и что он еще может затронуть. 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8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8"/>
          <p:cNvSpPr txBox="1"/>
          <p:nvPr/>
        </p:nvSpPr>
        <p:spPr>
          <a:xfrm>
            <a:off x="2900623" y="521875"/>
            <a:ext cx="40782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it  or investigation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28"/>
          <p:cNvSpPr txBox="1"/>
          <p:nvPr/>
        </p:nvSpPr>
        <p:spPr>
          <a:xfrm>
            <a:off x="2900623" y="798031"/>
            <a:ext cx="42801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попробуйте исследовать ошибку возможно это только часть дефекта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28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8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8"/>
          <p:cNvSpPr txBox="1"/>
          <p:nvPr/>
        </p:nvSpPr>
        <p:spPr>
          <a:xfrm>
            <a:off x="2900622" y="1621550"/>
            <a:ext cx="45888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 it clearly and dispassionately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28"/>
          <p:cNvSpPr txBox="1"/>
          <p:nvPr/>
        </p:nvSpPr>
        <p:spPr>
          <a:xfrm>
            <a:off x="2900623" y="1897698"/>
            <a:ext cx="42801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баг репорты должны быть максимально точными и беспристрастными. 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28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8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8"/>
          <p:cNvSpPr txBox="1"/>
          <p:nvPr/>
        </p:nvSpPr>
        <p:spPr>
          <a:xfrm>
            <a:off x="2900623" y="2883868"/>
            <a:ext cx="4280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Никогда не ставьте диагноз, лучше опишите симптом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28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8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2900623" y="4018106"/>
            <a:ext cx="4280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делайте поспешных выводов</a:t>
            </a:r>
            <a:endParaRPr sz="1400" b="0" i="0" u="none" strike="noStrike" cap="non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9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9"/>
          <p:cNvSpPr/>
          <p:nvPr/>
        </p:nvSpPr>
        <p:spPr>
          <a:xfrm>
            <a:off x="3488237" y="513750"/>
            <a:ext cx="2167526" cy="2166961"/>
          </a:xfrm>
          <a:custGeom>
            <a:avLst/>
            <a:gdLst/>
            <a:ahLst/>
            <a:cxnLst/>
            <a:rect l="l" t="t" r="r" b="b"/>
            <a:pathLst>
              <a:path w="4639" h="4640" extrusionOk="0">
                <a:moveTo>
                  <a:pt x="3802" y="826"/>
                </a:moveTo>
                <a:lnTo>
                  <a:pt x="3802" y="826"/>
                </a:lnTo>
                <a:cubicBezTo>
                  <a:pt x="2969" y="0"/>
                  <a:pt x="1635" y="3"/>
                  <a:pt x="805" y="832"/>
                </a:cubicBezTo>
                <a:lnTo>
                  <a:pt x="805" y="832"/>
                </a:lnTo>
                <a:cubicBezTo>
                  <a:pt x="115" y="1523"/>
                  <a:pt x="0" y="2571"/>
                  <a:pt x="460" y="3380"/>
                </a:cubicBezTo>
                <a:lnTo>
                  <a:pt x="460" y="3380"/>
                </a:lnTo>
                <a:cubicBezTo>
                  <a:pt x="483" y="3421"/>
                  <a:pt x="488" y="3470"/>
                  <a:pt x="474" y="3515"/>
                </a:cubicBezTo>
                <a:lnTo>
                  <a:pt x="173" y="4254"/>
                </a:lnTo>
                <a:lnTo>
                  <a:pt x="173" y="4254"/>
                </a:lnTo>
                <a:cubicBezTo>
                  <a:pt x="131" y="4385"/>
                  <a:pt x="254" y="4508"/>
                  <a:pt x="384" y="4466"/>
                </a:cubicBezTo>
                <a:lnTo>
                  <a:pt x="1124" y="4165"/>
                </a:lnTo>
                <a:lnTo>
                  <a:pt x="1124" y="4165"/>
                </a:lnTo>
                <a:cubicBezTo>
                  <a:pt x="1169" y="4150"/>
                  <a:pt x="1218" y="4156"/>
                  <a:pt x="1260" y="4180"/>
                </a:cubicBezTo>
                <a:lnTo>
                  <a:pt x="1260" y="4180"/>
                </a:lnTo>
                <a:cubicBezTo>
                  <a:pt x="2069" y="4639"/>
                  <a:pt x="3117" y="4524"/>
                  <a:pt x="3807" y="3834"/>
                </a:cubicBezTo>
                <a:lnTo>
                  <a:pt x="3807" y="3834"/>
                </a:lnTo>
                <a:cubicBezTo>
                  <a:pt x="4638" y="3002"/>
                  <a:pt x="4637" y="1655"/>
                  <a:pt x="3802" y="826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6" name="Google Shape;786;p29"/>
          <p:cNvSpPr/>
          <p:nvPr/>
        </p:nvSpPr>
        <p:spPr>
          <a:xfrm>
            <a:off x="4221743" y="1047243"/>
            <a:ext cx="700531" cy="1099962"/>
          </a:xfrm>
          <a:custGeom>
            <a:avLst/>
            <a:gdLst/>
            <a:ahLst/>
            <a:cxnLst/>
            <a:rect l="l" t="t" r="r" b="b"/>
            <a:pathLst>
              <a:path w="1499" h="2355" extrusionOk="0">
                <a:moveTo>
                  <a:pt x="318" y="2270"/>
                </a:moveTo>
                <a:lnTo>
                  <a:pt x="318" y="2270"/>
                </a:lnTo>
                <a:cubicBezTo>
                  <a:pt x="258" y="2215"/>
                  <a:pt x="228" y="2146"/>
                  <a:pt x="228" y="2065"/>
                </a:cubicBezTo>
                <a:lnTo>
                  <a:pt x="228" y="2065"/>
                </a:lnTo>
                <a:cubicBezTo>
                  <a:pt x="228" y="1980"/>
                  <a:pt x="258" y="1911"/>
                  <a:pt x="318" y="1854"/>
                </a:cubicBezTo>
                <a:lnTo>
                  <a:pt x="318" y="1854"/>
                </a:lnTo>
                <a:cubicBezTo>
                  <a:pt x="377" y="1798"/>
                  <a:pt x="454" y="1769"/>
                  <a:pt x="549" y="1769"/>
                </a:cubicBezTo>
                <a:lnTo>
                  <a:pt x="549" y="1769"/>
                </a:lnTo>
                <a:cubicBezTo>
                  <a:pt x="641" y="1769"/>
                  <a:pt x="717" y="1798"/>
                  <a:pt x="777" y="1854"/>
                </a:cubicBezTo>
                <a:lnTo>
                  <a:pt x="777" y="1854"/>
                </a:lnTo>
                <a:cubicBezTo>
                  <a:pt x="837" y="1911"/>
                  <a:pt x="867" y="1980"/>
                  <a:pt x="867" y="2065"/>
                </a:cubicBezTo>
                <a:lnTo>
                  <a:pt x="867" y="2065"/>
                </a:lnTo>
                <a:cubicBezTo>
                  <a:pt x="867" y="2146"/>
                  <a:pt x="837" y="2215"/>
                  <a:pt x="777" y="2270"/>
                </a:cubicBezTo>
                <a:lnTo>
                  <a:pt x="777" y="2270"/>
                </a:lnTo>
                <a:cubicBezTo>
                  <a:pt x="717" y="2326"/>
                  <a:pt x="641" y="2354"/>
                  <a:pt x="549" y="2354"/>
                </a:cubicBezTo>
                <a:lnTo>
                  <a:pt x="549" y="2354"/>
                </a:lnTo>
                <a:cubicBezTo>
                  <a:pt x="454" y="2354"/>
                  <a:pt x="377" y="2326"/>
                  <a:pt x="318" y="2270"/>
                </a:cubicBezTo>
                <a:close/>
                <a:moveTo>
                  <a:pt x="1296" y="176"/>
                </a:moveTo>
                <a:lnTo>
                  <a:pt x="1296" y="176"/>
                </a:lnTo>
                <a:cubicBezTo>
                  <a:pt x="1431" y="294"/>
                  <a:pt x="1498" y="459"/>
                  <a:pt x="1498" y="673"/>
                </a:cubicBezTo>
                <a:lnTo>
                  <a:pt x="1498" y="673"/>
                </a:lnTo>
                <a:cubicBezTo>
                  <a:pt x="1498" y="870"/>
                  <a:pt x="1434" y="1023"/>
                  <a:pt x="1305" y="1133"/>
                </a:cubicBezTo>
                <a:lnTo>
                  <a:pt x="1305" y="1133"/>
                </a:lnTo>
                <a:cubicBezTo>
                  <a:pt x="1176" y="1243"/>
                  <a:pt x="1006" y="1300"/>
                  <a:pt x="794" y="1301"/>
                </a:cubicBezTo>
                <a:lnTo>
                  <a:pt x="779" y="1537"/>
                </a:lnTo>
                <a:lnTo>
                  <a:pt x="307" y="1537"/>
                </a:lnTo>
                <a:lnTo>
                  <a:pt x="291" y="952"/>
                </a:lnTo>
                <a:lnTo>
                  <a:pt x="479" y="952"/>
                </a:lnTo>
                <a:lnTo>
                  <a:pt x="479" y="952"/>
                </a:lnTo>
                <a:cubicBezTo>
                  <a:pt x="641" y="952"/>
                  <a:pt x="764" y="933"/>
                  <a:pt x="849" y="893"/>
                </a:cubicBezTo>
                <a:lnTo>
                  <a:pt x="849" y="893"/>
                </a:lnTo>
                <a:cubicBezTo>
                  <a:pt x="934" y="853"/>
                  <a:pt x="977" y="780"/>
                  <a:pt x="977" y="676"/>
                </a:cubicBezTo>
                <a:lnTo>
                  <a:pt x="977" y="676"/>
                </a:lnTo>
                <a:cubicBezTo>
                  <a:pt x="977" y="602"/>
                  <a:pt x="957" y="545"/>
                  <a:pt x="917" y="503"/>
                </a:cubicBezTo>
                <a:lnTo>
                  <a:pt x="917" y="503"/>
                </a:lnTo>
                <a:cubicBezTo>
                  <a:pt x="877" y="461"/>
                  <a:pt x="821" y="440"/>
                  <a:pt x="750" y="440"/>
                </a:cubicBezTo>
                <a:lnTo>
                  <a:pt x="750" y="440"/>
                </a:lnTo>
                <a:cubicBezTo>
                  <a:pt x="675" y="440"/>
                  <a:pt x="616" y="462"/>
                  <a:pt x="574" y="504"/>
                </a:cubicBezTo>
                <a:lnTo>
                  <a:pt x="574" y="504"/>
                </a:lnTo>
                <a:cubicBezTo>
                  <a:pt x="532" y="547"/>
                  <a:pt x="511" y="605"/>
                  <a:pt x="511" y="679"/>
                </a:cubicBezTo>
                <a:lnTo>
                  <a:pt x="5" y="679"/>
                </a:lnTo>
                <a:lnTo>
                  <a:pt x="5" y="679"/>
                </a:lnTo>
                <a:cubicBezTo>
                  <a:pt x="0" y="551"/>
                  <a:pt x="28" y="436"/>
                  <a:pt x="85" y="333"/>
                </a:cubicBezTo>
                <a:lnTo>
                  <a:pt x="85" y="333"/>
                </a:lnTo>
                <a:cubicBezTo>
                  <a:pt x="143" y="231"/>
                  <a:pt x="229" y="149"/>
                  <a:pt x="343" y="89"/>
                </a:cubicBezTo>
                <a:lnTo>
                  <a:pt x="343" y="89"/>
                </a:lnTo>
                <a:cubicBezTo>
                  <a:pt x="458" y="29"/>
                  <a:pt x="595" y="0"/>
                  <a:pt x="757" y="0"/>
                </a:cubicBezTo>
                <a:lnTo>
                  <a:pt x="757" y="0"/>
                </a:lnTo>
                <a:cubicBezTo>
                  <a:pt x="981" y="0"/>
                  <a:pt x="1161" y="59"/>
                  <a:pt x="1296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7" name="Google Shape;787;p29"/>
          <p:cNvSpPr/>
          <p:nvPr/>
        </p:nvSpPr>
        <p:spPr>
          <a:xfrm>
            <a:off x="6636883" y="1734093"/>
            <a:ext cx="298756" cy="1079364"/>
          </a:xfrm>
          <a:custGeom>
            <a:avLst/>
            <a:gdLst/>
            <a:ahLst/>
            <a:cxnLst/>
            <a:rect l="l" t="t" r="r" b="b"/>
            <a:pathLst>
              <a:path w="639" h="2311" extrusionOk="0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8" name="Google Shape;788;p29"/>
          <p:cNvSpPr/>
          <p:nvPr/>
        </p:nvSpPr>
        <p:spPr>
          <a:xfrm>
            <a:off x="7273168" y="26"/>
            <a:ext cx="1870836" cy="1928021"/>
          </a:xfrm>
          <a:custGeom>
            <a:avLst/>
            <a:gdLst/>
            <a:ahLst/>
            <a:cxnLst/>
            <a:rect l="l" t="t" r="r" b="b"/>
            <a:pathLst>
              <a:path w="4005" h="4127" extrusionOk="0">
                <a:moveTo>
                  <a:pt x="87" y="0"/>
                </a:moveTo>
                <a:lnTo>
                  <a:pt x="3499" y="0"/>
                </a:lnTo>
                <a:lnTo>
                  <a:pt x="3499" y="0"/>
                </a:lnTo>
                <a:cubicBezTo>
                  <a:pt x="3671" y="68"/>
                  <a:pt x="3840" y="141"/>
                  <a:pt x="4004" y="221"/>
                </a:cubicBezTo>
                <a:lnTo>
                  <a:pt x="4004" y="4003"/>
                </a:lnTo>
                <a:lnTo>
                  <a:pt x="4004" y="4003"/>
                </a:lnTo>
                <a:cubicBezTo>
                  <a:pt x="3539" y="4126"/>
                  <a:pt x="3049" y="4066"/>
                  <a:pt x="2652" y="3744"/>
                </a:cubicBezTo>
                <a:lnTo>
                  <a:pt x="2652" y="3744"/>
                </a:lnTo>
                <a:cubicBezTo>
                  <a:pt x="2639" y="3734"/>
                  <a:pt x="2626" y="3724"/>
                  <a:pt x="2614" y="3713"/>
                </a:cubicBezTo>
                <a:lnTo>
                  <a:pt x="2614" y="3713"/>
                </a:lnTo>
                <a:cubicBezTo>
                  <a:pt x="2484" y="3601"/>
                  <a:pt x="2364" y="3459"/>
                  <a:pt x="2259" y="3285"/>
                </a:cubicBezTo>
                <a:lnTo>
                  <a:pt x="2259" y="3285"/>
                </a:lnTo>
                <a:cubicBezTo>
                  <a:pt x="1958" y="2816"/>
                  <a:pt x="2126" y="2047"/>
                  <a:pt x="1682" y="1644"/>
                </a:cubicBezTo>
                <a:lnTo>
                  <a:pt x="1682" y="1644"/>
                </a:lnTo>
                <a:cubicBezTo>
                  <a:pt x="1619" y="1583"/>
                  <a:pt x="1541" y="1541"/>
                  <a:pt x="1454" y="1509"/>
                </a:cubicBezTo>
                <a:lnTo>
                  <a:pt x="1454" y="1509"/>
                </a:lnTo>
                <a:cubicBezTo>
                  <a:pt x="1446" y="1506"/>
                  <a:pt x="1438" y="1503"/>
                  <a:pt x="1431" y="1500"/>
                </a:cubicBezTo>
                <a:lnTo>
                  <a:pt x="1431" y="1500"/>
                </a:lnTo>
                <a:cubicBezTo>
                  <a:pt x="1154" y="1406"/>
                  <a:pt x="797" y="1402"/>
                  <a:pt x="568" y="1229"/>
                </a:cubicBezTo>
                <a:lnTo>
                  <a:pt x="568" y="1229"/>
                </a:lnTo>
                <a:cubicBezTo>
                  <a:pt x="236" y="961"/>
                  <a:pt x="0" y="434"/>
                  <a:pt x="87" y="0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9" name="Google Shape;789;p29"/>
          <p:cNvSpPr txBox="1"/>
          <p:nvPr/>
        </p:nvSpPr>
        <p:spPr>
          <a:xfrm>
            <a:off x="2208378" y="2813450"/>
            <a:ext cx="44598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Чего не стоит делать при напсиании баг репортов ?</a:t>
            </a:r>
            <a:endParaRPr sz="2800" b="1" i="0" u="none" strike="noStrike" cap="non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Баг репорт и когда он может быть обнаружен ?</a:t>
            </a:r>
            <a:endParaRPr sz="4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0"/>
          <p:cNvSpPr/>
          <p:nvPr/>
        </p:nvSpPr>
        <p:spPr>
          <a:xfrm>
            <a:off x="1963275" y="501126"/>
            <a:ext cx="687900" cy="698400"/>
          </a:xfrm>
          <a:prstGeom prst="ellipse">
            <a:avLst/>
          </a:prstGeom>
          <a:solidFill>
            <a:srgbClr val="23C35E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0"/>
          <p:cNvSpPr txBox="1"/>
          <p:nvPr/>
        </p:nvSpPr>
        <p:spPr>
          <a:xfrm>
            <a:off x="2113363" y="645351"/>
            <a:ext cx="3876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2900623" y="526125"/>
            <a:ext cx="41154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Обобщенное описание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30"/>
          <p:cNvSpPr txBox="1"/>
          <p:nvPr/>
        </p:nvSpPr>
        <p:spPr>
          <a:xfrm>
            <a:off x="2900623" y="798031"/>
            <a:ext cx="4280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spAutoFit/>
          </a:bodyPr>
          <a:lstStyle/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Старайтесь избегать слов incorrect work/correct work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30"/>
          <p:cNvSpPr/>
          <p:nvPr/>
        </p:nvSpPr>
        <p:spPr>
          <a:xfrm>
            <a:off x="1963275" y="1598676"/>
            <a:ext cx="687900" cy="698400"/>
          </a:xfrm>
          <a:prstGeom prst="ellipse">
            <a:avLst/>
          </a:prstGeom>
          <a:solidFill>
            <a:srgbClr val="15959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0"/>
          <p:cNvSpPr txBox="1"/>
          <p:nvPr/>
        </p:nvSpPr>
        <p:spPr>
          <a:xfrm>
            <a:off x="2083409" y="1742901"/>
            <a:ext cx="447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0"/>
          <p:cNvSpPr txBox="1"/>
          <p:nvPr/>
        </p:nvSpPr>
        <p:spPr>
          <a:xfrm>
            <a:off x="2863623" y="1819775"/>
            <a:ext cx="41154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Завышение приоритета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30"/>
          <p:cNvSpPr/>
          <p:nvPr/>
        </p:nvSpPr>
        <p:spPr>
          <a:xfrm>
            <a:off x="1963275" y="2696226"/>
            <a:ext cx="687900" cy="698400"/>
          </a:xfrm>
          <a:prstGeom prst="ellipse">
            <a:avLst/>
          </a:prstGeom>
          <a:solidFill>
            <a:srgbClr val="1264C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0"/>
          <p:cNvSpPr txBox="1"/>
          <p:nvPr/>
        </p:nvSpPr>
        <p:spPr>
          <a:xfrm>
            <a:off x="2078310" y="2840451"/>
            <a:ext cx="457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0"/>
          <p:cNvSpPr txBox="1"/>
          <p:nvPr/>
        </p:nvSpPr>
        <p:spPr>
          <a:xfrm>
            <a:off x="2900629" y="2716975"/>
            <a:ext cx="4463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Трактование требований на основе личных предпочтений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30"/>
          <p:cNvSpPr/>
          <p:nvPr/>
        </p:nvSpPr>
        <p:spPr>
          <a:xfrm>
            <a:off x="1963275" y="3793776"/>
            <a:ext cx="687900" cy="698400"/>
          </a:xfrm>
          <a:prstGeom prst="ellipse">
            <a:avLst/>
          </a:prstGeom>
          <a:solidFill>
            <a:srgbClr val="0547A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0"/>
          <p:cNvSpPr txBox="1"/>
          <p:nvPr/>
        </p:nvSpPr>
        <p:spPr>
          <a:xfrm>
            <a:off x="2067157" y="3938002"/>
            <a:ext cx="480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0"/>
          <p:cNvSpPr txBox="1"/>
          <p:nvPr/>
        </p:nvSpPr>
        <p:spPr>
          <a:xfrm>
            <a:off x="2900624" y="3814525"/>
            <a:ext cx="4751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Повторное открытие старых баг репортов, для новых ошибок с похожими симптомами.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680100" y="472275"/>
            <a:ext cx="3891900" cy="7389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Давайте вспомним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4"/>
          <p:cNvSpPr txBox="1">
            <a:spLocks noGrp="1"/>
          </p:cNvSpPr>
          <p:nvPr>
            <p:ph type="body" idx="2"/>
          </p:nvPr>
        </p:nvSpPr>
        <p:spPr>
          <a:xfrm>
            <a:off x="629850" y="1543050"/>
            <a:ext cx="41187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Error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действие человека, которое приводит к неправильному результату работы программного обеспечения и может привести к появлению Defects (неисправности или ошибки) в программном коде.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Defects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несовершенство или недостаток рабочего продукта, если он не соответствует его требованиям и спецификациям.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Failure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отклонение компонента или системы от ожидаемого выполнения, эксплуатации или результата.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350550"/>
            <a:ext cx="4414899" cy="3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/>
          <p:nvPr/>
        </p:nvSpPr>
        <p:spPr>
          <a:xfrm>
            <a:off x="699525" y="223400"/>
            <a:ext cx="7804800" cy="6402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баг репорта</a:t>
            </a:r>
            <a:endParaRPr sz="42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8" name="Google Shape;228;p5"/>
          <p:cNvGrpSpPr/>
          <p:nvPr/>
        </p:nvGrpSpPr>
        <p:grpSpPr>
          <a:xfrm>
            <a:off x="5393230" y="1349805"/>
            <a:ext cx="3060904" cy="3335403"/>
            <a:chOff x="13410904" y="3593481"/>
            <a:chExt cx="8160234" cy="8894407"/>
          </a:xfrm>
        </p:grpSpPr>
        <p:sp>
          <p:nvSpPr>
            <p:cNvPr id="229" name="Google Shape;229;p5"/>
            <p:cNvSpPr/>
            <p:nvPr/>
          </p:nvSpPr>
          <p:spPr>
            <a:xfrm>
              <a:off x="13410904" y="10853280"/>
              <a:ext cx="6358752" cy="1634608"/>
            </a:xfrm>
            <a:custGeom>
              <a:avLst/>
              <a:gdLst/>
              <a:ahLst/>
              <a:cxnLst/>
              <a:rect l="l" t="t" r="r" b="b"/>
              <a:pathLst>
                <a:path w="6400" h="1645" extrusionOk="0">
                  <a:moveTo>
                    <a:pt x="6399" y="822"/>
                  </a:moveTo>
                  <a:lnTo>
                    <a:pt x="6399" y="822"/>
                  </a:lnTo>
                  <a:cubicBezTo>
                    <a:pt x="6399" y="1275"/>
                    <a:pt x="4966" y="1644"/>
                    <a:pt x="3199" y="1644"/>
                  </a:cubicBezTo>
                  <a:lnTo>
                    <a:pt x="3199" y="1644"/>
                  </a:lnTo>
                  <a:cubicBezTo>
                    <a:pt x="1433" y="1644"/>
                    <a:pt x="0" y="1275"/>
                    <a:pt x="0" y="822"/>
                  </a:cubicBezTo>
                  <a:lnTo>
                    <a:pt x="0" y="822"/>
                  </a:lnTo>
                  <a:cubicBezTo>
                    <a:pt x="0" y="367"/>
                    <a:pt x="1433" y="0"/>
                    <a:pt x="3199" y="0"/>
                  </a:cubicBezTo>
                  <a:lnTo>
                    <a:pt x="3199" y="0"/>
                  </a:lnTo>
                  <a:cubicBezTo>
                    <a:pt x="4966" y="0"/>
                    <a:pt x="6399" y="367"/>
                    <a:pt x="6399" y="822"/>
                  </a:cubicBezTo>
                </a:path>
              </a:pathLst>
            </a:custGeom>
            <a:solidFill>
              <a:srgbClr val="D8D8D8">
                <a:alpha val="49411"/>
              </a:srgbClr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4906277" y="6385806"/>
              <a:ext cx="3313474" cy="5577763"/>
            </a:xfrm>
            <a:custGeom>
              <a:avLst/>
              <a:gdLst/>
              <a:ahLst/>
              <a:cxnLst/>
              <a:rect l="l" t="t" r="r" b="b"/>
              <a:pathLst>
                <a:path w="3313474" h="5577763" extrusionOk="0">
                  <a:moveTo>
                    <a:pt x="1683339" y="1621974"/>
                  </a:moveTo>
                  <a:cubicBezTo>
                    <a:pt x="1755821" y="1621974"/>
                    <a:pt x="1813807" y="1681470"/>
                    <a:pt x="1813807" y="1752865"/>
                  </a:cubicBezTo>
                  <a:lnTo>
                    <a:pt x="1813807" y="4875742"/>
                  </a:lnTo>
                  <a:cubicBezTo>
                    <a:pt x="1813807" y="4948459"/>
                    <a:pt x="1755821" y="5006633"/>
                    <a:pt x="1683339" y="5006633"/>
                  </a:cubicBezTo>
                  <a:cubicBezTo>
                    <a:pt x="1612174" y="5006633"/>
                    <a:pt x="1552870" y="4948459"/>
                    <a:pt x="1552870" y="4875742"/>
                  </a:cubicBezTo>
                  <a:lnTo>
                    <a:pt x="1552870" y="1752865"/>
                  </a:lnTo>
                  <a:cubicBezTo>
                    <a:pt x="1552870" y="1681470"/>
                    <a:pt x="1612174" y="1621974"/>
                    <a:pt x="1683339" y="1621974"/>
                  </a:cubicBezTo>
                  <a:close/>
                  <a:moveTo>
                    <a:pt x="1641078" y="0"/>
                  </a:moveTo>
                  <a:lnTo>
                    <a:pt x="1656717" y="1270"/>
                  </a:lnTo>
                  <a:lnTo>
                    <a:pt x="1672589" y="0"/>
                  </a:lnTo>
                  <a:lnTo>
                    <a:pt x="1683239" y="3422"/>
                  </a:lnTo>
                  <a:lnTo>
                    <a:pt x="1692469" y="4171"/>
                  </a:lnTo>
                  <a:lnTo>
                    <a:pt x="1703544" y="9945"/>
                  </a:lnTo>
                  <a:lnTo>
                    <a:pt x="1720532" y="15403"/>
                  </a:lnTo>
                  <a:lnTo>
                    <a:pt x="1731302" y="24418"/>
                  </a:lnTo>
                  <a:lnTo>
                    <a:pt x="1738286" y="28059"/>
                  </a:lnTo>
                  <a:lnTo>
                    <a:pt x="1744570" y="35524"/>
                  </a:lnTo>
                  <a:lnTo>
                    <a:pt x="1759060" y="47653"/>
                  </a:lnTo>
                  <a:lnTo>
                    <a:pt x="1765822" y="60767"/>
                  </a:lnTo>
                  <a:lnTo>
                    <a:pt x="1770599" y="66441"/>
                  </a:lnTo>
                  <a:lnTo>
                    <a:pt x="1773903" y="76440"/>
                  </a:lnTo>
                  <a:lnTo>
                    <a:pt x="1782970" y="94025"/>
                  </a:lnTo>
                  <a:lnTo>
                    <a:pt x="3307901" y="5411269"/>
                  </a:lnTo>
                  <a:cubicBezTo>
                    <a:pt x="3329044" y="5478659"/>
                    <a:pt x="3288079" y="5552657"/>
                    <a:pt x="3218044" y="5572477"/>
                  </a:cubicBezTo>
                  <a:cubicBezTo>
                    <a:pt x="3206151" y="5575120"/>
                    <a:pt x="3194258" y="5577763"/>
                    <a:pt x="3182365" y="5577763"/>
                  </a:cubicBezTo>
                  <a:cubicBezTo>
                    <a:pt x="3125543" y="5577763"/>
                    <a:pt x="3072686" y="5539443"/>
                    <a:pt x="3056829" y="5482623"/>
                  </a:cubicBezTo>
                  <a:lnTo>
                    <a:pt x="1657058" y="601797"/>
                  </a:lnTo>
                  <a:lnTo>
                    <a:pt x="256074" y="5482623"/>
                  </a:lnTo>
                  <a:cubicBezTo>
                    <a:pt x="240216" y="5539443"/>
                    <a:pt x="187359" y="5577763"/>
                    <a:pt x="130538" y="5577763"/>
                  </a:cubicBezTo>
                  <a:cubicBezTo>
                    <a:pt x="118645" y="5577763"/>
                    <a:pt x="106752" y="5575120"/>
                    <a:pt x="94859" y="5572477"/>
                  </a:cubicBezTo>
                  <a:cubicBezTo>
                    <a:pt x="26145" y="5552657"/>
                    <a:pt x="-14820" y="5478659"/>
                    <a:pt x="5002" y="5411269"/>
                  </a:cubicBezTo>
                  <a:lnTo>
                    <a:pt x="1531254" y="94025"/>
                  </a:lnTo>
                  <a:lnTo>
                    <a:pt x="1540995" y="72579"/>
                  </a:lnTo>
                  <a:lnTo>
                    <a:pt x="1542965" y="66441"/>
                  </a:lnTo>
                  <a:lnTo>
                    <a:pt x="1544772" y="64264"/>
                  </a:lnTo>
                  <a:lnTo>
                    <a:pt x="1547604" y="58029"/>
                  </a:lnTo>
                  <a:cubicBezTo>
                    <a:pt x="1554663" y="47226"/>
                    <a:pt x="1563205" y="37683"/>
                    <a:pt x="1572856" y="29592"/>
                  </a:cubicBezTo>
                  <a:lnTo>
                    <a:pt x="1573942" y="29122"/>
                  </a:lnTo>
                  <a:lnTo>
                    <a:pt x="1574824" y="28059"/>
                  </a:lnTo>
                  <a:cubicBezTo>
                    <a:pt x="1587894" y="17385"/>
                    <a:pt x="1603255" y="9126"/>
                    <a:pt x="1620434" y="4171"/>
                  </a:cubicBezTo>
                  <a:lnTo>
                    <a:pt x="1633956" y="30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4081390" y="3593481"/>
              <a:ext cx="4708800" cy="5830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87218" y="3600006"/>
              <a:ext cx="4685895" cy="5825245"/>
            </a:xfrm>
            <a:custGeom>
              <a:avLst/>
              <a:gdLst/>
              <a:ahLst/>
              <a:cxnLst/>
              <a:rect l="l" t="t" r="r" b="b"/>
              <a:pathLst>
                <a:path w="4420656" h="5495514" extrusionOk="0">
                  <a:moveTo>
                    <a:pt x="2376690" y="1834736"/>
                  </a:moveTo>
                  <a:cubicBezTo>
                    <a:pt x="2477537" y="1837227"/>
                    <a:pt x="2573404" y="1865874"/>
                    <a:pt x="2659311" y="1914450"/>
                  </a:cubicBezTo>
                  <a:cubicBezTo>
                    <a:pt x="2719072" y="1946834"/>
                    <a:pt x="2772608" y="1989183"/>
                    <a:pt x="2822409" y="2040250"/>
                  </a:cubicBezTo>
                  <a:cubicBezTo>
                    <a:pt x="2844820" y="2062669"/>
                    <a:pt x="2867230" y="2087580"/>
                    <a:pt x="2885906" y="2113736"/>
                  </a:cubicBezTo>
                  <a:cubicBezTo>
                    <a:pt x="2950647" y="2194696"/>
                    <a:pt x="3001693" y="2293094"/>
                    <a:pt x="3037799" y="2400210"/>
                  </a:cubicBezTo>
                  <a:cubicBezTo>
                    <a:pt x="3072660" y="2507326"/>
                    <a:pt x="3091335" y="2624407"/>
                    <a:pt x="3091335" y="2747715"/>
                  </a:cubicBezTo>
                  <a:cubicBezTo>
                    <a:pt x="3091335" y="2871023"/>
                    <a:pt x="3072660" y="2988104"/>
                    <a:pt x="3037799" y="3095220"/>
                  </a:cubicBezTo>
                  <a:cubicBezTo>
                    <a:pt x="3001693" y="3203582"/>
                    <a:pt x="2950647" y="3299488"/>
                    <a:pt x="2885906" y="3382939"/>
                  </a:cubicBezTo>
                  <a:cubicBezTo>
                    <a:pt x="2822409" y="3465145"/>
                    <a:pt x="2745218" y="3532404"/>
                    <a:pt x="2659311" y="3582225"/>
                  </a:cubicBezTo>
                  <a:cubicBezTo>
                    <a:pt x="2573404" y="3629556"/>
                    <a:pt x="2477537" y="3658203"/>
                    <a:pt x="2376690" y="3660694"/>
                  </a:cubicBezTo>
                  <a:cubicBezTo>
                    <a:pt x="2275842" y="3664431"/>
                    <a:pt x="2178730" y="3640765"/>
                    <a:pt x="2089088" y="3597172"/>
                  </a:cubicBezTo>
                  <a:cubicBezTo>
                    <a:pt x="2021857" y="3563542"/>
                    <a:pt x="1959606" y="3518703"/>
                    <a:pt x="1903579" y="3463899"/>
                  </a:cubicBezTo>
                  <a:cubicBezTo>
                    <a:pt x="1898599" y="3458917"/>
                    <a:pt x="1893619" y="3453935"/>
                    <a:pt x="1888639" y="3447707"/>
                  </a:cubicBezTo>
                  <a:cubicBezTo>
                    <a:pt x="1876189" y="3435252"/>
                    <a:pt x="1863738" y="3421551"/>
                    <a:pt x="1851288" y="3407850"/>
                  </a:cubicBezTo>
                  <a:cubicBezTo>
                    <a:pt x="1851288" y="3406604"/>
                    <a:pt x="1850043" y="3405359"/>
                    <a:pt x="1850043" y="3404113"/>
                  </a:cubicBezTo>
                  <a:cubicBezTo>
                    <a:pt x="1817672" y="3366747"/>
                    <a:pt x="1789037" y="3324399"/>
                    <a:pt x="1762891" y="3279560"/>
                  </a:cubicBezTo>
                  <a:cubicBezTo>
                    <a:pt x="1759156" y="3272086"/>
                    <a:pt x="1755421" y="3265859"/>
                    <a:pt x="1751686" y="3258385"/>
                  </a:cubicBezTo>
                  <a:cubicBezTo>
                    <a:pt x="1747951" y="3253403"/>
                    <a:pt x="1745461" y="3247176"/>
                    <a:pt x="1741726" y="3240948"/>
                  </a:cubicBezTo>
                  <a:cubicBezTo>
                    <a:pt x="1739236" y="3234720"/>
                    <a:pt x="1735501" y="3228492"/>
                    <a:pt x="1731766" y="3222265"/>
                  </a:cubicBezTo>
                  <a:cubicBezTo>
                    <a:pt x="1724295" y="3206073"/>
                    <a:pt x="1716825" y="3188635"/>
                    <a:pt x="1710600" y="3172443"/>
                  </a:cubicBezTo>
                  <a:cubicBezTo>
                    <a:pt x="1701885" y="3152515"/>
                    <a:pt x="1693170" y="3132586"/>
                    <a:pt x="1686945" y="3111412"/>
                  </a:cubicBezTo>
                  <a:cubicBezTo>
                    <a:pt x="1678229" y="3090238"/>
                    <a:pt x="1673249" y="3069064"/>
                    <a:pt x="1667024" y="3047889"/>
                  </a:cubicBezTo>
                  <a:cubicBezTo>
                    <a:pt x="1663289" y="3034189"/>
                    <a:pt x="1659554" y="3021733"/>
                    <a:pt x="1657064" y="3009278"/>
                  </a:cubicBezTo>
                  <a:cubicBezTo>
                    <a:pt x="1655819" y="3005541"/>
                    <a:pt x="1654574" y="3001805"/>
                    <a:pt x="1653329" y="2999314"/>
                  </a:cubicBezTo>
                  <a:cubicBezTo>
                    <a:pt x="1635898" y="2918354"/>
                    <a:pt x="1625938" y="2834903"/>
                    <a:pt x="1625938" y="2747715"/>
                  </a:cubicBezTo>
                  <a:cubicBezTo>
                    <a:pt x="1625938" y="2643090"/>
                    <a:pt x="1639634" y="2542201"/>
                    <a:pt x="1667024" y="2448786"/>
                  </a:cubicBezTo>
                  <a:cubicBezTo>
                    <a:pt x="1673249" y="2426366"/>
                    <a:pt x="1678229" y="2405192"/>
                    <a:pt x="1686945" y="2384018"/>
                  </a:cubicBezTo>
                  <a:cubicBezTo>
                    <a:pt x="1693170" y="2362844"/>
                    <a:pt x="1701885" y="2342915"/>
                    <a:pt x="1710600" y="2322987"/>
                  </a:cubicBezTo>
                  <a:cubicBezTo>
                    <a:pt x="1746706" y="2235799"/>
                    <a:pt x="1794017" y="2157330"/>
                    <a:pt x="1850043" y="2090071"/>
                  </a:cubicBezTo>
                  <a:cubicBezTo>
                    <a:pt x="1918520" y="2007866"/>
                    <a:pt x="1999446" y="1941852"/>
                    <a:pt x="2089088" y="1898258"/>
                  </a:cubicBezTo>
                  <a:cubicBezTo>
                    <a:pt x="2178730" y="1854664"/>
                    <a:pt x="2275842" y="1830999"/>
                    <a:pt x="2376690" y="1834736"/>
                  </a:cubicBezTo>
                  <a:close/>
                  <a:moveTo>
                    <a:pt x="2375900" y="1376778"/>
                  </a:moveTo>
                  <a:cubicBezTo>
                    <a:pt x="2224045" y="1369300"/>
                    <a:pt x="2077168" y="1401704"/>
                    <a:pt x="1942739" y="1466512"/>
                  </a:cubicBezTo>
                  <a:cubicBezTo>
                    <a:pt x="1805820" y="1531320"/>
                    <a:pt x="1682593" y="1628532"/>
                    <a:pt x="1578037" y="1751916"/>
                  </a:cubicBezTo>
                  <a:cubicBezTo>
                    <a:pt x="1473480" y="1876547"/>
                    <a:pt x="1387595" y="2027350"/>
                    <a:pt x="1327848" y="2194355"/>
                  </a:cubicBezTo>
                  <a:cubicBezTo>
                    <a:pt x="1268102" y="2363852"/>
                    <a:pt x="1234495" y="2550798"/>
                    <a:pt x="1234495" y="2747715"/>
                  </a:cubicBezTo>
                  <a:cubicBezTo>
                    <a:pt x="1234495" y="2944631"/>
                    <a:pt x="1268102" y="3130330"/>
                    <a:pt x="1327848" y="3299828"/>
                  </a:cubicBezTo>
                  <a:cubicBezTo>
                    <a:pt x="1387595" y="3468079"/>
                    <a:pt x="1473480" y="3618882"/>
                    <a:pt x="1578037" y="3743513"/>
                  </a:cubicBezTo>
                  <a:cubicBezTo>
                    <a:pt x="1682593" y="3865651"/>
                    <a:pt x="1805820" y="3962863"/>
                    <a:pt x="1942739" y="4027671"/>
                  </a:cubicBezTo>
                  <a:cubicBezTo>
                    <a:pt x="2077168" y="4092478"/>
                    <a:pt x="2224045" y="4124882"/>
                    <a:pt x="2375900" y="4117405"/>
                  </a:cubicBezTo>
                  <a:cubicBezTo>
                    <a:pt x="2526511" y="4111173"/>
                    <a:pt x="2669654" y="4066306"/>
                    <a:pt x="2797860" y="3991528"/>
                  </a:cubicBezTo>
                  <a:cubicBezTo>
                    <a:pt x="2924821" y="3917996"/>
                    <a:pt x="3038090" y="3815799"/>
                    <a:pt x="3133933" y="3692414"/>
                  </a:cubicBezTo>
                  <a:cubicBezTo>
                    <a:pt x="3227287" y="3569030"/>
                    <a:pt x="3303215" y="3423212"/>
                    <a:pt x="3355493" y="3263685"/>
                  </a:cubicBezTo>
                  <a:cubicBezTo>
                    <a:pt x="3407771" y="3104158"/>
                    <a:pt x="3436400" y="2930921"/>
                    <a:pt x="3436400" y="2747715"/>
                  </a:cubicBezTo>
                  <a:cubicBezTo>
                    <a:pt x="3436400" y="2565754"/>
                    <a:pt x="3407771" y="2391271"/>
                    <a:pt x="3355493" y="2231744"/>
                  </a:cubicBezTo>
                  <a:cubicBezTo>
                    <a:pt x="3303215" y="2070970"/>
                    <a:pt x="3227287" y="1926399"/>
                    <a:pt x="3133933" y="1803015"/>
                  </a:cubicBezTo>
                  <a:cubicBezTo>
                    <a:pt x="3038090" y="1678384"/>
                    <a:pt x="2924821" y="1576187"/>
                    <a:pt x="2797860" y="1502655"/>
                  </a:cubicBezTo>
                  <a:cubicBezTo>
                    <a:pt x="2669654" y="1427877"/>
                    <a:pt x="2526511" y="1384256"/>
                    <a:pt x="2375900" y="1376778"/>
                  </a:cubicBezTo>
                  <a:close/>
                  <a:moveTo>
                    <a:pt x="2375900" y="919384"/>
                  </a:moveTo>
                  <a:cubicBezTo>
                    <a:pt x="2577545" y="931847"/>
                    <a:pt x="2766742" y="994162"/>
                    <a:pt x="2936023" y="1095113"/>
                  </a:cubicBezTo>
                  <a:cubicBezTo>
                    <a:pt x="3104060" y="1194818"/>
                    <a:pt x="3253426" y="1333158"/>
                    <a:pt x="3376653" y="1498916"/>
                  </a:cubicBezTo>
                  <a:cubicBezTo>
                    <a:pt x="3501125" y="1663429"/>
                    <a:pt x="3599458" y="1855360"/>
                    <a:pt x="3667917" y="2067232"/>
                  </a:cubicBezTo>
                  <a:cubicBezTo>
                    <a:pt x="3735132" y="2277857"/>
                    <a:pt x="3772473" y="2507178"/>
                    <a:pt x="3772473" y="2747715"/>
                  </a:cubicBezTo>
                  <a:cubicBezTo>
                    <a:pt x="3772473" y="2988252"/>
                    <a:pt x="3735132" y="3217572"/>
                    <a:pt x="3667917" y="3428197"/>
                  </a:cubicBezTo>
                  <a:cubicBezTo>
                    <a:pt x="3599458" y="3638823"/>
                    <a:pt x="3501125" y="3830754"/>
                    <a:pt x="3376653" y="3995267"/>
                  </a:cubicBezTo>
                  <a:cubicBezTo>
                    <a:pt x="3253426" y="4161025"/>
                    <a:pt x="3104060" y="4299365"/>
                    <a:pt x="2936023" y="4399070"/>
                  </a:cubicBezTo>
                  <a:cubicBezTo>
                    <a:pt x="2766742" y="4500020"/>
                    <a:pt x="2577545" y="4562336"/>
                    <a:pt x="2375900" y="4573552"/>
                  </a:cubicBezTo>
                  <a:cubicBezTo>
                    <a:pt x="2171767" y="4587262"/>
                    <a:pt x="1976346" y="4547380"/>
                    <a:pt x="1794617" y="4463878"/>
                  </a:cubicBezTo>
                  <a:cubicBezTo>
                    <a:pt x="1611644" y="4379129"/>
                    <a:pt x="1444852" y="4249513"/>
                    <a:pt x="1302954" y="4085001"/>
                  </a:cubicBezTo>
                  <a:cubicBezTo>
                    <a:pt x="1159811" y="3919242"/>
                    <a:pt x="1042808" y="3719833"/>
                    <a:pt x="961901" y="3493005"/>
                  </a:cubicBezTo>
                  <a:cubicBezTo>
                    <a:pt x="880995" y="3264931"/>
                    <a:pt x="834940" y="3013178"/>
                    <a:pt x="834940" y="2747715"/>
                  </a:cubicBezTo>
                  <a:cubicBezTo>
                    <a:pt x="834940" y="2482251"/>
                    <a:pt x="880995" y="2230498"/>
                    <a:pt x="961901" y="2002424"/>
                  </a:cubicBezTo>
                  <a:cubicBezTo>
                    <a:pt x="1042808" y="1775596"/>
                    <a:pt x="1159811" y="1574941"/>
                    <a:pt x="1302954" y="1407936"/>
                  </a:cubicBezTo>
                  <a:cubicBezTo>
                    <a:pt x="1444852" y="1244670"/>
                    <a:pt x="1611644" y="1115054"/>
                    <a:pt x="1794617" y="1030305"/>
                  </a:cubicBezTo>
                  <a:cubicBezTo>
                    <a:pt x="1976346" y="946803"/>
                    <a:pt x="2171767" y="908167"/>
                    <a:pt x="2375900" y="919384"/>
                  </a:cubicBezTo>
                  <a:close/>
                  <a:moveTo>
                    <a:pt x="2183174" y="461240"/>
                  </a:moveTo>
                  <a:cubicBezTo>
                    <a:pt x="1995505" y="471052"/>
                    <a:pt x="1814137" y="515906"/>
                    <a:pt x="1643274" y="591597"/>
                  </a:cubicBezTo>
                  <a:cubicBezTo>
                    <a:pt x="1410477" y="695011"/>
                    <a:pt x="1198843" y="854492"/>
                    <a:pt x="1019577" y="1060074"/>
                  </a:cubicBezTo>
                  <a:cubicBezTo>
                    <a:pt x="836576" y="1266901"/>
                    <a:pt x="687188" y="1519828"/>
                    <a:pt x="583860" y="1805150"/>
                  </a:cubicBezTo>
                  <a:cubicBezTo>
                    <a:pt x="479288" y="2094210"/>
                    <a:pt x="422023" y="2411926"/>
                    <a:pt x="422023" y="2748332"/>
                  </a:cubicBezTo>
                  <a:cubicBezTo>
                    <a:pt x="422023" y="3083492"/>
                    <a:pt x="479288" y="3403700"/>
                    <a:pt x="583860" y="3690268"/>
                  </a:cubicBezTo>
                  <a:cubicBezTo>
                    <a:pt x="687188" y="3975590"/>
                    <a:pt x="836576" y="4228518"/>
                    <a:pt x="1019577" y="4435345"/>
                  </a:cubicBezTo>
                  <a:cubicBezTo>
                    <a:pt x="1198843" y="4640926"/>
                    <a:pt x="1410477" y="4800408"/>
                    <a:pt x="1643274" y="4903821"/>
                  </a:cubicBezTo>
                  <a:cubicBezTo>
                    <a:pt x="1871092" y="5004743"/>
                    <a:pt x="2117583" y="5050843"/>
                    <a:pt x="2372788" y="5030908"/>
                  </a:cubicBezTo>
                  <a:cubicBezTo>
                    <a:pt x="2623014" y="5012219"/>
                    <a:pt x="2858301" y="4931232"/>
                    <a:pt x="3069935" y="4802899"/>
                  </a:cubicBezTo>
                  <a:cubicBezTo>
                    <a:pt x="3276589" y="4675813"/>
                    <a:pt x="3460835" y="4502626"/>
                    <a:pt x="3613958" y="4295799"/>
                  </a:cubicBezTo>
                  <a:cubicBezTo>
                    <a:pt x="3765836" y="4088971"/>
                    <a:pt x="3887837" y="3849750"/>
                    <a:pt x="3970001" y="3589347"/>
                  </a:cubicBezTo>
                  <a:cubicBezTo>
                    <a:pt x="4053409" y="3330190"/>
                    <a:pt x="4099471" y="3044868"/>
                    <a:pt x="4099471" y="2748332"/>
                  </a:cubicBezTo>
                  <a:cubicBezTo>
                    <a:pt x="4099471" y="2450551"/>
                    <a:pt x="4053409" y="2167721"/>
                    <a:pt x="3970001" y="1907318"/>
                  </a:cubicBezTo>
                  <a:cubicBezTo>
                    <a:pt x="3887837" y="1644423"/>
                    <a:pt x="3765836" y="1405201"/>
                    <a:pt x="3613958" y="1200866"/>
                  </a:cubicBezTo>
                  <a:cubicBezTo>
                    <a:pt x="3460835" y="992792"/>
                    <a:pt x="3276589" y="819606"/>
                    <a:pt x="3069935" y="692519"/>
                  </a:cubicBezTo>
                  <a:cubicBezTo>
                    <a:pt x="2858301" y="564186"/>
                    <a:pt x="2623014" y="483200"/>
                    <a:pt x="2372788" y="463265"/>
                  </a:cubicBezTo>
                  <a:cubicBezTo>
                    <a:pt x="2308987" y="458592"/>
                    <a:pt x="2245730" y="457970"/>
                    <a:pt x="2183174" y="461240"/>
                  </a:cubicBezTo>
                  <a:close/>
                  <a:moveTo>
                    <a:pt x="2144932" y="1213"/>
                  </a:moveTo>
                  <a:cubicBezTo>
                    <a:pt x="2220210" y="-1552"/>
                    <a:pt x="2296227" y="395"/>
                    <a:pt x="2372788" y="7248"/>
                  </a:cubicBezTo>
                  <a:cubicBezTo>
                    <a:pt x="2674055" y="34659"/>
                    <a:pt x="2954159" y="135581"/>
                    <a:pt x="3204384" y="292570"/>
                  </a:cubicBezTo>
                  <a:cubicBezTo>
                    <a:pt x="3450876" y="448313"/>
                    <a:pt x="3669979" y="657633"/>
                    <a:pt x="3850490" y="906822"/>
                  </a:cubicBezTo>
                  <a:cubicBezTo>
                    <a:pt x="4029756" y="1152274"/>
                    <a:pt x="4171675" y="1437596"/>
                    <a:pt x="4270022" y="1749082"/>
                  </a:cubicBezTo>
                  <a:cubicBezTo>
                    <a:pt x="4367125" y="2058077"/>
                    <a:pt x="4420656" y="2395729"/>
                    <a:pt x="4420656" y="2748332"/>
                  </a:cubicBezTo>
                  <a:cubicBezTo>
                    <a:pt x="4420656" y="3100935"/>
                    <a:pt x="4367125" y="3437341"/>
                    <a:pt x="4270022" y="3747582"/>
                  </a:cubicBezTo>
                  <a:cubicBezTo>
                    <a:pt x="4171675" y="4057823"/>
                    <a:pt x="4029756" y="4343145"/>
                    <a:pt x="3850490" y="4589842"/>
                  </a:cubicBezTo>
                  <a:cubicBezTo>
                    <a:pt x="3669979" y="4837786"/>
                    <a:pt x="3450876" y="5047105"/>
                    <a:pt x="3204384" y="5201603"/>
                  </a:cubicBezTo>
                  <a:cubicBezTo>
                    <a:pt x="2954159" y="5359837"/>
                    <a:pt x="2674055" y="5460759"/>
                    <a:pt x="2372788" y="5488170"/>
                  </a:cubicBezTo>
                  <a:cubicBezTo>
                    <a:pt x="2066542" y="5515581"/>
                    <a:pt x="1769010" y="5465743"/>
                    <a:pt x="1492641" y="5347378"/>
                  </a:cubicBezTo>
                  <a:cubicBezTo>
                    <a:pt x="1211292" y="5227767"/>
                    <a:pt x="953597" y="5037138"/>
                    <a:pt x="733249" y="4791686"/>
                  </a:cubicBezTo>
                  <a:cubicBezTo>
                    <a:pt x="510411" y="4542496"/>
                    <a:pt x="327410" y="4237239"/>
                    <a:pt x="200430" y="3892112"/>
                  </a:cubicBezTo>
                  <a:cubicBezTo>
                    <a:pt x="70960" y="3544492"/>
                    <a:pt x="0" y="3157003"/>
                    <a:pt x="0" y="2748332"/>
                  </a:cubicBezTo>
                  <a:cubicBezTo>
                    <a:pt x="0" y="2339661"/>
                    <a:pt x="70960" y="1952172"/>
                    <a:pt x="200430" y="1603307"/>
                  </a:cubicBezTo>
                  <a:cubicBezTo>
                    <a:pt x="327410" y="1258179"/>
                    <a:pt x="510411" y="951676"/>
                    <a:pt x="733249" y="703733"/>
                  </a:cubicBezTo>
                  <a:cubicBezTo>
                    <a:pt x="953597" y="457035"/>
                    <a:pt x="1211292" y="267651"/>
                    <a:pt x="1492641" y="148040"/>
                  </a:cubicBezTo>
                  <a:cubicBezTo>
                    <a:pt x="1699918" y="60201"/>
                    <a:pt x="1919099" y="9506"/>
                    <a:pt x="2144932" y="1213"/>
                  </a:cubicBezTo>
                  <a:close/>
                </a:path>
              </a:pathLst>
            </a:custGeom>
            <a:solidFill>
              <a:srgbClr val="DB3A3E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3626817" y="3631066"/>
              <a:ext cx="2482666" cy="5775392"/>
            </a:xfrm>
            <a:custGeom>
              <a:avLst/>
              <a:gdLst/>
              <a:ahLst/>
              <a:cxnLst/>
              <a:rect l="l" t="t" r="r" b="b"/>
              <a:pathLst>
                <a:path w="1877" h="4370" extrusionOk="0">
                  <a:moveTo>
                    <a:pt x="1291" y="4132"/>
                  </a:moveTo>
                  <a:lnTo>
                    <a:pt x="1291" y="4132"/>
                  </a:lnTo>
                  <a:cubicBezTo>
                    <a:pt x="1109" y="4011"/>
                    <a:pt x="944" y="3851"/>
                    <a:pt x="805" y="3659"/>
                  </a:cubicBezTo>
                  <a:lnTo>
                    <a:pt x="805" y="3659"/>
                  </a:lnTo>
                  <a:cubicBezTo>
                    <a:pt x="664" y="3466"/>
                    <a:pt x="550" y="3240"/>
                    <a:pt x="471" y="2992"/>
                  </a:cubicBezTo>
                  <a:lnTo>
                    <a:pt x="471" y="2992"/>
                  </a:lnTo>
                  <a:cubicBezTo>
                    <a:pt x="393" y="2742"/>
                    <a:pt x="349" y="2470"/>
                    <a:pt x="349" y="2185"/>
                  </a:cubicBezTo>
                  <a:lnTo>
                    <a:pt x="349" y="2185"/>
                  </a:lnTo>
                  <a:cubicBezTo>
                    <a:pt x="349" y="2167"/>
                    <a:pt x="349" y="2150"/>
                    <a:pt x="350" y="2132"/>
                  </a:cubicBezTo>
                  <a:lnTo>
                    <a:pt x="350" y="2132"/>
                  </a:lnTo>
                  <a:cubicBezTo>
                    <a:pt x="350" y="2132"/>
                    <a:pt x="350" y="2131"/>
                    <a:pt x="350" y="2130"/>
                  </a:cubicBezTo>
                  <a:lnTo>
                    <a:pt x="350" y="2130"/>
                  </a:lnTo>
                  <a:cubicBezTo>
                    <a:pt x="350" y="2114"/>
                    <a:pt x="350" y="2097"/>
                    <a:pt x="351" y="2080"/>
                  </a:cubicBezTo>
                  <a:lnTo>
                    <a:pt x="351" y="2080"/>
                  </a:lnTo>
                  <a:cubicBezTo>
                    <a:pt x="352" y="2055"/>
                    <a:pt x="353" y="2029"/>
                    <a:pt x="355" y="2004"/>
                  </a:cubicBezTo>
                  <a:lnTo>
                    <a:pt x="355" y="2004"/>
                  </a:lnTo>
                  <a:cubicBezTo>
                    <a:pt x="355" y="1999"/>
                    <a:pt x="356" y="1993"/>
                    <a:pt x="356" y="1988"/>
                  </a:cubicBezTo>
                  <a:lnTo>
                    <a:pt x="356" y="1988"/>
                  </a:lnTo>
                  <a:cubicBezTo>
                    <a:pt x="358" y="1964"/>
                    <a:pt x="360" y="1939"/>
                    <a:pt x="362" y="1914"/>
                  </a:cubicBezTo>
                  <a:lnTo>
                    <a:pt x="362" y="1914"/>
                  </a:lnTo>
                  <a:cubicBezTo>
                    <a:pt x="362" y="1910"/>
                    <a:pt x="363" y="1907"/>
                    <a:pt x="364" y="1903"/>
                  </a:cubicBezTo>
                  <a:lnTo>
                    <a:pt x="364" y="1903"/>
                  </a:lnTo>
                  <a:cubicBezTo>
                    <a:pt x="366" y="1879"/>
                    <a:pt x="369" y="1855"/>
                    <a:pt x="372" y="1831"/>
                  </a:cubicBezTo>
                  <a:lnTo>
                    <a:pt x="372" y="1831"/>
                  </a:lnTo>
                  <a:cubicBezTo>
                    <a:pt x="372" y="1829"/>
                    <a:pt x="372" y="1826"/>
                    <a:pt x="373" y="1824"/>
                  </a:cubicBezTo>
                  <a:lnTo>
                    <a:pt x="373" y="1824"/>
                  </a:lnTo>
                  <a:cubicBezTo>
                    <a:pt x="376" y="1799"/>
                    <a:pt x="380" y="1774"/>
                    <a:pt x="383" y="1750"/>
                  </a:cubicBezTo>
                  <a:lnTo>
                    <a:pt x="383" y="1750"/>
                  </a:lnTo>
                  <a:cubicBezTo>
                    <a:pt x="384" y="1746"/>
                    <a:pt x="385" y="1741"/>
                    <a:pt x="386" y="1736"/>
                  </a:cubicBezTo>
                  <a:lnTo>
                    <a:pt x="386" y="1736"/>
                  </a:lnTo>
                  <a:cubicBezTo>
                    <a:pt x="390" y="1711"/>
                    <a:pt x="394" y="1688"/>
                    <a:pt x="399" y="1663"/>
                  </a:cubicBezTo>
                  <a:lnTo>
                    <a:pt x="399" y="1663"/>
                  </a:lnTo>
                  <a:cubicBezTo>
                    <a:pt x="399" y="1661"/>
                    <a:pt x="400" y="1658"/>
                    <a:pt x="400" y="1656"/>
                  </a:cubicBezTo>
                  <a:lnTo>
                    <a:pt x="400" y="1656"/>
                  </a:lnTo>
                  <a:cubicBezTo>
                    <a:pt x="405" y="1633"/>
                    <a:pt x="410" y="1611"/>
                    <a:pt x="415" y="1588"/>
                  </a:cubicBezTo>
                  <a:lnTo>
                    <a:pt x="415" y="1588"/>
                  </a:lnTo>
                  <a:cubicBezTo>
                    <a:pt x="416" y="1584"/>
                    <a:pt x="416" y="1581"/>
                    <a:pt x="418" y="1577"/>
                  </a:cubicBezTo>
                  <a:lnTo>
                    <a:pt x="418" y="1577"/>
                  </a:lnTo>
                  <a:cubicBezTo>
                    <a:pt x="422" y="1554"/>
                    <a:pt x="429" y="1531"/>
                    <a:pt x="434" y="1507"/>
                  </a:cubicBezTo>
                  <a:lnTo>
                    <a:pt x="434" y="1507"/>
                  </a:lnTo>
                  <a:cubicBezTo>
                    <a:pt x="435" y="1503"/>
                    <a:pt x="437" y="1498"/>
                    <a:pt x="438" y="1493"/>
                  </a:cubicBezTo>
                  <a:lnTo>
                    <a:pt x="438" y="1493"/>
                  </a:lnTo>
                  <a:cubicBezTo>
                    <a:pt x="445" y="1470"/>
                    <a:pt x="451" y="1447"/>
                    <a:pt x="457" y="1424"/>
                  </a:cubicBezTo>
                  <a:lnTo>
                    <a:pt x="457" y="1424"/>
                  </a:lnTo>
                  <a:cubicBezTo>
                    <a:pt x="458" y="1423"/>
                    <a:pt x="458" y="1422"/>
                    <a:pt x="458" y="1422"/>
                  </a:cubicBezTo>
                  <a:lnTo>
                    <a:pt x="458" y="1422"/>
                  </a:lnTo>
                  <a:cubicBezTo>
                    <a:pt x="466" y="1395"/>
                    <a:pt x="474" y="1370"/>
                    <a:pt x="482" y="1344"/>
                  </a:cubicBezTo>
                  <a:lnTo>
                    <a:pt x="482" y="1344"/>
                  </a:lnTo>
                  <a:cubicBezTo>
                    <a:pt x="484" y="1342"/>
                    <a:pt x="484" y="1339"/>
                    <a:pt x="485" y="1337"/>
                  </a:cubicBezTo>
                  <a:lnTo>
                    <a:pt x="485" y="1337"/>
                  </a:lnTo>
                  <a:cubicBezTo>
                    <a:pt x="493" y="1312"/>
                    <a:pt x="502" y="1287"/>
                    <a:pt x="511" y="1263"/>
                  </a:cubicBezTo>
                  <a:lnTo>
                    <a:pt x="511" y="1263"/>
                  </a:lnTo>
                  <a:cubicBezTo>
                    <a:pt x="512" y="1259"/>
                    <a:pt x="514" y="1255"/>
                    <a:pt x="515" y="1252"/>
                  </a:cubicBezTo>
                  <a:lnTo>
                    <a:pt x="515" y="1252"/>
                  </a:lnTo>
                  <a:cubicBezTo>
                    <a:pt x="524" y="1228"/>
                    <a:pt x="534" y="1205"/>
                    <a:pt x="543" y="1181"/>
                  </a:cubicBezTo>
                  <a:lnTo>
                    <a:pt x="543" y="1181"/>
                  </a:lnTo>
                  <a:cubicBezTo>
                    <a:pt x="545" y="1177"/>
                    <a:pt x="546" y="1173"/>
                    <a:pt x="548" y="1170"/>
                  </a:cubicBezTo>
                  <a:lnTo>
                    <a:pt x="548" y="1170"/>
                  </a:lnTo>
                  <a:cubicBezTo>
                    <a:pt x="557" y="1147"/>
                    <a:pt x="567" y="1123"/>
                    <a:pt x="578" y="1100"/>
                  </a:cubicBezTo>
                  <a:lnTo>
                    <a:pt x="578" y="1100"/>
                  </a:lnTo>
                  <a:cubicBezTo>
                    <a:pt x="579" y="1097"/>
                    <a:pt x="581" y="1095"/>
                    <a:pt x="582" y="1091"/>
                  </a:cubicBezTo>
                  <a:lnTo>
                    <a:pt x="582" y="1091"/>
                  </a:lnTo>
                  <a:cubicBezTo>
                    <a:pt x="593" y="1068"/>
                    <a:pt x="604" y="1044"/>
                    <a:pt x="616" y="1021"/>
                  </a:cubicBezTo>
                  <a:lnTo>
                    <a:pt x="616" y="1021"/>
                  </a:lnTo>
                  <a:lnTo>
                    <a:pt x="617" y="1019"/>
                  </a:lnTo>
                  <a:lnTo>
                    <a:pt x="617" y="1019"/>
                  </a:lnTo>
                  <a:cubicBezTo>
                    <a:pt x="629" y="995"/>
                    <a:pt x="641" y="972"/>
                    <a:pt x="653" y="949"/>
                  </a:cubicBezTo>
                  <a:lnTo>
                    <a:pt x="653" y="949"/>
                  </a:lnTo>
                  <a:cubicBezTo>
                    <a:pt x="654" y="948"/>
                    <a:pt x="655" y="946"/>
                    <a:pt x="656" y="945"/>
                  </a:cubicBezTo>
                  <a:lnTo>
                    <a:pt x="656" y="945"/>
                  </a:lnTo>
                  <a:cubicBezTo>
                    <a:pt x="668" y="923"/>
                    <a:pt x="681" y="901"/>
                    <a:pt x="693" y="879"/>
                  </a:cubicBezTo>
                  <a:lnTo>
                    <a:pt x="693" y="879"/>
                  </a:lnTo>
                  <a:cubicBezTo>
                    <a:pt x="695" y="876"/>
                    <a:pt x="697" y="873"/>
                    <a:pt x="699" y="870"/>
                  </a:cubicBezTo>
                  <a:lnTo>
                    <a:pt x="699" y="870"/>
                  </a:lnTo>
                  <a:cubicBezTo>
                    <a:pt x="711" y="849"/>
                    <a:pt x="724" y="829"/>
                    <a:pt x="737" y="809"/>
                  </a:cubicBezTo>
                  <a:lnTo>
                    <a:pt x="737" y="809"/>
                  </a:lnTo>
                  <a:cubicBezTo>
                    <a:pt x="740" y="804"/>
                    <a:pt x="743" y="800"/>
                    <a:pt x="746" y="795"/>
                  </a:cubicBezTo>
                  <a:lnTo>
                    <a:pt x="746" y="795"/>
                  </a:lnTo>
                  <a:cubicBezTo>
                    <a:pt x="751" y="787"/>
                    <a:pt x="756" y="780"/>
                    <a:pt x="761" y="773"/>
                  </a:cubicBezTo>
                  <a:lnTo>
                    <a:pt x="761" y="773"/>
                  </a:lnTo>
                  <a:cubicBezTo>
                    <a:pt x="764" y="767"/>
                    <a:pt x="768" y="761"/>
                    <a:pt x="772" y="756"/>
                  </a:cubicBezTo>
                  <a:lnTo>
                    <a:pt x="772" y="756"/>
                  </a:lnTo>
                  <a:cubicBezTo>
                    <a:pt x="777" y="748"/>
                    <a:pt x="782" y="741"/>
                    <a:pt x="787" y="734"/>
                  </a:cubicBezTo>
                  <a:lnTo>
                    <a:pt x="787" y="734"/>
                  </a:lnTo>
                  <a:cubicBezTo>
                    <a:pt x="791" y="728"/>
                    <a:pt x="795" y="723"/>
                    <a:pt x="799" y="717"/>
                  </a:cubicBezTo>
                  <a:lnTo>
                    <a:pt x="799" y="717"/>
                  </a:lnTo>
                  <a:cubicBezTo>
                    <a:pt x="804" y="710"/>
                    <a:pt x="809" y="702"/>
                    <a:pt x="815" y="696"/>
                  </a:cubicBezTo>
                  <a:lnTo>
                    <a:pt x="815" y="696"/>
                  </a:lnTo>
                  <a:cubicBezTo>
                    <a:pt x="819" y="690"/>
                    <a:pt x="822" y="685"/>
                    <a:pt x="827" y="680"/>
                  </a:cubicBezTo>
                  <a:lnTo>
                    <a:pt x="827" y="680"/>
                  </a:lnTo>
                  <a:cubicBezTo>
                    <a:pt x="832" y="672"/>
                    <a:pt x="838" y="665"/>
                    <a:pt x="843" y="658"/>
                  </a:cubicBezTo>
                  <a:lnTo>
                    <a:pt x="843" y="658"/>
                  </a:lnTo>
                  <a:cubicBezTo>
                    <a:pt x="847" y="653"/>
                    <a:pt x="850" y="648"/>
                    <a:pt x="855" y="643"/>
                  </a:cubicBezTo>
                  <a:lnTo>
                    <a:pt x="855" y="643"/>
                  </a:lnTo>
                  <a:cubicBezTo>
                    <a:pt x="861" y="636"/>
                    <a:pt x="867" y="628"/>
                    <a:pt x="872" y="620"/>
                  </a:cubicBezTo>
                  <a:lnTo>
                    <a:pt x="872" y="620"/>
                  </a:lnTo>
                  <a:cubicBezTo>
                    <a:pt x="876" y="616"/>
                    <a:pt x="880" y="612"/>
                    <a:pt x="883" y="608"/>
                  </a:cubicBezTo>
                  <a:lnTo>
                    <a:pt x="883" y="608"/>
                  </a:lnTo>
                  <a:cubicBezTo>
                    <a:pt x="891" y="598"/>
                    <a:pt x="898" y="589"/>
                    <a:pt x="906" y="581"/>
                  </a:cubicBezTo>
                  <a:lnTo>
                    <a:pt x="906" y="581"/>
                  </a:lnTo>
                  <a:cubicBezTo>
                    <a:pt x="908" y="578"/>
                    <a:pt x="911" y="575"/>
                    <a:pt x="913" y="573"/>
                  </a:cubicBezTo>
                  <a:lnTo>
                    <a:pt x="913" y="573"/>
                  </a:lnTo>
                  <a:cubicBezTo>
                    <a:pt x="923" y="561"/>
                    <a:pt x="933" y="550"/>
                    <a:pt x="943" y="539"/>
                  </a:cubicBezTo>
                  <a:lnTo>
                    <a:pt x="943" y="539"/>
                  </a:lnTo>
                  <a:cubicBezTo>
                    <a:pt x="944" y="537"/>
                    <a:pt x="946" y="535"/>
                    <a:pt x="947" y="534"/>
                  </a:cubicBezTo>
                  <a:lnTo>
                    <a:pt x="947" y="534"/>
                  </a:lnTo>
                  <a:cubicBezTo>
                    <a:pt x="956" y="524"/>
                    <a:pt x="965" y="515"/>
                    <a:pt x="974" y="505"/>
                  </a:cubicBezTo>
                  <a:lnTo>
                    <a:pt x="974" y="505"/>
                  </a:lnTo>
                  <a:cubicBezTo>
                    <a:pt x="976" y="502"/>
                    <a:pt x="980" y="498"/>
                    <a:pt x="984" y="495"/>
                  </a:cubicBezTo>
                  <a:lnTo>
                    <a:pt x="984" y="495"/>
                  </a:lnTo>
                  <a:cubicBezTo>
                    <a:pt x="991" y="488"/>
                    <a:pt x="997" y="481"/>
                    <a:pt x="1004" y="473"/>
                  </a:cubicBezTo>
                  <a:lnTo>
                    <a:pt x="1004" y="473"/>
                  </a:lnTo>
                  <a:cubicBezTo>
                    <a:pt x="1008" y="469"/>
                    <a:pt x="1013" y="465"/>
                    <a:pt x="1016" y="461"/>
                  </a:cubicBezTo>
                  <a:lnTo>
                    <a:pt x="1016" y="461"/>
                  </a:lnTo>
                  <a:cubicBezTo>
                    <a:pt x="1023" y="455"/>
                    <a:pt x="1030" y="449"/>
                    <a:pt x="1037" y="442"/>
                  </a:cubicBezTo>
                  <a:lnTo>
                    <a:pt x="1037" y="442"/>
                  </a:lnTo>
                  <a:cubicBezTo>
                    <a:pt x="1041" y="438"/>
                    <a:pt x="1045" y="434"/>
                    <a:pt x="1049" y="430"/>
                  </a:cubicBezTo>
                  <a:lnTo>
                    <a:pt x="1049" y="430"/>
                  </a:lnTo>
                  <a:cubicBezTo>
                    <a:pt x="1055" y="424"/>
                    <a:pt x="1062" y="418"/>
                    <a:pt x="1068" y="411"/>
                  </a:cubicBezTo>
                  <a:lnTo>
                    <a:pt x="1068" y="411"/>
                  </a:lnTo>
                  <a:cubicBezTo>
                    <a:pt x="1073" y="408"/>
                    <a:pt x="1077" y="403"/>
                    <a:pt x="1082" y="399"/>
                  </a:cubicBezTo>
                  <a:lnTo>
                    <a:pt x="1082" y="399"/>
                  </a:lnTo>
                  <a:cubicBezTo>
                    <a:pt x="1088" y="394"/>
                    <a:pt x="1095" y="388"/>
                    <a:pt x="1101" y="382"/>
                  </a:cubicBezTo>
                  <a:lnTo>
                    <a:pt x="1101" y="382"/>
                  </a:lnTo>
                  <a:cubicBezTo>
                    <a:pt x="1106" y="378"/>
                    <a:pt x="1111" y="374"/>
                    <a:pt x="1115" y="370"/>
                  </a:cubicBezTo>
                  <a:lnTo>
                    <a:pt x="1115" y="370"/>
                  </a:lnTo>
                  <a:cubicBezTo>
                    <a:pt x="1122" y="364"/>
                    <a:pt x="1128" y="359"/>
                    <a:pt x="1134" y="354"/>
                  </a:cubicBezTo>
                  <a:lnTo>
                    <a:pt x="1134" y="354"/>
                  </a:lnTo>
                  <a:cubicBezTo>
                    <a:pt x="1139" y="350"/>
                    <a:pt x="1144" y="346"/>
                    <a:pt x="1149" y="342"/>
                  </a:cubicBezTo>
                  <a:lnTo>
                    <a:pt x="1149" y="342"/>
                  </a:lnTo>
                  <a:cubicBezTo>
                    <a:pt x="1155" y="337"/>
                    <a:pt x="1162" y="331"/>
                    <a:pt x="1169" y="326"/>
                  </a:cubicBezTo>
                  <a:lnTo>
                    <a:pt x="1169" y="326"/>
                  </a:lnTo>
                  <a:cubicBezTo>
                    <a:pt x="1174" y="322"/>
                    <a:pt x="1178" y="318"/>
                    <a:pt x="1183" y="315"/>
                  </a:cubicBezTo>
                  <a:lnTo>
                    <a:pt x="1183" y="315"/>
                  </a:lnTo>
                  <a:cubicBezTo>
                    <a:pt x="1189" y="309"/>
                    <a:pt x="1196" y="304"/>
                    <a:pt x="1203" y="299"/>
                  </a:cubicBezTo>
                  <a:lnTo>
                    <a:pt x="1203" y="299"/>
                  </a:lnTo>
                  <a:cubicBezTo>
                    <a:pt x="1208" y="296"/>
                    <a:pt x="1213" y="292"/>
                    <a:pt x="1217" y="288"/>
                  </a:cubicBezTo>
                  <a:lnTo>
                    <a:pt x="1217" y="288"/>
                  </a:lnTo>
                  <a:cubicBezTo>
                    <a:pt x="1224" y="284"/>
                    <a:pt x="1231" y="279"/>
                    <a:pt x="1238" y="274"/>
                  </a:cubicBezTo>
                  <a:lnTo>
                    <a:pt x="1238" y="274"/>
                  </a:lnTo>
                  <a:cubicBezTo>
                    <a:pt x="1243" y="270"/>
                    <a:pt x="1247" y="266"/>
                    <a:pt x="1253" y="263"/>
                  </a:cubicBezTo>
                  <a:lnTo>
                    <a:pt x="1253" y="263"/>
                  </a:lnTo>
                  <a:cubicBezTo>
                    <a:pt x="1260" y="258"/>
                    <a:pt x="1266" y="253"/>
                    <a:pt x="1273" y="249"/>
                  </a:cubicBezTo>
                  <a:lnTo>
                    <a:pt x="1273" y="249"/>
                  </a:lnTo>
                  <a:cubicBezTo>
                    <a:pt x="1278" y="246"/>
                    <a:pt x="1283" y="242"/>
                    <a:pt x="1288" y="239"/>
                  </a:cubicBezTo>
                  <a:lnTo>
                    <a:pt x="1288" y="239"/>
                  </a:lnTo>
                  <a:cubicBezTo>
                    <a:pt x="1296" y="234"/>
                    <a:pt x="1303" y="229"/>
                    <a:pt x="1310" y="224"/>
                  </a:cubicBezTo>
                  <a:lnTo>
                    <a:pt x="1310" y="224"/>
                  </a:lnTo>
                  <a:cubicBezTo>
                    <a:pt x="1315" y="221"/>
                    <a:pt x="1319" y="219"/>
                    <a:pt x="1323" y="216"/>
                  </a:cubicBezTo>
                  <a:lnTo>
                    <a:pt x="1323" y="216"/>
                  </a:lnTo>
                  <a:cubicBezTo>
                    <a:pt x="1333" y="210"/>
                    <a:pt x="1343" y="204"/>
                    <a:pt x="1353" y="198"/>
                  </a:cubicBezTo>
                  <a:lnTo>
                    <a:pt x="1353" y="198"/>
                  </a:lnTo>
                  <a:cubicBezTo>
                    <a:pt x="1355" y="197"/>
                    <a:pt x="1357" y="195"/>
                    <a:pt x="1359" y="194"/>
                  </a:cubicBezTo>
                  <a:lnTo>
                    <a:pt x="1359" y="194"/>
                  </a:lnTo>
                  <a:cubicBezTo>
                    <a:pt x="1371" y="187"/>
                    <a:pt x="1383" y="179"/>
                    <a:pt x="1395" y="173"/>
                  </a:cubicBezTo>
                  <a:lnTo>
                    <a:pt x="1395" y="173"/>
                  </a:lnTo>
                  <a:cubicBezTo>
                    <a:pt x="1399" y="171"/>
                    <a:pt x="1402" y="169"/>
                    <a:pt x="1405" y="167"/>
                  </a:cubicBezTo>
                  <a:lnTo>
                    <a:pt x="1405" y="167"/>
                  </a:lnTo>
                  <a:cubicBezTo>
                    <a:pt x="1414" y="162"/>
                    <a:pt x="1423" y="158"/>
                    <a:pt x="1433" y="153"/>
                  </a:cubicBezTo>
                  <a:lnTo>
                    <a:pt x="1433" y="153"/>
                  </a:lnTo>
                  <a:cubicBezTo>
                    <a:pt x="1437" y="151"/>
                    <a:pt x="1441" y="148"/>
                    <a:pt x="1446" y="146"/>
                  </a:cubicBezTo>
                  <a:lnTo>
                    <a:pt x="1446" y="146"/>
                  </a:lnTo>
                  <a:cubicBezTo>
                    <a:pt x="1453" y="142"/>
                    <a:pt x="1462" y="138"/>
                    <a:pt x="1469" y="134"/>
                  </a:cubicBezTo>
                  <a:lnTo>
                    <a:pt x="1469" y="134"/>
                  </a:lnTo>
                  <a:cubicBezTo>
                    <a:pt x="1474" y="131"/>
                    <a:pt x="1480" y="130"/>
                    <a:pt x="1485" y="127"/>
                  </a:cubicBezTo>
                  <a:lnTo>
                    <a:pt x="1485" y="127"/>
                  </a:lnTo>
                  <a:cubicBezTo>
                    <a:pt x="1492" y="123"/>
                    <a:pt x="1499" y="120"/>
                    <a:pt x="1507" y="116"/>
                  </a:cubicBezTo>
                  <a:lnTo>
                    <a:pt x="1507" y="116"/>
                  </a:lnTo>
                  <a:cubicBezTo>
                    <a:pt x="1512" y="114"/>
                    <a:pt x="1518" y="111"/>
                    <a:pt x="1523" y="109"/>
                  </a:cubicBezTo>
                  <a:lnTo>
                    <a:pt x="1523" y="109"/>
                  </a:lnTo>
                  <a:cubicBezTo>
                    <a:pt x="1530" y="106"/>
                    <a:pt x="1538" y="102"/>
                    <a:pt x="1545" y="99"/>
                  </a:cubicBezTo>
                  <a:lnTo>
                    <a:pt x="1545" y="99"/>
                  </a:lnTo>
                  <a:cubicBezTo>
                    <a:pt x="1551" y="97"/>
                    <a:pt x="1556" y="95"/>
                    <a:pt x="1561" y="92"/>
                  </a:cubicBezTo>
                  <a:lnTo>
                    <a:pt x="1561" y="92"/>
                  </a:lnTo>
                  <a:cubicBezTo>
                    <a:pt x="1568" y="89"/>
                    <a:pt x="1576" y="86"/>
                    <a:pt x="1583" y="84"/>
                  </a:cubicBezTo>
                  <a:lnTo>
                    <a:pt x="1583" y="84"/>
                  </a:lnTo>
                  <a:cubicBezTo>
                    <a:pt x="1589" y="81"/>
                    <a:pt x="1594" y="79"/>
                    <a:pt x="1600" y="77"/>
                  </a:cubicBezTo>
                  <a:lnTo>
                    <a:pt x="1600" y="77"/>
                  </a:lnTo>
                  <a:cubicBezTo>
                    <a:pt x="1607" y="74"/>
                    <a:pt x="1614" y="71"/>
                    <a:pt x="1622" y="69"/>
                  </a:cubicBezTo>
                  <a:lnTo>
                    <a:pt x="1622" y="69"/>
                  </a:lnTo>
                  <a:cubicBezTo>
                    <a:pt x="1627" y="67"/>
                    <a:pt x="1633" y="65"/>
                    <a:pt x="1638" y="63"/>
                  </a:cubicBezTo>
                  <a:lnTo>
                    <a:pt x="1638" y="63"/>
                  </a:lnTo>
                  <a:cubicBezTo>
                    <a:pt x="1646" y="60"/>
                    <a:pt x="1653" y="57"/>
                    <a:pt x="1661" y="55"/>
                  </a:cubicBezTo>
                  <a:lnTo>
                    <a:pt x="1661" y="55"/>
                  </a:lnTo>
                  <a:cubicBezTo>
                    <a:pt x="1666" y="53"/>
                    <a:pt x="1672" y="51"/>
                    <a:pt x="1677" y="49"/>
                  </a:cubicBezTo>
                  <a:lnTo>
                    <a:pt x="1677" y="49"/>
                  </a:lnTo>
                  <a:cubicBezTo>
                    <a:pt x="1685" y="47"/>
                    <a:pt x="1693" y="45"/>
                    <a:pt x="1700" y="43"/>
                  </a:cubicBezTo>
                  <a:lnTo>
                    <a:pt x="1700" y="43"/>
                  </a:lnTo>
                  <a:cubicBezTo>
                    <a:pt x="1705" y="41"/>
                    <a:pt x="1711" y="39"/>
                    <a:pt x="1716" y="37"/>
                  </a:cubicBezTo>
                  <a:lnTo>
                    <a:pt x="1716" y="37"/>
                  </a:lnTo>
                  <a:cubicBezTo>
                    <a:pt x="1725" y="35"/>
                    <a:pt x="1732" y="33"/>
                    <a:pt x="1740" y="31"/>
                  </a:cubicBezTo>
                  <a:lnTo>
                    <a:pt x="1740" y="31"/>
                  </a:lnTo>
                  <a:cubicBezTo>
                    <a:pt x="1745" y="29"/>
                    <a:pt x="1751" y="28"/>
                    <a:pt x="1756" y="27"/>
                  </a:cubicBezTo>
                  <a:lnTo>
                    <a:pt x="1756" y="27"/>
                  </a:lnTo>
                  <a:cubicBezTo>
                    <a:pt x="1764" y="24"/>
                    <a:pt x="1772" y="22"/>
                    <a:pt x="1780" y="21"/>
                  </a:cubicBezTo>
                  <a:lnTo>
                    <a:pt x="1780" y="21"/>
                  </a:lnTo>
                  <a:cubicBezTo>
                    <a:pt x="1785" y="19"/>
                    <a:pt x="1790" y="17"/>
                    <a:pt x="1796" y="16"/>
                  </a:cubicBezTo>
                  <a:lnTo>
                    <a:pt x="1796" y="16"/>
                  </a:lnTo>
                  <a:cubicBezTo>
                    <a:pt x="1805" y="15"/>
                    <a:pt x="1814" y="12"/>
                    <a:pt x="1823" y="11"/>
                  </a:cubicBezTo>
                  <a:lnTo>
                    <a:pt x="1823" y="11"/>
                  </a:lnTo>
                  <a:cubicBezTo>
                    <a:pt x="1827" y="10"/>
                    <a:pt x="1831" y="9"/>
                    <a:pt x="1836" y="8"/>
                  </a:cubicBezTo>
                  <a:lnTo>
                    <a:pt x="1836" y="8"/>
                  </a:lnTo>
                  <a:cubicBezTo>
                    <a:pt x="1849" y="5"/>
                    <a:pt x="1863" y="2"/>
                    <a:pt x="1876" y="0"/>
                  </a:cubicBezTo>
                  <a:lnTo>
                    <a:pt x="1501" y="65"/>
                  </a:lnTo>
                  <a:lnTo>
                    <a:pt x="1501" y="65"/>
                  </a:lnTo>
                  <a:cubicBezTo>
                    <a:pt x="1488" y="68"/>
                    <a:pt x="1474" y="70"/>
                    <a:pt x="1462" y="73"/>
                  </a:cubicBezTo>
                  <a:lnTo>
                    <a:pt x="1462" y="73"/>
                  </a:lnTo>
                  <a:cubicBezTo>
                    <a:pt x="1457" y="74"/>
                    <a:pt x="1453" y="75"/>
                    <a:pt x="1449" y="75"/>
                  </a:cubicBezTo>
                  <a:lnTo>
                    <a:pt x="1449" y="75"/>
                  </a:lnTo>
                  <a:cubicBezTo>
                    <a:pt x="1439" y="78"/>
                    <a:pt x="1431" y="79"/>
                    <a:pt x="1422" y="82"/>
                  </a:cubicBezTo>
                  <a:lnTo>
                    <a:pt x="1422" y="82"/>
                  </a:lnTo>
                  <a:cubicBezTo>
                    <a:pt x="1417" y="83"/>
                    <a:pt x="1412" y="84"/>
                    <a:pt x="1406" y="85"/>
                  </a:cubicBezTo>
                  <a:lnTo>
                    <a:pt x="1406" y="85"/>
                  </a:lnTo>
                  <a:cubicBezTo>
                    <a:pt x="1399" y="87"/>
                    <a:pt x="1391" y="89"/>
                    <a:pt x="1383" y="91"/>
                  </a:cubicBezTo>
                  <a:lnTo>
                    <a:pt x="1383" y="91"/>
                  </a:lnTo>
                  <a:cubicBezTo>
                    <a:pt x="1378" y="93"/>
                    <a:pt x="1372" y="94"/>
                    <a:pt x="1367" y="96"/>
                  </a:cubicBezTo>
                  <a:lnTo>
                    <a:pt x="1367" y="96"/>
                  </a:lnTo>
                  <a:cubicBezTo>
                    <a:pt x="1359" y="98"/>
                    <a:pt x="1352" y="100"/>
                    <a:pt x="1344" y="102"/>
                  </a:cubicBezTo>
                  <a:lnTo>
                    <a:pt x="1344" y="102"/>
                  </a:lnTo>
                  <a:cubicBezTo>
                    <a:pt x="1338" y="104"/>
                    <a:pt x="1333" y="105"/>
                    <a:pt x="1328" y="107"/>
                  </a:cubicBezTo>
                  <a:lnTo>
                    <a:pt x="1328" y="107"/>
                  </a:lnTo>
                  <a:cubicBezTo>
                    <a:pt x="1320" y="109"/>
                    <a:pt x="1313" y="112"/>
                    <a:pt x="1306" y="114"/>
                  </a:cubicBezTo>
                  <a:lnTo>
                    <a:pt x="1306" y="114"/>
                  </a:lnTo>
                  <a:cubicBezTo>
                    <a:pt x="1300" y="115"/>
                    <a:pt x="1295" y="117"/>
                    <a:pt x="1289" y="119"/>
                  </a:cubicBezTo>
                  <a:lnTo>
                    <a:pt x="1289" y="119"/>
                  </a:lnTo>
                  <a:cubicBezTo>
                    <a:pt x="1282" y="121"/>
                    <a:pt x="1274" y="124"/>
                    <a:pt x="1267" y="127"/>
                  </a:cubicBezTo>
                  <a:lnTo>
                    <a:pt x="1267" y="127"/>
                  </a:lnTo>
                  <a:cubicBezTo>
                    <a:pt x="1261" y="129"/>
                    <a:pt x="1256" y="131"/>
                    <a:pt x="1250" y="132"/>
                  </a:cubicBezTo>
                  <a:lnTo>
                    <a:pt x="1250" y="132"/>
                  </a:lnTo>
                  <a:cubicBezTo>
                    <a:pt x="1243" y="135"/>
                    <a:pt x="1236" y="138"/>
                    <a:pt x="1229" y="140"/>
                  </a:cubicBezTo>
                  <a:lnTo>
                    <a:pt x="1229" y="140"/>
                  </a:lnTo>
                  <a:cubicBezTo>
                    <a:pt x="1224" y="143"/>
                    <a:pt x="1218" y="145"/>
                    <a:pt x="1213" y="147"/>
                  </a:cubicBezTo>
                  <a:lnTo>
                    <a:pt x="1213" y="147"/>
                  </a:lnTo>
                  <a:cubicBezTo>
                    <a:pt x="1205" y="149"/>
                    <a:pt x="1198" y="153"/>
                    <a:pt x="1191" y="156"/>
                  </a:cubicBezTo>
                  <a:lnTo>
                    <a:pt x="1191" y="156"/>
                  </a:lnTo>
                  <a:cubicBezTo>
                    <a:pt x="1188" y="157"/>
                    <a:pt x="1184" y="158"/>
                    <a:pt x="1181" y="159"/>
                  </a:cubicBezTo>
                  <a:lnTo>
                    <a:pt x="1181" y="159"/>
                  </a:lnTo>
                  <a:cubicBezTo>
                    <a:pt x="1180" y="161"/>
                    <a:pt x="1177" y="161"/>
                    <a:pt x="1175" y="162"/>
                  </a:cubicBezTo>
                  <a:lnTo>
                    <a:pt x="1175" y="162"/>
                  </a:lnTo>
                  <a:cubicBezTo>
                    <a:pt x="1168" y="166"/>
                    <a:pt x="1161" y="169"/>
                    <a:pt x="1153" y="172"/>
                  </a:cubicBezTo>
                  <a:lnTo>
                    <a:pt x="1153" y="172"/>
                  </a:lnTo>
                  <a:cubicBezTo>
                    <a:pt x="1148" y="174"/>
                    <a:pt x="1143" y="177"/>
                    <a:pt x="1138" y="179"/>
                  </a:cubicBezTo>
                  <a:lnTo>
                    <a:pt x="1138" y="179"/>
                  </a:lnTo>
                  <a:cubicBezTo>
                    <a:pt x="1130" y="182"/>
                    <a:pt x="1123" y="186"/>
                    <a:pt x="1115" y="189"/>
                  </a:cubicBezTo>
                  <a:lnTo>
                    <a:pt x="1115" y="189"/>
                  </a:lnTo>
                  <a:cubicBezTo>
                    <a:pt x="1111" y="192"/>
                    <a:pt x="1106" y="194"/>
                    <a:pt x="1101" y="196"/>
                  </a:cubicBezTo>
                  <a:lnTo>
                    <a:pt x="1101" y="196"/>
                  </a:lnTo>
                  <a:cubicBezTo>
                    <a:pt x="1093" y="200"/>
                    <a:pt x="1085" y="204"/>
                    <a:pt x="1077" y="208"/>
                  </a:cubicBezTo>
                  <a:lnTo>
                    <a:pt x="1077" y="208"/>
                  </a:lnTo>
                  <a:cubicBezTo>
                    <a:pt x="1073" y="210"/>
                    <a:pt x="1069" y="212"/>
                    <a:pt x="1064" y="214"/>
                  </a:cubicBezTo>
                  <a:lnTo>
                    <a:pt x="1064" y="214"/>
                  </a:lnTo>
                  <a:cubicBezTo>
                    <a:pt x="1055" y="219"/>
                    <a:pt x="1046" y="224"/>
                    <a:pt x="1038" y="229"/>
                  </a:cubicBezTo>
                  <a:lnTo>
                    <a:pt x="1038" y="229"/>
                  </a:lnTo>
                  <a:cubicBezTo>
                    <a:pt x="1035" y="231"/>
                    <a:pt x="1031" y="232"/>
                    <a:pt x="1028" y="234"/>
                  </a:cubicBezTo>
                  <a:lnTo>
                    <a:pt x="1028" y="234"/>
                  </a:lnTo>
                  <a:cubicBezTo>
                    <a:pt x="1016" y="241"/>
                    <a:pt x="1004" y="247"/>
                    <a:pt x="992" y="255"/>
                  </a:cubicBezTo>
                  <a:lnTo>
                    <a:pt x="992" y="255"/>
                  </a:lnTo>
                  <a:cubicBezTo>
                    <a:pt x="990" y="256"/>
                    <a:pt x="987" y="257"/>
                    <a:pt x="985" y="258"/>
                  </a:cubicBezTo>
                  <a:lnTo>
                    <a:pt x="985" y="258"/>
                  </a:lnTo>
                  <a:cubicBezTo>
                    <a:pt x="976" y="264"/>
                    <a:pt x="966" y="270"/>
                    <a:pt x="957" y="276"/>
                  </a:cubicBezTo>
                  <a:lnTo>
                    <a:pt x="957" y="276"/>
                  </a:lnTo>
                  <a:cubicBezTo>
                    <a:pt x="953" y="279"/>
                    <a:pt x="948" y="281"/>
                    <a:pt x="944" y="284"/>
                  </a:cubicBezTo>
                  <a:lnTo>
                    <a:pt x="944" y="284"/>
                  </a:lnTo>
                  <a:cubicBezTo>
                    <a:pt x="938" y="288"/>
                    <a:pt x="932" y="292"/>
                    <a:pt x="925" y="296"/>
                  </a:cubicBezTo>
                  <a:lnTo>
                    <a:pt x="925" y="296"/>
                  </a:lnTo>
                  <a:cubicBezTo>
                    <a:pt x="924" y="297"/>
                    <a:pt x="923" y="298"/>
                    <a:pt x="922" y="298"/>
                  </a:cubicBezTo>
                  <a:lnTo>
                    <a:pt x="922" y="298"/>
                  </a:lnTo>
                  <a:cubicBezTo>
                    <a:pt x="917" y="301"/>
                    <a:pt x="912" y="305"/>
                    <a:pt x="907" y="308"/>
                  </a:cubicBezTo>
                  <a:lnTo>
                    <a:pt x="907" y="308"/>
                  </a:lnTo>
                  <a:cubicBezTo>
                    <a:pt x="901" y="313"/>
                    <a:pt x="894" y="317"/>
                    <a:pt x="887" y="322"/>
                  </a:cubicBezTo>
                  <a:lnTo>
                    <a:pt x="887" y="322"/>
                  </a:lnTo>
                  <a:cubicBezTo>
                    <a:pt x="886" y="323"/>
                    <a:pt x="885" y="324"/>
                    <a:pt x="883" y="325"/>
                  </a:cubicBezTo>
                  <a:lnTo>
                    <a:pt x="883" y="325"/>
                  </a:lnTo>
                  <a:cubicBezTo>
                    <a:pt x="880" y="327"/>
                    <a:pt x="876" y="329"/>
                    <a:pt x="872" y="332"/>
                  </a:cubicBezTo>
                  <a:lnTo>
                    <a:pt x="872" y="332"/>
                  </a:lnTo>
                  <a:cubicBezTo>
                    <a:pt x="866" y="337"/>
                    <a:pt x="860" y="342"/>
                    <a:pt x="853" y="346"/>
                  </a:cubicBezTo>
                  <a:lnTo>
                    <a:pt x="853" y="346"/>
                  </a:lnTo>
                  <a:cubicBezTo>
                    <a:pt x="848" y="350"/>
                    <a:pt x="843" y="354"/>
                    <a:pt x="838" y="357"/>
                  </a:cubicBezTo>
                  <a:lnTo>
                    <a:pt x="838" y="357"/>
                  </a:lnTo>
                  <a:cubicBezTo>
                    <a:pt x="831" y="362"/>
                    <a:pt x="825" y="367"/>
                    <a:pt x="819" y="372"/>
                  </a:cubicBezTo>
                  <a:lnTo>
                    <a:pt x="819" y="372"/>
                  </a:lnTo>
                  <a:cubicBezTo>
                    <a:pt x="814" y="376"/>
                    <a:pt x="809" y="379"/>
                    <a:pt x="804" y="383"/>
                  </a:cubicBezTo>
                  <a:lnTo>
                    <a:pt x="804" y="383"/>
                  </a:lnTo>
                  <a:cubicBezTo>
                    <a:pt x="798" y="388"/>
                    <a:pt x="792" y="394"/>
                    <a:pt x="785" y="399"/>
                  </a:cubicBezTo>
                  <a:lnTo>
                    <a:pt x="785" y="399"/>
                  </a:lnTo>
                  <a:cubicBezTo>
                    <a:pt x="781" y="402"/>
                    <a:pt x="776" y="406"/>
                    <a:pt x="771" y="410"/>
                  </a:cubicBezTo>
                  <a:lnTo>
                    <a:pt x="771" y="410"/>
                  </a:lnTo>
                  <a:cubicBezTo>
                    <a:pt x="765" y="415"/>
                    <a:pt x="758" y="420"/>
                    <a:pt x="752" y="426"/>
                  </a:cubicBezTo>
                  <a:lnTo>
                    <a:pt x="752" y="426"/>
                  </a:lnTo>
                  <a:cubicBezTo>
                    <a:pt x="748" y="430"/>
                    <a:pt x="743" y="434"/>
                    <a:pt x="739" y="438"/>
                  </a:cubicBezTo>
                  <a:lnTo>
                    <a:pt x="739" y="438"/>
                  </a:lnTo>
                  <a:cubicBezTo>
                    <a:pt x="732" y="443"/>
                    <a:pt x="726" y="449"/>
                    <a:pt x="720" y="454"/>
                  </a:cubicBezTo>
                  <a:lnTo>
                    <a:pt x="720" y="454"/>
                  </a:lnTo>
                  <a:cubicBezTo>
                    <a:pt x="715" y="458"/>
                    <a:pt x="710" y="462"/>
                    <a:pt x="706" y="466"/>
                  </a:cubicBezTo>
                  <a:lnTo>
                    <a:pt x="706" y="466"/>
                  </a:lnTo>
                  <a:cubicBezTo>
                    <a:pt x="699" y="472"/>
                    <a:pt x="693" y="478"/>
                    <a:pt x="687" y="484"/>
                  </a:cubicBezTo>
                  <a:lnTo>
                    <a:pt x="687" y="484"/>
                  </a:lnTo>
                  <a:cubicBezTo>
                    <a:pt x="683" y="488"/>
                    <a:pt x="679" y="492"/>
                    <a:pt x="674" y="496"/>
                  </a:cubicBezTo>
                  <a:lnTo>
                    <a:pt x="674" y="496"/>
                  </a:lnTo>
                  <a:cubicBezTo>
                    <a:pt x="668" y="502"/>
                    <a:pt x="662" y="509"/>
                    <a:pt x="655" y="515"/>
                  </a:cubicBezTo>
                  <a:lnTo>
                    <a:pt x="655" y="515"/>
                  </a:lnTo>
                  <a:cubicBezTo>
                    <a:pt x="651" y="518"/>
                    <a:pt x="647" y="522"/>
                    <a:pt x="643" y="526"/>
                  </a:cubicBezTo>
                  <a:lnTo>
                    <a:pt x="643" y="526"/>
                  </a:lnTo>
                  <a:cubicBezTo>
                    <a:pt x="636" y="533"/>
                    <a:pt x="630" y="540"/>
                    <a:pt x="623" y="547"/>
                  </a:cubicBezTo>
                  <a:lnTo>
                    <a:pt x="623" y="547"/>
                  </a:lnTo>
                  <a:cubicBezTo>
                    <a:pt x="620" y="550"/>
                    <a:pt x="617" y="552"/>
                    <a:pt x="614" y="556"/>
                  </a:cubicBezTo>
                  <a:lnTo>
                    <a:pt x="614" y="556"/>
                  </a:lnTo>
                  <a:lnTo>
                    <a:pt x="613" y="557"/>
                  </a:lnTo>
                  <a:lnTo>
                    <a:pt x="613" y="557"/>
                  </a:lnTo>
                  <a:cubicBezTo>
                    <a:pt x="604" y="567"/>
                    <a:pt x="595" y="576"/>
                    <a:pt x="587" y="585"/>
                  </a:cubicBezTo>
                  <a:lnTo>
                    <a:pt x="587" y="585"/>
                  </a:lnTo>
                  <a:cubicBezTo>
                    <a:pt x="586" y="586"/>
                    <a:pt x="584" y="588"/>
                    <a:pt x="583" y="589"/>
                  </a:cubicBezTo>
                  <a:lnTo>
                    <a:pt x="583" y="589"/>
                  </a:lnTo>
                  <a:cubicBezTo>
                    <a:pt x="573" y="600"/>
                    <a:pt x="563" y="611"/>
                    <a:pt x="553" y="623"/>
                  </a:cubicBezTo>
                  <a:lnTo>
                    <a:pt x="553" y="623"/>
                  </a:lnTo>
                  <a:cubicBezTo>
                    <a:pt x="551" y="625"/>
                    <a:pt x="548" y="628"/>
                    <a:pt x="547" y="630"/>
                  </a:cubicBezTo>
                  <a:lnTo>
                    <a:pt x="547" y="630"/>
                  </a:lnTo>
                  <a:cubicBezTo>
                    <a:pt x="539" y="639"/>
                    <a:pt x="531" y="648"/>
                    <a:pt x="525" y="657"/>
                  </a:cubicBezTo>
                  <a:lnTo>
                    <a:pt x="525" y="657"/>
                  </a:lnTo>
                  <a:cubicBezTo>
                    <a:pt x="521" y="661"/>
                    <a:pt x="517" y="665"/>
                    <a:pt x="514" y="670"/>
                  </a:cubicBezTo>
                  <a:lnTo>
                    <a:pt x="514" y="670"/>
                  </a:lnTo>
                  <a:cubicBezTo>
                    <a:pt x="508" y="676"/>
                    <a:pt x="502" y="683"/>
                    <a:pt x="496" y="691"/>
                  </a:cubicBezTo>
                  <a:lnTo>
                    <a:pt x="496" y="691"/>
                  </a:lnTo>
                  <a:cubicBezTo>
                    <a:pt x="492" y="696"/>
                    <a:pt x="488" y="701"/>
                    <a:pt x="485" y="706"/>
                  </a:cubicBezTo>
                  <a:lnTo>
                    <a:pt x="485" y="706"/>
                  </a:lnTo>
                  <a:cubicBezTo>
                    <a:pt x="479" y="713"/>
                    <a:pt x="474" y="719"/>
                    <a:pt x="468" y="726"/>
                  </a:cubicBezTo>
                  <a:lnTo>
                    <a:pt x="468" y="726"/>
                  </a:lnTo>
                  <a:cubicBezTo>
                    <a:pt x="464" y="732"/>
                    <a:pt x="461" y="737"/>
                    <a:pt x="457" y="742"/>
                  </a:cubicBezTo>
                  <a:lnTo>
                    <a:pt x="457" y="742"/>
                  </a:lnTo>
                  <a:cubicBezTo>
                    <a:pt x="453" y="746"/>
                    <a:pt x="450" y="751"/>
                    <a:pt x="447" y="756"/>
                  </a:cubicBezTo>
                  <a:lnTo>
                    <a:pt x="447" y="756"/>
                  </a:lnTo>
                  <a:cubicBezTo>
                    <a:pt x="445" y="758"/>
                    <a:pt x="443" y="761"/>
                    <a:pt x="441" y="763"/>
                  </a:cubicBezTo>
                  <a:lnTo>
                    <a:pt x="441" y="763"/>
                  </a:lnTo>
                  <a:cubicBezTo>
                    <a:pt x="438" y="768"/>
                    <a:pt x="434" y="774"/>
                    <a:pt x="430" y="780"/>
                  </a:cubicBezTo>
                  <a:lnTo>
                    <a:pt x="430" y="780"/>
                  </a:lnTo>
                  <a:cubicBezTo>
                    <a:pt x="425" y="786"/>
                    <a:pt x="420" y="793"/>
                    <a:pt x="415" y="800"/>
                  </a:cubicBezTo>
                  <a:lnTo>
                    <a:pt x="415" y="800"/>
                  </a:lnTo>
                  <a:cubicBezTo>
                    <a:pt x="411" y="806"/>
                    <a:pt x="407" y="811"/>
                    <a:pt x="403" y="817"/>
                  </a:cubicBezTo>
                  <a:lnTo>
                    <a:pt x="403" y="817"/>
                  </a:lnTo>
                  <a:cubicBezTo>
                    <a:pt x="399" y="824"/>
                    <a:pt x="394" y="831"/>
                    <a:pt x="389" y="838"/>
                  </a:cubicBezTo>
                  <a:lnTo>
                    <a:pt x="389" y="838"/>
                  </a:lnTo>
                  <a:cubicBezTo>
                    <a:pt x="387" y="841"/>
                    <a:pt x="385" y="844"/>
                    <a:pt x="383" y="847"/>
                  </a:cubicBezTo>
                  <a:lnTo>
                    <a:pt x="383" y="847"/>
                  </a:lnTo>
                  <a:cubicBezTo>
                    <a:pt x="382" y="849"/>
                    <a:pt x="382" y="850"/>
                    <a:pt x="380" y="852"/>
                  </a:cubicBezTo>
                  <a:lnTo>
                    <a:pt x="380" y="852"/>
                  </a:lnTo>
                  <a:cubicBezTo>
                    <a:pt x="367" y="871"/>
                    <a:pt x="355" y="891"/>
                    <a:pt x="343" y="911"/>
                  </a:cubicBezTo>
                  <a:lnTo>
                    <a:pt x="343" y="911"/>
                  </a:lnTo>
                  <a:cubicBezTo>
                    <a:pt x="341" y="914"/>
                    <a:pt x="339" y="917"/>
                    <a:pt x="337" y="920"/>
                  </a:cubicBezTo>
                  <a:lnTo>
                    <a:pt x="337" y="920"/>
                  </a:lnTo>
                  <a:cubicBezTo>
                    <a:pt x="325" y="941"/>
                    <a:pt x="313" y="962"/>
                    <a:pt x="301" y="983"/>
                  </a:cubicBezTo>
                  <a:lnTo>
                    <a:pt x="301" y="983"/>
                  </a:lnTo>
                  <a:cubicBezTo>
                    <a:pt x="301" y="984"/>
                    <a:pt x="301" y="984"/>
                    <a:pt x="300" y="985"/>
                  </a:cubicBezTo>
                  <a:lnTo>
                    <a:pt x="300" y="985"/>
                  </a:lnTo>
                  <a:cubicBezTo>
                    <a:pt x="299" y="986"/>
                    <a:pt x="299" y="987"/>
                    <a:pt x="298" y="988"/>
                  </a:cubicBezTo>
                  <a:lnTo>
                    <a:pt x="298" y="988"/>
                  </a:lnTo>
                  <a:cubicBezTo>
                    <a:pt x="286" y="1010"/>
                    <a:pt x="274" y="1033"/>
                    <a:pt x="263" y="1055"/>
                  </a:cubicBezTo>
                  <a:lnTo>
                    <a:pt x="263" y="1055"/>
                  </a:lnTo>
                  <a:cubicBezTo>
                    <a:pt x="262" y="1056"/>
                    <a:pt x="262" y="1057"/>
                    <a:pt x="262" y="1058"/>
                  </a:cubicBezTo>
                  <a:lnTo>
                    <a:pt x="262" y="1058"/>
                  </a:lnTo>
                  <a:cubicBezTo>
                    <a:pt x="250" y="1080"/>
                    <a:pt x="239" y="1102"/>
                    <a:pt x="228" y="1126"/>
                  </a:cubicBezTo>
                  <a:lnTo>
                    <a:pt x="228" y="1126"/>
                  </a:lnTo>
                  <a:cubicBezTo>
                    <a:pt x="227" y="1127"/>
                    <a:pt x="227" y="1129"/>
                    <a:pt x="226" y="1131"/>
                  </a:cubicBezTo>
                  <a:lnTo>
                    <a:pt x="226" y="1131"/>
                  </a:lnTo>
                  <a:cubicBezTo>
                    <a:pt x="226" y="1132"/>
                    <a:pt x="225" y="1133"/>
                    <a:pt x="224" y="1134"/>
                  </a:cubicBezTo>
                  <a:lnTo>
                    <a:pt x="224" y="1134"/>
                  </a:lnTo>
                  <a:cubicBezTo>
                    <a:pt x="214" y="1156"/>
                    <a:pt x="204" y="1179"/>
                    <a:pt x="195" y="1201"/>
                  </a:cubicBezTo>
                  <a:lnTo>
                    <a:pt x="195" y="1201"/>
                  </a:lnTo>
                  <a:cubicBezTo>
                    <a:pt x="193" y="1205"/>
                    <a:pt x="192" y="1209"/>
                    <a:pt x="190" y="1212"/>
                  </a:cubicBezTo>
                  <a:lnTo>
                    <a:pt x="190" y="1212"/>
                  </a:lnTo>
                  <a:cubicBezTo>
                    <a:pt x="181" y="1235"/>
                    <a:pt x="172" y="1258"/>
                    <a:pt x="163" y="1281"/>
                  </a:cubicBezTo>
                  <a:lnTo>
                    <a:pt x="163" y="1281"/>
                  </a:lnTo>
                  <a:cubicBezTo>
                    <a:pt x="162" y="1282"/>
                    <a:pt x="161" y="1284"/>
                    <a:pt x="161" y="1285"/>
                  </a:cubicBezTo>
                  <a:lnTo>
                    <a:pt x="161" y="1285"/>
                  </a:lnTo>
                  <a:cubicBezTo>
                    <a:pt x="160" y="1288"/>
                    <a:pt x="159" y="1290"/>
                    <a:pt x="159" y="1292"/>
                  </a:cubicBezTo>
                  <a:lnTo>
                    <a:pt x="159" y="1292"/>
                  </a:lnTo>
                  <a:cubicBezTo>
                    <a:pt x="150" y="1315"/>
                    <a:pt x="141" y="1339"/>
                    <a:pt x="133" y="1363"/>
                  </a:cubicBezTo>
                  <a:lnTo>
                    <a:pt x="133" y="1363"/>
                  </a:lnTo>
                  <a:cubicBezTo>
                    <a:pt x="132" y="1366"/>
                    <a:pt x="131" y="1368"/>
                    <a:pt x="131" y="1371"/>
                  </a:cubicBezTo>
                  <a:lnTo>
                    <a:pt x="131" y="1371"/>
                  </a:lnTo>
                  <a:cubicBezTo>
                    <a:pt x="127" y="1382"/>
                    <a:pt x="123" y="1392"/>
                    <a:pt x="120" y="1403"/>
                  </a:cubicBezTo>
                  <a:lnTo>
                    <a:pt x="120" y="1403"/>
                  </a:lnTo>
                  <a:cubicBezTo>
                    <a:pt x="115" y="1417"/>
                    <a:pt x="111" y="1431"/>
                    <a:pt x="107" y="1446"/>
                  </a:cubicBezTo>
                  <a:lnTo>
                    <a:pt x="107" y="1446"/>
                  </a:lnTo>
                  <a:cubicBezTo>
                    <a:pt x="106" y="1446"/>
                    <a:pt x="106" y="1447"/>
                    <a:pt x="106" y="1447"/>
                  </a:cubicBezTo>
                  <a:lnTo>
                    <a:pt x="106" y="1447"/>
                  </a:lnTo>
                  <a:lnTo>
                    <a:pt x="106" y="1448"/>
                  </a:lnTo>
                  <a:lnTo>
                    <a:pt x="106" y="1448"/>
                  </a:lnTo>
                  <a:cubicBezTo>
                    <a:pt x="100" y="1470"/>
                    <a:pt x="93" y="1493"/>
                    <a:pt x="87" y="1515"/>
                  </a:cubicBezTo>
                  <a:lnTo>
                    <a:pt x="87" y="1515"/>
                  </a:lnTo>
                  <a:cubicBezTo>
                    <a:pt x="85" y="1520"/>
                    <a:pt x="84" y="1524"/>
                    <a:pt x="83" y="1529"/>
                  </a:cubicBezTo>
                  <a:lnTo>
                    <a:pt x="83" y="1529"/>
                  </a:lnTo>
                  <a:cubicBezTo>
                    <a:pt x="78" y="1551"/>
                    <a:pt x="72" y="1573"/>
                    <a:pt x="67" y="1596"/>
                  </a:cubicBezTo>
                  <a:lnTo>
                    <a:pt x="67" y="1596"/>
                  </a:lnTo>
                  <a:cubicBezTo>
                    <a:pt x="67" y="1597"/>
                    <a:pt x="66" y="1598"/>
                    <a:pt x="66" y="1600"/>
                  </a:cubicBezTo>
                  <a:lnTo>
                    <a:pt x="66" y="1600"/>
                  </a:lnTo>
                  <a:cubicBezTo>
                    <a:pt x="65" y="1602"/>
                    <a:pt x="65" y="1604"/>
                    <a:pt x="64" y="1607"/>
                  </a:cubicBezTo>
                  <a:lnTo>
                    <a:pt x="64" y="1607"/>
                  </a:lnTo>
                  <a:cubicBezTo>
                    <a:pt x="59" y="1629"/>
                    <a:pt x="54" y="1651"/>
                    <a:pt x="50" y="1673"/>
                  </a:cubicBezTo>
                  <a:lnTo>
                    <a:pt x="50" y="1673"/>
                  </a:lnTo>
                  <a:cubicBezTo>
                    <a:pt x="49" y="1676"/>
                    <a:pt x="49" y="1677"/>
                    <a:pt x="49" y="1680"/>
                  </a:cubicBezTo>
                  <a:lnTo>
                    <a:pt x="49" y="1680"/>
                  </a:lnTo>
                  <a:cubicBezTo>
                    <a:pt x="44" y="1703"/>
                    <a:pt x="39" y="1727"/>
                    <a:pt x="36" y="1751"/>
                  </a:cubicBezTo>
                  <a:lnTo>
                    <a:pt x="36" y="1751"/>
                  </a:lnTo>
                  <a:cubicBezTo>
                    <a:pt x="35" y="1752"/>
                    <a:pt x="35" y="1755"/>
                    <a:pt x="35" y="1757"/>
                  </a:cubicBezTo>
                  <a:lnTo>
                    <a:pt x="35" y="1757"/>
                  </a:lnTo>
                  <a:cubicBezTo>
                    <a:pt x="34" y="1759"/>
                    <a:pt x="34" y="1762"/>
                    <a:pt x="33" y="1764"/>
                  </a:cubicBezTo>
                  <a:lnTo>
                    <a:pt x="33" y="1764"/>
                  </a:lnTo>
                  <a:cubicBezTo>
                    <a:pt x="30" y="1788"/>
                    <a:pt x="26" y="1812"/>
                    <a:pt x="22" y="1836"/>
                  </a:cubicBezTo>
                  <a:lnTo>
                    <a:pt x="22" y="1836"/>
                  </a:lnTo>
                  <a:cubicBezTo>
                    <a:pt x="22" y="1838"/>
                    <a:pt x="22" y="1841"/>
                    <a:pt x="22" y="1843"/>
                  </a:cubicBezTo>
                  <a:lnTo>
                    <a:pt x="22" y="1843"/>
                  </a:lnTo>
                  <a:cubicBezTo>
                    <a:pt x="19" y="1866"/>
                    <a:pt x="16" y="1889"/>
                    <a:pt x="14" y="1912"/>
                  </a:cubicBezTo>
                  <a:lnTo>
                    <a:pt x="14" y="1912"/>
                  </a:lnTo>
                  <a:cubicBezTo>
                    <a:pt x="13" y="1914"/>
                    <a:pt x="13" y="1917"/>
                    <a:pt x="13" y="1919"/>
                  </a:cubicBezTo>
                  <a:lnTo>
                    <a:pt x="13" y="1919"/>
                  </a:lnTo>
                  <a:cubicBezTo>
                    <a:pt x="13" y="1920"/>
                    <a:pt x="13" y="1921"/>
                    <a:pt x="13" y="1923"/>
                  </a:cubicBezTo>
                  <a:lnTo>
                    <a:pt x="13" y="1923"/>
                  </a:lnTo>
                  <a:cubicBezTo>
                    <a:pt x="10" y="1946"/>
                    <a:pt x="9" y="1971"/>
                    <a:pt x="6" y="1995"/>
                  </a:cubicBezTo>
                  <a:lnTo>
                    <a:pt x="6" y="1995"/>
                  </a:lnTo>
                  <a:cubicBezTo>
                    <a:pt x="6" y="1999"/>
                    <a:pt x="6" y="2004"/>
                    <a:pt x="5" y="2009"/>
                  </a:cubicBezTo>
                  <a:lnTo>
                    <a:pt x="5" y="2009"/>
                  </a:lnTo>
                  <a:cubicBezTo>
                    <a:pt x="4" y="2034"/>
                    <a:pt x="2" y="2059"/>
                    <a:pt x="2" y="2084"/>
                  </a:cubicBezTo>
                  <a:lnTo>
                    <a:pt x="2" y="2084"/>
                  </a:lnTo>
                  <a:lnTo>
                    <a:pt x="2" y="2085"/>
                  </a:lnTo>
                  <a:lnTo>
                    <a:pt x="2" y="2085"/>
                  </a:lnTo>
                  <a:cubicBezTo>
                    <a:pt x="1" y="2093"/>
                    <a:pt x="1" y="2101"/>
                    <a:pt x="0" y="2110"/>
                  </a:cubicBezTo>
                  <a:lnTo>
                    <a:pt x="0" y="2110"/>
                  </a:lnTo>
                  <a:cubicBezTo>
                    <a:pt x="0" y="2117"/>
                    <a:pt x="0" y="2125"/>
                    <a:pt x="0" y="2132"/>
                  </a:cubicBezTo>
                  <a:lnTo>
                    <a:pt x="0" y="2132"/>
                  </a:lnTo>
                  <a:cubicBezTo>
                    <a:pt x="0" y="2133"/>
                    <a:pt x="0" y="2133"/>
                    <a:pt x="0" y="2134"/>
                  </a:cubicBezTo>
                  <a:lnTo>
                    <a:pt x="0" y="2134"/>
                  </a:lnTo>
                  <a:lnTo>
                    <a:pt x="0" y="2135"/>
                  </a:lnTo>
                  <a:lnTo>
                    <a:pt x="0" y="2135"/>
                  </a:lnTo>
                  <a:cubicBezTo>
                    <a:pt x="0" y="2143"/>
                    <a:pt x="0" y="2151"/>
                    <a:pt x="0" y="2160"/>
                  </a:cubicBezTo>
                  <a:lnTo>
                    <a:pt x="0" y="2160"/>
                  </a:lnTo>
                  <a:cubicBezTo>
                    <a:pt x="0" y="2168"/>
                    <a:pt x="0" y="2176"/>
                    <a:pt x="0" y="2185"/>
                  </a:cubicBezTo>
                  <a:lnTo>
                    <a:pt x="0" y="2185"/>
                  </a:lnTo>
                  <a:cubicBezTo>
                    <a:pt x="0" y="2461"/>
                    <a:pt x="42" y="2724"/>
                    <a:pt x="120" y="2967"/>
                  </a:cubicBezTo>
                  <a:lnTo>
                    <a:pt x="120" y="2967"/>
                  </a:lnTo>
                  <a:cubicBezTo>
                    <a:pt x="197" y="3206"/>
                    <a:pt x="309" y="3425"/>
                    <a:pt x="447" y="3614"/>
                  </a:cubicBezTo>
                  <a:lnTo>
                    <a:pt x="447" y="3614"/>
                  </a:lnTo>
                  <a:cubicBezTo>
                    <a:pt x="583" y="3800"/>
                    <a:pt x="745" y="3955"/>
                    <a:pt x="925" y="4073"/>
                  </a:cubicBezTo>
                  <a:lnTo>
                    <a:pt x="925" y="4073"/>
                  </a:lnTo>
                  <a:cubicBezTo>
                    <a:pt x="1103" y="4189"/>
                    <a:pt x="1297" y="4268"/>
                    <a:pt x="1501" y="4303"/>
                  </a:cubicBezTo>
                  <a:lnTo>
                    <a:pt x="1876" y="4369"/>
                  </a:lnTo>
                  <a:lnTo>
                    <a:pt x="1876" y="4369"/>
                  </a:lnTo>
                  <a:cubicBezTo>
                    <a:pt x="1669" y="4333"/>
                    <a:pt x="1472" y="4251"/>
                    <a:pt x="1291" y="4132"/>
                  </a:cubicBezTo>
                </a:path>
              </a:pathLst>
            </a:custGeom>
            <a:solidFill>
              <a:srgbClr val="DB3A3E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3626817" y="3631066"/>
              <a:ext cx="2482666" cy="5775392"/>
            </a:xfrm>
            <a:custGeom>
              <a:avLst/>
              <a:gdLst/>
              <a:ahLst/>
              <a:cxnLst/>
              <a:rect l="l" t="t" r="r" b="b"/>
              <a:pathLst>
                <a:path w="1877" h="4370" extrusionOk="0">
                  <a:moveTo>
                    <a:pt x="1291" y="4132"/>
                  </a:moveTo>
                  <a:lnTo>
                    <a:pt x="1291" y="4132"/>
                  </a:lnTo>
                  <a:cubicBezTo>
                    <a:pt x="1109" y="4011"/>
                    <a:pt x="944" y="3851"/>
                    <a:pt x="805" y="3659"/>
                  </a:cubicBezTo>
                  <a:lnTo>
                    <a:pt x="805" y="3659"/>
                  </a:lnTo>
                  <a:cubicBezTo>
                    <a:pt x="664" y="3466"/>
                    <a:pt x="550" y="3240"/>
                    <a:pt x="471" y="2992"/>
                  </a:cubicBezTo>
                  <a:lnTo>
                    <a:pt x="471" y="2992"/>
                  </a:lnTo>
                  <a:cubicBezTo>
                    <a:pt x="393" y="2742"/>
                    <a:pt x="349" y="2470"/>
                    <a:pt x="349" y="2185"/>
                  </a:cubicBezTo>
                  <a:lnTo>
                    <a:pt x="349" y="2185"/>
                  </a:lnTo>
                  <a:cubicBezTo>
                    <a:pt x="349" y="2167"/>
                    <a:pt x="349" y="2150"/>
                    <a:pt x="350" y="2132"/>
                  </a:cubicBezTo>
                  <a:lnTo>
                    <a:pt x="350" y="2132"/>
                  </a:lnTo>
                  <a:cubicBezTo>
                    <a:pt x="350" y="2132"/>
                    <a:pt x="350" y="2131"/>
                    <a:pt x="350" y="2130"/>
                  </a:cubicBezTo>
                  <a:lnTo>
                    <a:pt x="350" y="2130"/>
                  </a:lnTo>
                  <a:cubicBezTo>
                    <a:pt x="350" y="2114"/>
                    <a:pt x="350" y="2097"/>
                    <a:pt x="351" y="2080"/>
                  </a:cubicBezTo>
                  <a:lnTo>
                    <a:pt x="351" y="2080"/>
                  </a:lnTo>
                  <a:cubicBezTo>
                    <a:pt x="352" y="2055"/>
                    <a:pt x="353" y="2029"/>
                    <a:pt x="355" y="2004"/>
                  </a:cubicBezTo>
                  <a:lnTo>
                    <a:pt x="355" y="2004"/>
                  </a:lnTo>
                  <a:cubicBezTo>
                    <a:pt x="355" y="1999"/>
                    <a:pt x="356" y="1993"/>
                    <a:pt x="356" y="1988"/>
                  </a:cubicBezTo>
                  <a:lnTo>
                    <a:pt x="356" y="1988"/>
                  </a:lnTo>
                  <a:cubicBezTo>
                    <a:pt x="358" y="1964"/>
                    <a:pt x="360" y="1939"/>
                    <a:pt x="362" y="1914"/>
                  </a:cubicBezTo>
                  <a:lnTo>
                    <a:pt x="362" y="1914"/>
                  </a:lnTo>
                  <a:cubicBezTo>
                    <a:pt x="362" y="1910"/>
                    <a:pt x="363" y="1907"/>
                    <a:pt x="364" y="1903"/>
                  </a:cubicBezTo>
                  <a:lnTo>
                    <a:pt x="364" y="1903"/>
                  </a:lnTo>
                  <a:cubicBezTo>
                    <a:pt x="366" y="1879"/>
                    <a:pt x="369" y="1855"/>
                    <a:pt x="372" y="1831"/>
                  </a:cubicBezTo>
                  <a:lnTo>
                    <a:pt x="372" y="1831"/>
                  </a:lnTo>
                  <a:cubicBezTo>
                    <a:pt x="372" y="1829"/>
                    <a:pt x="372" y="1826"/>
                    <a:pt x="373" y="1824"/>
                  </a:cubicBezTo>
                  <a:lnTo>
                    <a:pt x="373" y="1824"/>
                  </a:lnTo>
                  <a:cubicBezTo>
                    <a:pt x="376" y="1799"/>
                    <a:pt x="380" y="1774"/>
                    <a:pt x="383" y="1750"/>
                  </a:cubicBezTo>
                  <a:lnTo>
                    <a:pt x="383" y="1750"/>
                  </a:lnTo>
                  <a:cubicBezTo>
                    <a:pt x="384" y="1746"/>
                    <a:pt x="385" y="1741"/>
                    <a:pt x="386" y="1736"/>
                  </a:cubicBezTo>
                  <a:lnTo>
                    <a:pt x="386" y="1736"/>
                  </a:lnTo>
                  <a:cubicBezTo>
                    <a:pt x="390" y="1711"/>
                    <a:pt x="394" y="1688"/>
                    <a:pt x="399" y="1663"/>
                  </a:cubicBezTo>
                  <a:lnTo>
                    <a:pt x="399" y="1663"/>
                  </a:lnTo>
                  <a:cubicBezTo>
                    <a:pt x="399" y="1661"/>
                    <a:pt x="400" y="1658"/>
                    <a:pt x="400" y="1656"/>
                  </a:cubicBezTo>
                  <a:lnTo>
                    <a:pt x="400" y="1656"/>
                  </a:lnTo>
                  <a:cubicBezTo>
                    <a:pt x="405" y="1633"/>
                    <a:pt x="410" y="1611"/>
                    <a:pt x="415" y="1588"/>
                  </a:cubicBezTo>
                  <a:lnTo>
                    <a:pt x="415" y="1588"/>
                  </a:lnTo>
                  <a:cubicBezTo>
                    <a:pt x="416" y="1584"/>
                    <a:pt x="416" y="1581"/>
                    <a:pt x="418" y="1577"/>
                  </a:cubicBezTo>
                  <a:lnTo>
                    <a:pt x="418" y="1577"/>
                  </a:lnTo>
                  <a:cubicBezTo>
                    <a:pt x="422" y="1554"/>
                    <a:pt x="429" y="1531"/>
                    <a:pt x="434" y="1507"/>
                  </a:cubicBezTo>
                  <a:lnTo>
                    <a:pt x="434" y="1507"/>
                  </a:lnTo>
                  <a:cubicBezTo>
                    <a:pt x="435" y="1503"/>
                    <a:pt x="437" y="1498"/>
                    <a:pt x="438" y="1493"/>
                  </a:cubicBezTo>
                  <a:lnTo>
                    <a:pt x="438" y="1493"/>
                  </a:lnTo>
                  <a:cubicBezTo>
                    <a:pt x="445" y="1470"/>
                    <a:pt x="451" y="1447"/>
                    <a:pt x="457" y="1424"/>
                  </a:cubicBezTo>
                  <a:lnTo>
                    <a:pt x="457" y="1424"/>
                  </a:lnTo>
                  <a:cubicBezTo>
                    <a:pt x="458" y="1423"/>
                    <a:pt x="458" y="1422"/>
                    <a:pt x="458" y="1422"/>
                  </a:cubicBezTo>
                  <a:lnTo>
                    <a:pt x="458" y="1422"/>
                  </a:lnTo>
                  <a:cubicBezTo>
                    <a:pt x="466" y="1395"/>
                    <a:pt x="474" y="1370"/>
                    <a:pt x="482" y="1344"/>
                  </a:cubicBezTo>
                  <a:lnTo>
                    <a:pt x="482" y="1344"/>
                  </a:lnTo>
                  <a:cubicBezTo>
                    <a:pt x="484" y="1342"/>
                    <a:pt x="484" y="1339"/>
                    <a:pt x="485" y="1337"/>
                  </a:cubicBezTo>
                  <a:lnTo>
                    <a:pt x="485" y="1337"/>
                  </a:lnTo>
                  <a:cubicBezTo>
                    <a:pt x="493" y="1312"/>
                    <a:pt x="502" y="1287"/>
                    <a:pt x="511" y="1263"/>
                  </a:cubicBezTo>
                  <a:lnTo>
                    <a:pt x="511" y="1263"/>
                  </a:lnTo>
                  <a:cubicBezTo>
                    <a:pt x="512" y="1259"/>
                    <a:pt x="514" y="1255"/>
                    <a:pt x="515" y="1252"/>
                  </a:cubicBezTo>
                  <a:lnTo>
                    <a:pt x="515" y="1252"/>
                  </a:lnTo>
                  <a:cubicBezTo>
                    <a:pt x="524" y="1228"/>
                    <a:pt x="534" y="1205"/>
                    <a:pt x="543" y="1181"/>
                  </a:cubicBezTo>
                  <a:lnTo>
                    <a:pt x="543" y="1181"/>
                  </a:lnTo>
                  <a:cubicBezTo>
                    <a:pt x="545" y="1177"/>
                    <a:pt x="546" y="1173"/>
                    <a:pt x="548" y="1170"/>
                  </a:cubicBezTo>
                  <a:lnTo>
                    <a:pt x="548" y="1170"/>
                  </a:lnTo>
                  <a:cubicBezTo>
                    <a:pt x="557" y="1147"/>
                    <a:pt x="567" y="1123"/>
                    <a:pt x="578" y="1100"/>
                  </a:cubicBezTo>
                  <a:lnTo>
                    <a:pt x="578" y="1100"/>
                  </a:lnTo>
                  <a:cubicBezTo>
                    <a:pt x="579" y="1097"/>
                    <a:pt x="581" y="1095"/>
                    <a:pt x="582" y="1091"/>
                  </a:cubicBezTo>
                  <a:lnTo>
                    <a:pt x="582" y="1091"/>
                  </a:lnTo>
                  <a:cubicBezTo>
                    <a:pt x="593" y="1068"/>
                    <a:pt x="604" y="1044"/>
                    <a:pt x="616" y="1021"/>
                  </a:cubicBezTo>
                  <a:lnTo>
                    <a:pt x="616" y="1021"/>
                  </a:lnTo>
                  <a:lnTo>
                    <a:pt x="617" y="1019"/>
                  </a:lnTo>
                  <a:lnTo>
                    <a:pt x="617" y="1019"/>
                  </a:lnTo>
                  <a:cubicBezTo>
                    <a:pt x="629" y="995"/>
                    <a:pt x="641" y="972"/>
                    <a:pt x="653" y="949"/>
                  </a:cubicBezTo>
                  <a:lnTo>
                    <a:pt x="653" y="949"/>
                  </a:lnTo>
                  <a:cubicBezTo>
                    <a:pt x="654" y="948"/>
                    <a:pt x="655" y="946"/>
                    <a:pt x="656" y="945"/>
                  </a:cubicBezTo>
                  <a:lnTo>
                    <a:pt x="656" y="945"/>
                  </a:lnTo>
                  <a:cubicBezTo>
                    <a:pt x="668" y="923"/>
                    <a:pt x="681" y="901"/>
                    <a:pt x="693" y="879"/>
                  </a:cubicBezTo>
                  <a:lnTo>
                    <a:pt x="693" y="879"/>
                  </a:lnTo>
                  <a:cubicBezTo>
                    <a:pt x="695" y="876"/>
                    <a:pt x="697" y="873"/>
                    <a:pt x="699" y="870"/>
                  </a:cubicBezTo>
                  <a:lnTo>
                    <a:pt x="699" y="870"/>
                  </a:lnTo>
                  <a:cubicBezTo>
                    <a:pt x="711" y="849"/>
                    <a:pt x="724" y="829"/>
                    <a:pt x="737" y="809"/>
                  </a:cubicBezTo>
                  <a:lnTo>
                    <a:pt x="737" y="809"/>
                  </a:lnTo>
                  <a:cubicBezTo>
                    <a:pt x="740" y="804"/>
                    <a:pt x="743" y="800"/>
                    <a:pt x="746" y="795"/>
                  </a:cubicBezTo>
                  <a:lnTo>
                    <a:pt x="746" y="795"/>
                  </a:lnTo>
                  <a:cubicBezTo>
                    <a:pt x="751" y="787"/>
                    <a:pt x="756" y="780"/>
                    <a:pt x="761" y="773"/>
                  </a:cubicBezTo>
                  <a:lnTo>
                    <a:pt x="761" y="773"/>
                  </a:lnTo>
                  <a:cubicBezTo>
                    <a:pt x="764" y="767"/>
                    <a:pt x="768" y="761"/>
                    <a:pt x="772" y="756"/>
                  </a:cubicBezTo>
                  <a:lnTo>
                    <a:pt x="772" y="756"/>
                  </a:lnTo>
                  <a:cubicBezTo>
                    <a:pt x="777" y="748"/>
                    <a:pt x="782" y="741"/>
                    <a:pt x="787" y="734"/>
                  </a:cubicBezTo>
                  <a:lnTo>
                    <a:pt x="787" y="734"/>
                  </a:lnTo>
                  <a:cubicBezTo>
                    <a:pt x="791" y="728"/>
                    <a:pt x="795" y="723"/>
                    <a:pt x="799" y="717"/>
                  </a:cubicBezTo>
                  <a:lnTo>
                    <a:pt x="799" y="717"/>
                  </a:lnTo>
                  <a:cubicBezTo>
                    <a:pt x="804" y="710"/>
                    <a:pt x="809" y="702"/>
                    <a:pt x="815" y="696"/>
                  </a:cubicBezTo>
                  <a:lnTo>
                    <a:pt x="815" y="696"/>
                  </a:lnTo>
                  <a:cubicBezTo>
                    <a:pt x="819" y="690"/>
                    <a:pt x="822" y="685"/>
                    <a:pt x="827" y="680"/>
                  </a:cubicBezTo>
                  <a:lnTo>
                    <a:pt x="827" y="680"/>
                  </a:lnTo>
                  <a:cubicBezTo>
                    <a:pt x="832" y="672"/>
                    <a:pt x="838" y="665"/>
                    <a:pt x="843" y="658"/>
                  </a:cubicBezTo>
                  <a:lnTo>
                    <a:pt x="843" y="658"/>
                  </a:lnTo>
                  <a:cubicBezTo>
                    <a:pt x="847" y="653"/>
                    <a:pt x="850" y="648"/>
                    <a:pt x="855" y="643"/>
                  </a:cubicBezTo>
                  <a:lnTo>
                    <a:pt x="855" y="643"/>
                  </a:lnTo>
                  <a:cubicBezTo>
                    <a:pt x="861" y="636"/>
                    <a:pt x="867" y="628"/>
                    <a:pt x="872" y="620"/>
                  </a:cubicBezTo>
                  <a:lnTo>
                    <a:pt x="872" y="620"/>
                  </a:lnTo>
                  <a:cubicBezTo>
                    <a:pt x="876" y="616"/>
                    <a:pt x="880" y="612"/>
                    <a:pt x="883" y="608"/>
                  </a:cubicBezTo>
                  <a:lnTo>
                    <a:pt x="883" y="608"/>
                  </a:lnTo>
                  <a:cubicBezTo>
                    <a:pt x="891" y="598"/>
                    <a:pt x="898" y="589"/>
                    <a:pt x="906" y="581"/>
                  </a:cubicBezTo>
                  <a:lnTo>
                    <a:pt x="906" y="581"/>
                  </a:lnTo>
                  <a:cubicBezTo>
                    <a:pt x="908" y="578"/>
                    <a:pt x="911" y="575"/>
                    <a:pt x="913" y="573"/>
                  </a:cubicBezTo>
                  <a:lnTo>
                    <a:pt x="913" y="573"/>
                  </a:lnTo>
                  <a:cubicBezTo>
                    <a:pt x="923" y="561"/>
                    <a:pt x="933" y="550"/>
                    <a:pt x="943" y="539"/>
                  </a:cubicBezTo>
                  <a:lnTo>
                    <a:pt x="943" y="539"/>
                  </a:lnTo>
                  <a:cubicBezTo>
                    <a:pt x="944" y="537"/>
                    <a:pt x="946" y="535"/>
                    <a:pt x="947" y="534"/>
                  </a:cubicBezTo>
                  <a:lnTo>
                    <a:pt x="947" y="534"/>
                  </a:lnTo>
                  <a:cubicBezTo>
                    <a:pt x="956" y="524"/>
                    <a:pt x="965" y="515"/>
                    <a:pt x="974" y="505"/>
                  </a:cubicBezTo>
                  <a:lnTo>
                    <a:pt x="974" y="505"/>
                  </a:lnTo>
                  <a:cubicBezTo>
                    <a:pt x="976" y="502"/>
                    <a:pt x="980" y="498"/>
                    <a:pt x="984" y="495"/>
                  </a:cubicBezTo>
                  <a:lnTo>
                    <a:pt x="984" y="495"/>
                  </a:lnTo>
                  <a:cubicBezTo>
                    <a:pt x="991" y="488"/>
                    <a:pt x="997" y="481"/>
                    <a:pt x="1004" y="473"/>
                  </a:cubicBezTo>
                  <a:lnTo>
                    <a:pt x="1004" y="473"/>
                  </a:lnTo>
                  <a:cubicBezTo>
                    <a:pt x="1008" y="469"/>
                    <a:pt x="1013" y="465"/>
                    <a:pt x="1016" y="461"/>
                  </a:cubicBezTo>
                  <a:lnTo>
                    <a:pt x="1016" y="461"/>
                  </a:lnTo>
                  <a:cubicBezTo>
                    <a:pt x="1023" y="455"/>
                    <a:pt x="1030" y="449"/>
                    <a:pt x="1037" y="442"/>
                  </a:cubicBezTo>
                  <a:lnTo>
                    <a:pt x="1037" y="442"/>
                  </a:lnTo>
                  <a:cubicBezTo>
                    <a:pt x="1041" y="438"/>
                    <a:pt x="1045" y="434"/>
                    <a:pt x="1049" y="430"/>
                  </a:cubicBezTo>
                  <a:lnTo>
                    <a:pt x="1049" y="430"/>
                  </a:lnTo>
                  <a:cubicBezTo>
                    <a:pt x="1055" y="424"/>
                    <a:pt x="1062" y="418"/>
                    <a:pt x="1068" y="411"/>
                  </a:cubicBezTo>
                  <a:lnTo>
                    <a:pt x="1068" y="411"/>
                  </a:lnTo>
                  <a:cubicBezTo>
                    <a:pt x="1073" y="408"/>
                    <a:pt x="1077" y="403"/>
                    <a:pt x="1082" y="399"/>
                  </a:cubicBezTo>
                  <a:lnTo>
                    <a:pt x="1082" y="399"/>
                  </a:lnTo>
                  <a:cubicBezTo>
                    <a:pt x="1088" y="394"/>
                    <a:pt x="1095" y="388"/>
                    <a:pt x="1101" y="382"/>
                  </a:cubicBezTo>
                  <a:lnTo>
                    <a:pt x="1101" y="382"/>
                  </a:lnTo>
                  <a:cubicBezTo>
                    <a:pt x="1106" y="378"/>
                    <a:pt x="1111" y="374"/>
                    <a:pt x="1115" y="370"/>
                  </a:cubicBezTo>
                  <a:lnTo>
                    <a:pt x="1115" y="370"/>
                  </a:lnTo>
                  <a:cubicBezTo>
                    <a:pt x="1122" y="364"/>
                    <a:pt x="1128" y="359"/>
                    <a:pt x="1134" y="354"/>
                  </a:cubicBezTo>
                  <a:lnTo>
                    <a:pt x="1134" y="354"/>
                  </a:lnTo>
                  <a:cubicBezTo>
                    <a:pt x="1139" y="350"/>
                    <a:pt x="1144" y="346"/>
                    <a:pt x="1149" y="342"/>
                  </a:cubicBezTo>
                  <a:lnTo>
                    <a:pt x="1149" y="342"/>
                  </a:lnTo>
                  <a:cubicBezTo>
                    <a:pt x="1155" y="337"/>
                    <a:pt x="1162" y="331"/>
                    <a:pt x="1169" y="326"/>
                  </a:cubicBezTo>
                  <a:lnTo>
                    <a:pt x="1169" y="326"/>
                  </a:lnTo>
                  <a:cubicBezTo>
                    <a:pt x="1174" y="322"/>
                    <a:pt x="1178" y="318"/>
                    <a:pt x="1183" y="315"/>
                  </a:cubicBezTo>
                  <a:lnTo>
                    <a:pt x="1183" y="315"/>
                  </a:lnTo>
                  <a:cubicBezTo>
                    <a:pt x="1189" y="309"/>
                    <a:pt x="1196" y="304"/>
                    <a:pt x="1203" y="299"/>
                  </a:cubicBezTo>
                  <a:lnTo>
                    <a:pt x="1203" y="299"/>
                  </a:lnTo>
                  <a:cubicBezTo>
                    <a:pt x="1208" y="296"/>
                    <a:pt x="1213" y="292"/>
                    <a:pt x="1217" y="288"/>
                  </a:cubicBezTo>
                  <a:lnTo>
                    <a:pt x="1217" y="288"/>
                  </a:lnTo>
                  <a:cubicBezTo>
                    <a:pt x="1224" y="284"/>
                    <a:pt x="1231" y="279"/>
                    <a:pt x="1238" y="274"/>
                  </a:cubicBezTo>
                  <a:lnTo>
                    <a:pt x="1238" y="274"/>
                  </a:lnTo>
                  <a:cubicBezTo>
                    <a:pt x="1243" y="270"/>
                    <a:pt x="1247" y="266"/>
                    <a:pt x="1253" y="263"/>
                  </a:cubicBezTo>
                  <a:lnTo>
                    <a:pt x="1253" y="263"/>
                  </a:lnTo>
                  <a:cubicBezTo>
                    <a:pt x="1260" y="258"/>
                    <a:pt x="1266" y="253"/>
                    <a:pt x="1273" y="249"/>
                  </a:cubicBezTo>
                  <a:lnTo>
                    <a:pt x="1273" y="249"/>
                  </a:lnTo>
                  <a:cubicBezTo>
                    <a:pt x="1278" y="246"/>
                    <a:pt x="1283" y="242"/>
                    <a:pt x="1288" y="239"/>
                  </a:cubicBezTo>
                  <a:lnTo>
                    <a:pt x="1288" y="239"/>
                  </a:lnTo>
                  <a:cubicBezTo>
                    <a:pt x="1296" y="234"/>
                    <a:pt x="1303" y="229"/>
                    <a:pt x="1310" y="224"/>
                  </a:cubicBezTo>
                  <a:lnTo>
                    <a:pt x="1310" y="224"/>
                  </a:lnTo>
                  <a:cubicBezTo>
                    <a:pt x="1315" y="221"/>
                    <a:pt x="1319" y="219"/>
                    <a:pt x="1323" y="216"/>
                  </a:cubicBezTo>
                  <a:lnTo>
                    <a:pt x="1323" y="216"/>
                  </a:lnTo>
                  <a:cubicBezTo>
                    <a:pt x="1333" y="210"/>
                    <a:pt x="1343" y="204"/>
                    <a:pt x="1353" y="198"/>
                  </a:cubicBezTo>
                  <a:lnTo>
                    <a:pt x="1353" y="198"/>
                  </a:lnTo>
                  <a:cubicBezTo>
                    <a:pt x="1355" y="197"/>
                    <a:pt x="1357" y="195"/>
                    <a:pt x="1359" y="194"/>
                  </a:cubicBezTo>
                  <a:lnTo>
                    <a:pt x="1359" y="194"/>
                  </a:lnTo>
                  <a:cubicBezTo>
                    <a:pt x="1371" y="187"/>
                    <a:pt x="1383" y="179"/>
                    <a:pt x="1395" y="173"/>
                  </a:cubicBezTo>
                  <a:lnTo>
                    <a:pt x="1395" y="173"/>
                  </a:lnTo>
                  <a:cubicBezTo>
                    <a:pt x="1399" y="171"/>
                    <a:pt x="1402" y="169"/>
                    <a:pt x="1405" y="167"/>
                  </a:cubicBezTo>
                  <a:lnTo>
                    <a:pt x="1405" y="167"/>
                  </a:lnTo>
                  <a:cubicBezTo>
                    <a:pt x="1414" y="162"/>
                    <a:pt x="1423" y="158"/>
                    <a:pt x="1433" y="153"/>
                  </a:cubicBezTo>
                  <a:lnTo>
                    <a:pt x="1433" y="153"/>
                  </a:lnTo>
                  <a:cubicBezTo>
                    <a:pt x="1437" y="151"/>
                    <a:pt x="1441" y="148"/>
                    <a:pt x="1446" y="146"/>
                  </a:cubicBezTo>
                  <a:lnTo>
                    <a:pt x="1446" y="146"/>
                  </a:lnTo>
                  <a:cubicBezTo>
                    <a:pt x="1453" y="142"/>
                    <a:pt x="1462" y="138"/>
                    <a:pt x="1469" y="134"/>
                  </a:cubicBezTo>
                  <a:lnTo>
                    <a:pt x="1469" y="134"/>
                  </a:lnTo>
                  <a:cubicBezTo>
                    <a:pt x="1474" y="131"/>
                    <a:pt x="1480" y="130"/>
                    <a:pt x="1485" y="127"/>
                  </a:cubicBezTo>
                  <a:lnTo>
                    <a:pt x="1485" y="127"/>
                  </a:lnTo>
                  <a:cubicBezTo>
                    <a:pt x="1492" y="123"/>
                    <a:pt x="1499" y="120"/>
                    <a:pt x="1507" y="116"/>
                  </a:cubicBezTo>
                  <a:lnTo>
                    <a:pt x="1507" y="116"/>
                  </a:lnTo>
                  <a:cubicBezTo>
                    <a:pt x="1512" y="114"/>
                    <a:pt x="1518" y="111"/>
                    <a:pt x="1523" y="109"/>
                  </a:cubicBezTo>
                  <a:lnTo>
                    <a:pt x="1523" y="109"/>
                  </a:lnTo>
                  <a:cubicBezTo>
                    <a:pt x="1530" y="106"/>
                    <a:pt x="1538" y="102"/>
                    <a:pt x="1545" y="99"/>
                  </a:cubicBezTo>
                  <a:lnTo>
                    <a:pt x="1545" y="99"/>
                  </a:lnTo>
                  <a:cubicBezTo>
                    <a:pt x="1551" y="97"/>
                    <a:pt x="1556" y="95"/>
                    <a:pt x="1561" y="92"/>
                  </a:cubicBezTo>
                  <a:lnTo>
                    <a:pt x="1561" y="92"/>
                  </a:lnTo>
                  <a:cubicBezTo>
                    <a:pt x="1568" y="89"/>
                    <a:pt x="1576" y="86"/>
                    <a:pt x="1583" y="84"/>
                  </a:cubicBezTo>
                  <a:lnTo>
                    <a:pt x="1583" y="84"/>
                  </a:lnTo>
                  <a:cubicBezTo>
                    <a:pt x="1589" y="81"/>
                    <a:pt x="1594" y="79"/>
                    <a:pt x="1600" y="77"/>
                  </a:cubicBezTo>
                  <a:lnTo>
                    <a:pt x="1600" y="77"/>
                  </a:lnTo>
                  <a:cubicBezTo>
                    <a:pt x="1607" y="74"/>
                    <a:pt x="1614" y="71"/>
                    <a:pt x="1622" y="69"/>
                  </a:cubicBezTo>
                  <a:lnTo>
                    <a:pt x="1622" y="69"/>
                  </a:lnTo>
                  <a:cubicBezTo>
                    <a:pt x="1627" y="67"/>
                    <a:pt x="1633" y="65"/>
                    <a:pt x="1638" y="63"/>
                  </a:cubicBezTo>
                  <a:lnTo>
                    <a:pt x="1638" y="63"/>
                  </a:lnTo>
                  <a:cubicBezTo>
                    <a:pt x="1646" y="60"/>
                    <a:pt x="1653" y="57"/>
                    <a:pt x="1661" y="55"/>
                  </a:cubicBezTo>
                  <a:lnTo>
                    <a:pt x="1661" y="55"/>
                  </a:lnTo>
                  <a:cubicBezTo>
                    <a:pt x="1666" y="53"/>
                    <a:pt x="1672" y="51"/>
                    <a:pt x="1677" y="49"/>
                  </a:cubicBezTo>
                  <a:lnTo>
                    <a:pt x="1677" y="49"/>
                  </a:lnTo>
                  <a:cubicBezTo>
                    <a:pt x="1685" y="47"/>
                    <a:pt x="1693" y="45"/>
                    <a:pt x="1700" y="43"/>
                  </a:cubicBezTo>
                  <a:lnTo>
                    <a:pt x="1700" y="43"/>
                  </a:lnTo>
                  <a:cubicBezTo>
                    <a:pt x="1705" y="41"/>
                    <a:pt x="1711" y="39"/>
                    <a:pt x="1716" y="37"/>
                  </a:cubicBezTo>
                  <a:lnTo>
                    <a:pt x="1716" y="37"/>
                  </a:lnTo>
                  <a:cubicBezTo>
                    <a:pt x="1725" y="35"/>
                    <a:pt x="1732" y="33"/>
                    <a:pt x="1740" y="31"/>
                  </a:cubicBezTo>
                  <a:lnTo>
                    <a:pt x="1740" y="31"/>
                  </a:lnTo>
                  <a:cubicBezTo>
                    <a:pt x="1745" y="29"/>
                    <a:pt x="1751" y="28"/>
                    <a:pt x="1756" y="27"/>
                  </a:cubicBezTo>
                  <a:lnTo>
                    <a:pt x="1756" y="27"/>
                  </a:lnTo>
                  <a:cubicBezTo>
                    <a:pt x="1764" y="24"/>
                    <a:pt x="1772" y="22"/>
                    <a:pt x="1780" y="21"/>
                  </a:cubicBezTo>
                  <a:lnTo>
                    <a:pt x="1780" y="21"/>
                  </a:lnTo>
                  <a:cubicBezTo>
                    <a:pt x="1785" y="19"/>
                    <a:pt x="1790" y="17"/>
                    <a:pt x="1796" y="16"/>
                  </a:cubicBezTo>
                  <a:lnTo>
                    <a:pt x="1796" y="16"/>
                  </a:lnTo>
                  <a:cubicBezTo>
                    <a:pt x="1805" y="15"/>
                    <a:pt x="1814" y="12"/>
                    <a:pt x="1823" y="11"/>
                  </a:cubicBezTo>
                  <a:lnTo>
                    <a:pt x="1823" y="11"/>
                  </a:lnTo>
                  <a:cubicBezTo>
                    <a:pt x="1827" y="10"/>
                    <a:pt x="1831" y="9"/>
                    <a:pt x="1836" y="8"/>
                  </a:cubicBezTo>
                  <a:lnTo>
                    <a:pt x="1836" y="8"/>
                  </a:lnTo>
                  <a:cubicBezTo>
                    <a:pt x="1849" y="5"/>
                    <a:pt x="1863" y="2"/>
                    <a:pt x="1876" y="0"/>
                  </a:cubicBezTo>
                  <a:lnTo>
                    <a:pt x="1501" y="65"/>
                  </a:lnTo>
                  <a:lnTo>
                    <a:pt x="1501" y="65"/>
                  </a:lnTo>
                  <a:cubicBezTo>
                    <a:pt x="1488" y="68"/>
                    <a:pt x="1474" y="70"/>
                    <a:pt x="1462" y="73"/>
                  </a:cubicBezTo>
                  <a:lnTo>
                    <a:pt x="1462" y="73"/>
                  </a:lnTo>
                  <a:cubicBezTo>
                    <a:pt x="1457" y="74"/>
                    <a:pt x="1453" y="75"/>
                    <a:pt x="1449" y="75"/>
                  </a:cubicBezTo>
                  <a:lnTo>
                    <a:pt x="1449" y="75"/>
                  </a:lnTo>
                  <a:cubicBezTo>
                    <a:pt x="1439" y="78"/>
                    <a:pt x="1431" y="79"/>
                    <a:pt x="1422" y="82"/>
                  </a:cubicBezTo>
                  <a:lnTo>
                    <a:pt x="1422" y="82"/>
                  </a:lnTo>
                  <a:cubicBezTo>
                    <a:pt x="1417" y="83"/>
                    <a:pt x="1412" y="84"/>
                    <a:pt x="1406" y="85"/>
                  </a:cubicBezTo>
                  <a:lnTo>
                    <a:pt x="1406" y="85"/>
                  </a:lnTo>
                  <a:cubicBezTo>
                    <a:pt x="1399" y="87"/>
                    <a:pt x="1391" y="89"/>
                    <a:pt x="1383" y="91"/>
                  </a:cubicBezTo>
                  <a:lnTo>
                    <a:pt x="1383" y="91"/>
                  </a:lnTo>
                  <a:cubicBezTo>
                    <a:pt x="1378" y="93"/>
                    <a:pt x="1372" y="94"/>
                    <a:pt x="1367" y="96"/>
                  </a:cubicBezTo>
                  <a:lnTo>
                    <a:pt x="1367" y="96"/>
                  </a:lnTo>
                  <a:cubicBezTo>
                    <a:pt x="1359" y="98"/>
                    <a:pt x="1352" y="100"/>
                    <a:pt x="1344" y="102"/>
                  </a:cubicBezTo>
                  <a:lnTo>
                    <a:pt x="1344" y="102"/>
                  </a:lnTo>
                  <a:cubicBezTo>
                    <a:pt x="1338" y="104"/>
                    <a:pt x="1333" y="105"/>
                    <a:pt x="1328" y="107"/>
                  </a:cubicBezTo>
                  <a:lnTo>
                    <a:pt x="1328" y="107"/>
                  </a:lnTo>
                  <a:cubicBezTo>
                    <a:pt x="1320" y="109"/>
                    <a:pt x="1313" y="112"/>
                    <a:pt x="1306" y="114"/>
                  </a:cubicBezTo>
                  <a:lnTo>
                    <a:pt x="1306" y="114"/>
                  </a:lnTo>
                  <a:cubicBezTo>
                    <a:pt x="1300" y="115"/>
                    <a:pt x="1295" y="117"/>
                    <a:pt x="1289" y="119"/>
                  </a:cubicBezTo>
                  <a:lnTo>
                    <a:pt x="1289" y="119"/>
                  </a:lnTo>
                  <a:cubicBezTo>
                    <a:pt x="1282" y="121"/>
                    <a:pt x="1274" y="124"/>
                    <a:pt x="1267" y="127"/>
                  </a:cubicBezTo>
                  <a:lnTo>
                    <a:pt x="1267" y="127"/>
                  </a:lnTo>
                  <a:cubicBezTo>
                    <a:pt x="1261" y="129"/>
                    <a:pt x="1256" y="131"/>
                    <a:pt x="1250" y="132"/>
                  </a:cubicBezTo>
                  <a:lnTo>
                    <a:pt x="1250" y="132"/>
                  </a:lnTo>
                  <a:cubicBezTo>
                    <a:pt x="1243" y="135"/>
                    <a:pt x="1236" y="138"/>
                    <a:pt x="1229" y="140"/>
                  </a:cubicBezTo>
                  <a:lnTo>
                    <a:pt x="1229" y="140"/>
                  </a:lnTo>
                  <a:cubicBezTo>
                    <a:pt x="1224" y="143"/>
                    <a:pt x="1218" y="145"/>
                    <a:pt x="1213" y="147"/>
                  </a:cubicBezTo>
                  <a:lnTo>
                    <a:pt x="1213" y="147"/>
                  </a:lnTo>
                  <a:cubicBezTo>
                    <a:pt x="1205" y="149"/>
                    <a:pt x="1198" y="153"/>
                    <a:pt x="1191" y="156"/>
                  </a:cubicBezTo>
                  <a:lnTo>
                    <a:pt x="1191" y="156"/>
                  </a:lnTo>
                  <a:cubicBezTo>
                    <a:pt x="1188" y="157"/>
                    <a:pt x="1184" y="158"/>
                    <a:pt x="1181" y="159"/>
                  </a:cubicBezTo>
                  <a:lnTo>
                    <a:pt x="1181" y="159"/>
                  </a:lnTo>
                  <a:cubicBezTo>
                    <a:pt x="1180" y="161"/>
                    <a:pt x="1177" y="161"/>
                    <a:pt x="1175" y="162"/>
                  </a:cubicBezTo>
                  <a:lnTo>
                    <a:pt x="1175" y="162"/>
                  </a:lnTo>
                  <a:cubicBezTo>
                    <a:pt x="1168" y="166"/>
                    <a:pt x="1161" y="169"/>
                    <a:pt x="1153" y="172"/>
                  </a:cubicBezTo>
                  <a:lnTo>
                    <a:pt x="1153" y="172"/>
                  </a:lnTo>
                  <a:cubicBezTo>
                    <a:pt x="1148" y="174"/>
                    <a:pt x="1143" y="177"/>
                    <a:pt x="1138" y="179"/>
                  </a:cubicBezTo>
                  <a:lnTo>
                    <a:pt x="1138" y="179"/>
                  </a:lnTo>
                  <a:cubicBezTo>
                    <a:pt x="1130" y="182"/>
                    <a:pt x="1123" y="186"/>
                    <a:pt x="1115" y="189"/>
                  </a:cubicBezTo>
                  <a:lnTo>
                    <a:pt x="1115" y="189"/>
                  </a:lnTo>
                  <a:cubicBezTo>
                    <a:pt x="1111" y="192"/>
                    <a:pt x="1106" y="194"/>
                    <a:pt x="1101" y="196"/>
                  </a:cubicBezTo>
                  <a:lnTo>
                    <a:pt x="1101" y="196"/>
                  </a:lnTo>
                  <a:cubicBezTo>
                    <a:pt x="1093" y="200"/>
                    <a:pt x="1085" y="204"/>
                    <a:pt x="1077" y="208"/>
                  </a:cubicBezTo>
                  <a:lnTo>
                    <a:pt x="1077" y="208"/>
                  </a:lnTo>
                  <a:cubicBezTo>
                    <a:pt x="1073" y="210"/>
                    <a:pt x="1069" y="212"/>
                    <a:pt x="1064" y="214"/>
                  </a:cubicBezTo>
                  <a:lnTo>
                    <a:pt x="1064" y="214"/>
                  </a:lnTo>
                  <a:cubicBezTo>
                    <a:pt x="1055" y="219"/>
                    <a:pt x="1046" y="224"/>
                    <a:pt x="1038" y="229"/>
                  </a:cubicBezTo>
                  <a:lnTo>
                    <a:pt x="1038" y="229"/>
                  </a:lnTo>
                  <a:cubicBezTo>
                    <a:pt x="1035" y="231"/>
                    <a:pt x="1031" y="232"/>
                    <a:pt x="1028" y="234"/>
                  </a:cubicBezTo>
                  <a:lnTo>
                    <a:pt x="1028" y="234"/>
                  </a:lnTo>
                  <a:cubicBezTo>
                    <a:pt x="1016" y="241"/>
                    <a:pt x="1004" y="247"/>
                    <a:pt x="992" y="255"/>
                  </a:cubicBezTo>
                  <a:lnTo>
                    <a:pt x="992" y="255"/>
                  </a:lnTo>
                  <a:cubicBezTo>
                    <a:pt x="990" y="256"/>
                    <a:pt x="987" y="257"/>
                    <a:pt x="985" y="258"/>
                  </a:cubicBezTo>
                  <a:lnTo>
                    <a:pt x="985" y="258"/>
                  </a:lnTo>
                  <a:cubicBezTo>
                    <a:pt x="976" y="264"/>
                    <a:pt x="966" y="270"/>
                    <a:pt x="957" y="276"/>
                  </a:cubicBezTo>
                  <a:lnTo>
                    <a:pt x="957" y="276"/>
                  </a:lnTo>
                  <a:cubicBezTo>
                    <a:pt x="953" y="279"/>
                    <a:pt x="948" y="281"/>
                    <a:pt x="944" y="284"/>
                  </a:cubicBezTo>
                  <a:lnTo>
                    <a:pt x="944" y="284"/>
                  </a:lnTo>
                  <a:cubicBezTo>
                    <a:pt x="938" y="288"/>
                    <a:pt x="932" y="292"/>
                    <a:pt x="925" y="296"/>
                  </a:cubicBezTo>
                  <a:lnTo>
                    <a:pt x="925" y="296"/>
                  </a:lnTo>
                  <a:cubicBezTo>
                    <a:pt x="924" y="297"/>
                    <a:pt x="923" y="298"/>
                    <a:pt x="922" y="298"/>
                  </a:cubicBezTo>
                  <a:lnTo>
                    <a:pt x="922" y="298"/>
                  </a:lnTo>
                  <a:cubicBezTo>
                    <a:pt x="917" y="301"/>
                    <a:pt x="912" y="305"/>
                    <a:pt x="907" y="308"/>
                  </a:cubicBezTo>
                  <a:lnTo>
                    <a:pt x="907" y="308"/>
                  </a:lnTo>
                  <a:cubicBezTo>
                    <a:pt x="901" y="313"/>
                    <a:pt x="894" y="317"/>
                    <a:pt x="887" y="322"/>
                  </a:cubicBezTo>
                  <a:lnTo>
                    <a:pt x="887" y="322"/>
                  </a:lnTo>
                  <a:cubicBezTo>
                    <a:pt x="886" y="323"/>
                    <a:pt x="885" y="324"/>
                    <a:pt x="883" y="325"/>
                  </a:cubicBezTo>
                  <a:lnTo>
                    <a:pt x="883" y="325"/>
                  </a:lnTo>
                  <a:cubicBezTo>
                    <a:pt x="880" y="327"/>
                    <a:pt x="876" y="329"/>
                    <a:pt x="872" y="332"/>
                  </a:cubicBezTo>
                  <a:lnTo>
                    <a:pt x="872" y="332"/>
                  </a:lnTo>
                  <a:cubicBezTo>
                    <a:pt x="866" y="337"/>
                    <a:pt x="860" y="342"/>
                    <a:pt x="853" y="346"/>
                  </a:cubicBezTo>
                  <a:lnTo>
                    <a:pt x="853" y="346"/>
                  </a:lnTo>
                  <a:cubicBezTo>
                    <a:pt x="848" y="350"/>
                    <a:pt x="843" y="354"/>
                    <a:pt x="838" y="357"/>
                  </a:cubicBezTo>
                  <a:lnTo>
                    <a:pt x="838" y="357"/>
                  </a:lnTo>
                  <a:cubicBezTo>
                    <a:pt x="831" y="362"/>
                    <a:pt x="825" y="367"/>
                    <a:pt x="819" y="372"/>
                  </a:cubicBezTo>
                  <a:lnTo>
                    <a:pt x="819" y="372"/>
                  </a:lnTo>
                  <a:cubicBezTo>
                    <a:pt x="814" y="376"/>
                    <a:pt x="809" y="379"/>
                    <a:pt x="804" y="383"/>
                  </a:cubicBezTo>
                  <a:lnTo>
                    <a:pt x="804" y="383"/>
                  </a:lnTo>
                  <a:cubicBezTo>
                    <a:pt x="798" y="388"/>
                    <a:pt x="792" y="394"/>
                    <a:pt x="785" y="399"/>
                  </a:cubicBezTo>
                  <a:lnTo>
                    <a:pt x="785" y="399"/>
                  </a:lnTo>
                  <a:cubicBezTo>
                    <a:pt x="781" y="402"/>
                    <a:pt x="776" y="406"/>
                    <a:pt x="771" y="410"/>
                  </a:cubicBezTo>
                  <a:lnTo>
                    <a:pt x="771" y="410"/>
                  </a:lnTo>
                  <a:cubicBezTo>
                    <a:pt x="765" y="415"/>
                    <a:pt x="758" y="420"/>
                    <a:pt x="752" y="426"/>
                  </a:cubicBezTo>
                  <a:lnTo>
                    <a:pt x="752" y="426"/>
                  </a:lnTo>
                  <a:cubicBezTo>
                    <a:pt x="748" y="430"/>
                    <a:pt x="743" y="434"/>
                    <a:pt x="739" y="438"/>
                  </a:cubicBezTo>
                  <a:lnTo>
                    <a:pt x="739" y="438"/>
                  </a:lnTo>
                  <a:cubicBezTo>
                    <a:pt x="732" y="443"/>
                    <a:pt x="726" y="449"/>
                    <a:pt x="720" y="454"/>
                  </a:cubicBezTo>
                  <a:lnTo>
                    <a:pt x="720" y="454"/>
                  </a:lnTo>
                  <a:cubicBezTo>
                    <a:pt x="715" y="458"/>
                    <a:pt x="710" y="462"/>
                    <a:pt x="706" y="466"/>
                  </a:cubicBezTo>
                  <a:lnTo>
                    <a:pt x="706" y="466"/>
                  </a:lnTo>
                  <a:cubicBezTo>
                    <a:pt x="699" y="472"/>
                    <a:pt x="693" y="478"/>
                    <a:pt x="687" y="484"/>
                  </a:cubicBezTo>
                  <a:lnTo>
                    <a:pt x="687" y="484"/>
                  </a:lnTo>
                  <a:cubicBezTo>
                    <a:pt x="683" y="488"/>
                    <a:pt x="679" y="492"/>
                    <a:pt x="674" y="496"/>
                  </a:cubicBezTo>
                  <a:lnTo>
                    <a:pt x="674" y="496"/>
                  </a:lnTo>
                  <a:cubicBezTo>
                    <a:pt x="668" y="502"/>
                    <a:pt x="662" y="509"/>
                    <a:pt x="655" y="515"/>
                  </a:cubicBezTo>
                  <a:lnTo>
                    <a:pt x="655" y="515"/>
                  </a:lnTo>
                  <a:cubicBezTo>
                    <a:pt x="651" y="518"/>
                    <a:pt x="647" y="522"/>
                    <a:pt x="643" y="526"/>
                  </a:cubicBezTo>
                  <a:lnTo>
                    <a:pt x="643" y="526"/>
                  </a:lnTo>
                  <a:cubicBezTo>
                    <a:pt x="636" y="533"/>
                    <a:pt x="630" y="540"/>
                    <a:pt x="623" y="547"/>
                  </a:cubicBezTo>
                  <a:lnTo>
                    <a:pt x="623" y="547"/>
                  </a:lnTo>
                  <a:cubicBezTo>
                    <a:pt x="620" y="550"/>
                    <a:pt x="617" y="552"/>
                    <a:pt x="614" y="556"/>
                  </a:cubicBezTo>
                  <a:lnTo>
                    <a:pt x="614" y="556"/>
                  </a:lnTo>
                  <a:lnTo>
                    <a:pt x="613" y="557"/>
                  </a:lnTo>
                  <a:lnTo>
                    <a:pt x="613" y="557"/>
                  </a:lnTo>
                  <a:cubicBezTo>
                    <a:pt x="604" y="567"/>
                    <a:pt x="595" y="576"/>
                    <a:pt x="587" y="585"/>
                  </a:cubicBezTo>
                  <a:lnTo>
                    <a:pt x="587" y="585"/>
                  </a:lnTo>
                  <a:cubicBezTo>
                    <a:pt x="586" y="586"/>
                    <a:pt x="584" y="588"/>
                    <a:pt x="583" y="589"/>
                  </a:cubicBezTo>
                  <a:lnTo>
                    <a:pt x="583" y="589"/>
                  </a:lnTo>
                  <a:cubicBezTo>
                    <a:pt x="573" y="600"/>
                    <a:pt x="563" y="611"/>
                    <a:pt x="553" y="623"/>
                  </a:cubicBezTo>
                  <a:lnTo>
                    <a:pt x="553" y="623"/>
                  </a:lnTo>
                  <a:cubicBezTo>
                    <a:pt x="551" y="625"/>
                    <a:pt x="548" y="628"/>
                    <a:pt x="547" y="630"/>
                  </a:cubicBezTo>
                  <a:lnTo>
                    <a:pt x="547" y="630"/>
                  </a:lnTo>
                  <a:cubicBezTo>
                    <a:pt x="539" y="639"/>
                    <a:pt x="531" y="648"/>
                    <a:pt x="525" y="657"/>
                  </a:cubicBezTo>
                  <a:lnTo>
                    <a:pt x="525" y="657"/>
                  </a:lnTo>
                  <a:cubicBezTo>
                    <a:pt x="521" y="661"/>
                    <a:pt x="517" y="665"/>
                    <a:pt x="514" y="670"/>
                  </a:cubicBezTo>
                  <a:lnTo>
                    <a:pt x="514" y="670"/>
                  </a:lnTo>
                  <a:cubicBezTo>
                    <a:pt x="508" y="676"/>
                    <a:pt x="502" y="683"/>
                    <a:pt x="496" y="691"/>
                  </a:cubicBezTo>
                  <a:lnTo>
                    <a:pt x="496" y="691"/>
                  </a:lnTo>
                  <a:cubicBezTo>
                    <a:pt x="492" y="696"/>
                    <a:pt x="488" y="701"/>
                    <a:pt x="485" y="706"/>
                  </a:cubicBezTo>
                  <a:lnTo>
                    <a:pt x="485" y="706"/>
                  </a:lnTo>
                  <a:cubicBezTo>
                    <a:pt x="479" y="713"/>
                    <a:pt x="474" y="719"/>
                    <a:pt x="468" y="726"/>
                  </a:cubicBezTo>
                  <a:lnTo>
                    <a:pt x="468" y="726"/>
                  </a:lnTo>
                  <a:cubicBezTo>
                    <a:pt x="464" y="732"/>
                    <a:pt x="461" y="737"/>
                    <a:pt x="457" y="742"/>
                  </a:cubicBezTo>
                  <a:lnTo>
                    <a:pt x="457" y="742"/>
                  </a:lnTo>
                  <a:cubicBezTo>
                    <a:pt x="453" y="746"/>
                    <a:pt x="450" y="751"/>
                    <a:pt x="447" y="756"/>
                  </a:cubicBezTo>
                  <a:lnTo>
                    <a:pt x="447" y="756"/>
                  </a:lnTo>
                  <a:cubicBezTo>
                    <a:pt x="445" y="758"/>
                    <a:pt x="443" y="761"/>
                    <a:pt x="441" y="763"/>
                  </a:cubicBezTo>
                  <a:lnTo>
                    <a:pt x="441" y="763"/>
                  </a:lnTo>
                  <a:cubicBezTo>
                    <a:pt x="438" y="768"/>
                    <a:pt x="434" y="774"/>
                    <a:pt x="430" y="780"/>
                  </a:cubicBezTo>
                  <a:lnTo>
                    <a:pt x="430" y="780"/>
                  </a:lnTo>
                  <a:cubicBezTo>
                    <a:pt x="425" y="786"/>
                    <a:pt x="420" y="793"/>
                    <a:pt x="415" y="800"/>
                  </a:cubicBezTo>
                  <a:lnTo>
                    <a:pt x="415" y="800"/>
                  </a:lnTo>
                  <a:cubicBezTo>
                    <a:pt x="411" y="806"/>
                    <a:pt x="407" y="811"/>
                    <a:pt x="403" y="817"/>
                  </a:cubicBezTo>
                  <a:lnTo>
                    <a:pt x="403" y="817"/>
                  </a:lnTo>
                  <a:cubicBezTo>
                    <a:pt x="399" y="824"/>
                    <a:pt x="394" y="831"/>
                    <a:pt x="389" y="838"/>
                  </a:cubicBezTo>
                  <a:lnTo>
                    <a:pt x="389" y="838"/>
                  </a:lnTo>
                  <a:cubicBezTo>
                    <a:pt x="387" y="841"/>
                    <a:pt x="385" y="844"/>
                    <a:pt x="383" y="847"/>
                  </a:cubicBezTo>
                  <a:lnTo>
                    <a:pt x="383" y="847"/>
                  </a:lnTo>
                  <a:cubicBezTo>
                    <a:pt x="382" y="849"/>
                    <a:pt x="382" y="850"/>
                    <a:pt x="380" y="852"/>
                  </a:cubicBezTo>
                  <a:lnTo>
                    <a:pt x="380" y="852"/>
                  </a:lnTo>
                  <a:cubicBezTo>
                    <a:pt x="367" y="871"/>
                    <a:pt x="355" y="891"/>
                    <a:pt x="343" y="911"/>
                  </a:cubicBezTo>
                  <a:lnTo>
                    <a:pt x="343" y="911"/>
                  </a:lnTo>
                  <a:cubicBezTo>
                    <a:pt x="341" y="914"/>
                    <a:pt x="339" y="917"/>
                    <a:pt x="337" y="920"/>
                  </a:cubicBezTo>
                  <a:lnTo>
                    <a:pt x="337" y="920"/>
                  </a:lnTo>
                  <a:cubicBezTo>
                    <a:pt x="325" y="941"/>
                    <a:pt x="313" y="962"/>
                    <a:pt x="301" y="983"/>
                  </a:cubicBezTo>
                  <a:lnTo>
                    <a:pt x="301" y="983"/>
                  </a:lnTo>
                  <a:cubicBezTo>
                    <a:pt x="301" y="984"/>
                    <a:pt x="301" y="984"/>
                    <a:pt x="300" y="985"/>
                  </a:cubicBezTo>
                  <a:lnTo>
                    <a:pt x="300" y="985"/>
                  </a:lnTo>
                  <a:cubicBezTo>
                    <a:pt x="299" y="986"/>
                    <a:pt x="299" y="987"/>
                    <a:pt x="298" y="988"/>
                  </a:cubicBezTo>
                  <a:lnTo>
                    <a:pt x="298" y="988"/>
                  </a:lnTo>
                  <a:cubicBezTo>
                    <a:pt x="286" y="1010"/>
                    <a:pt x="274" y="1033"/>
                    <a:pt x="263" y="1055"/>
                  </a:cubicBezTo>
                  <a:lnTo>
                    <a:pt x="263" y="1055"/>
                  </a:lnTo>
                  <a:cubicBezTo>
                    <a:pt x="262" y="1056"/>
                    <a:pt x="262" y="1057"/>
                    <a:pt x="262" y="1058"/>
                  </a:cubicBezTo>
                  <a:lnTo>
                    <a:pt x="262" y="1058"/>
                  </a:lnTo>
                  <a:cubicBezTo>
                    <a:pt x="250" y="1080"/>
                    <a:pt x="239" y="1102"/>
                    <a:pt x="228" y="1126"/>
                  </a:cubicBezTo>
                  <a:lnTo>
                    <a:pt x="228" y="1126"/>
                  </a:lnTo>
                  <a:cubicBezTo>
                    <a:pt x="227" y="1127"/>
                    <a:pt x="227" y="1129"/>
                    <a:pt x="226" y="1131"/>
                  </a:cubicBezTo>
                  <a:lnTo>
                    <a:pt x="226" y="1131"/>
                  </a:lnTo>
                  <a:cubicBezTo>
                    <a:pt x="226" y="1132"/>
                    <a:pt x="225" y="1133"/>
                    <a:pt x="224" y="1134"/>
                  </a:cubicBezTo>
                  <a:lnTo>
                    <a:pt x="224" y="1134"/>
                  </a:lnTo>
                  <a:cubicBezTo>
                    <a:pt x="214" y="1156"/>
                    <a:pt x="204" y="1179"/>
                    <a:pt x="195" y="1201"/>
                  </a:cubicBezTo>
                  <a:lnTo>
                    <a:pt x="195" y="1201"/>
                  </a:lnTo>
                  <a:cubicBezTo>
                    <a:pt x="193" y="1205"/>
                    <a:pt x="192" y="1209"/>
                    <a:pt x="190" y="1212"/>
                  </a:cubicBezTo>
                  <a:lnTo>
                    <a:pt x="190" y="1212"/>
                  </a:lnTo>
                  <a:cubicBezTo>
                    <a:pt x="181" y="1235"/>
                    <a:pt x="172" y="1258"/>
                    <a:pt x="163" y="1281"/>
                  </a:cubicBezTo>
                  <a:lnTo>
                    <a:pt x="163" y="1281"/>
                  </a:lnTo>
                  <a:cubicBezTo>
                    <a:pt x="162" y="1282"/>
                    <a:pt x="161" y="1284"/>
                    <a:pt x="161" y="1285"/>
                  </a:cubicBezTo>
                  <a:lnTo>
                    <a:pt x="161" y="1285"/>
                  </a:lnTo>
                  <a:cubicBezTo>
                    <a:pt x="160" y="1288"/>
                    <a:pt x="159" y="1290"/>
                    <a:pt x="159" y="1292"/>
                  </a:cubicBezTo>
                  <a:lnTo>
                    <a:pt x="159" y="1292"/>
                  </a:lnTo>
                  <a:cubicBezTo>
                    <a:pt x="150" y="1315"/>
                    <a:pt x="141" y="1339"/>
                    <a:pt x="133" y="1363"/>
                  </a:cubicBezTo>
                  <a:lnTo>
                    <a:pt x="133" y="1363"/>
                  </a:lnTo>
                  <a:cubicBezTo>
                    <a:pt x="132" y="1366"/>
                    <a:pt x="131" y="1368"/>
                    <a:pt x="131" y="1371"/>
                  </a:cubicBezTo>
                  <a:lnTo>
                    <a:pt x="131" y="1371"/>
                  </a:lnTo>
                  <a:cubicBezTo>
                    <a:pt x="127" y="1382"/>
                    <a:pt x="123" y="1392"/>
                    <a:pt x="120" y="1403"/>
                  </a:cubicBezTo>
                  <a:lnTo>
                    <a:pt x="120" y="1403"/>
                  </a:lnTo>
                  <a:cubicBezTo>
                    <a:pt x="115" y="1417"/>
                    <a:pt x="111" y="1431"/>
                    <a:pt x="107" y="1446"/>
                  </a:cubicBezTo>
                  <a:lnTo>
                    <a:pt x="107" y="1446"/>
                  </a:lnTo>
                  <a:cubicBezTo>
                    <a:pt x="106" y="1446"/>
                    <a:pt x="106" y="1447"/>
                    <a:pt x="106" y="1447"/>
                  </a:cubicBezTo>
                  <a:lnTo>
                    <a:pt x="106" y="1447"/>
                  </a:lnTo>
                  <a:lnTo>
                    <a:pt x="106" y="1448"/>
                  </a:lnTo>
                  <a:lnTo>
                    <a:pt x="106" y="1448"/>
                  </a:lnTo>
                  <a:cubicBezTo>
                    <a:pt x="100" y="1470"/>
                    <a:pt x="93" y="1493"/>
                    <a:pt x="87" y="1515"/>
                  </a:cubicBezTo>
                  <a:lnTo>
                    <a:pt x="87" y="1515"/>
                  </a:lnTo>
                  <a:cubicBezTo>
                    <a:pt x="85" y="1520"/>
                    <a:pt x="84" y="1524"/>
                    <a:pt x="83" y="1529"/>
                  </a:cubicBezTo>
                  <a:lnTo>
                    <a:pt x="83" y="1529"/>
                  </a:lnTo>
                  <a:cubicBezTo>
                    <a:pt x="78" y="1551"/>
                    <a:pt x="72" y="1573"/>
                    <a:pt x="67" y="1596"/>
                  </a:cubicBezTo>
                  <a:lnTo>
                    <a:pt x="67" y="1596"/>
                  </a:lnTo>
                  <a:cubicBezTo>
                    <a:pt x="67" y="1597"/>
                    <a:pt x="66" y="1598"/>
                    <a:pt x="66" y="1600"/>
                  </a:cubicBezTo>
                  <a:lnTo>
                    <a:pt x="66" y="1600"/>
                  </a:lnTo>
                  <a:cubicBezTo>
                    <a:pt x="65" y="1602"/>
                    <a:pt x="65" y="1604"/>
                    <a:pt x="64" y="1607"/>
                  </a:cubicBezTo>
                  <a:lnTo>
                    <a:pt x="64" y="1607"/>
                  </a:lnTo>
                  <a:cubicBezTo>
                    <a:pt x="59" y="1629"/>
                    <a:pt x="54" y="1651"/>
                    <a:pt x="50" y="1673"/>
                  </a:cubicBezTo>
                  <a:lnTo>
                    <a:pt x="50" y="1673"/>
                  </a:lnTo>
                  <a:cubicBezTo>
                    <a:pt x="49" y="1676"/>
                    <a:pt x="49" y="1677"/>
                    <a:pt x="49" y="1680"/>
                  </a:cubicBezTo>
                  <a:lnTo>
                    <a:pt x="49" y="1680"/>
                  </a:lnTo>
                  <a:cubicBezTo>
                    <a:pt x="44" y="1703"/>
                    <a:pt x="39" y="1727"/>
                    <a:pt x="36" y="1751"/>
                  </a:cubicBezTo>
                  <a:lnTo>
                    <a:pt x="36" y="1751"/>
                  </a:lnTo>
                  <a:cubicBezTo>
                    <a:pt x="35" y="1752"/>
                    <a:pt x="35" y="1755"/>
                    <a:pt x="35" y="1757"/>
                  </a:cubicBezTo>
                  <a:lnTo>
                    <a:pt x="35" y="1757"/>
                  </a:lnTo>
                  <a:cubicBezTo>
                    <a:pt x="34" y="1759"/>
                    <a:pt x="34" y="1762"/>
                    <a:pt x="33" y="1764"/>
                  </a:cubicBezTo>
                  <a:lnTo>
                    <a:pt x="33" y="1764"/>
                  </a:lnTo>
                  <a:cubicBezTo>
                    <a:pt x="30" y="1788"/>
                    <a:pt x="26" y="1812"/>
                    <a:pt x="22" y="1836"/>
                  </a:cubicBezTo>
                  <a:lnTo>
                    <a:pt x="22" y="1836"/>
                  </a:lnTo>
                  <a:cubicBezTo>
                    <a:pt x="22" y="1838"/>
                    <a:pt x="22" y="1841"/>
                    <a:pt x="22" y="1843"/>
                  </a:cubicBezTo>
                  <a:lnTo>
                    <a:pt x="22" y="1843"/>
                  </a:lnTo>
                  <a:cubicBezTo>
                    <a:pt x="19" y="1866"/>
                    <a:pt x="16" y="1889"/>
                    <a:pt x="14" y="1912"/>
                  </a:cubicBezTo>
                  <a:lnTo>
                    <a:pt x="14" y="1912"/>
                  </a:lnTo>
                  <a:cubicBezTo>
                    <a:pt x="13" y="1914"/>
                    <a:pt x="13" y="1917"/>
                    <a:pt x="13" y="1919"/>
                  </a:cubicBezTo>
                  <a:lnTo>
                    <a:pt x="13" y="1919"/>
                  </a:lnTo>
                  <a:cubicBezTo>
                    <a:pt x="13" y="1920"/>
                    <a:pt x="13" y="1921"/>
                    <a:pt x="13" y="1923"/>
                  </a:cubicBezTo>
                  <a:lnTo>
                    <a:pt x="13" y="1923"/>
                  </a:lnTo>
                  <a:cubicBezTo>
                    <a:pt x="10" y="1946"/>
                    <a:pt x="9" y="1971"/>
                    <a:pt x="6" y="1995"/>
                  </a:cubicBezTo>
                  <a:lnTo>
                    <a:pt x="6" y="1995"/>
                  </a:lnTo>
                  <a:cubicBezTo>
                    <a:pt x="6" y="1999"/>
                    <a:pt x="6" y="2004"/>
                    <a:pt x="5" y="2009"/>
                  </a:cubicBezTo>
                  <a:lnTo>
                    <a:pt x="5" y="2009"/>
                  </a:lnTo>
                  <a:cubicBezTo>
                    <a:pt x="4" y="2034"/>
                    <a:pt x="2" y="2059"/>
                    <a:pt x="2" y="2084"/>
                  </a:cubicBezTo>
                  <a:lnTo>
                    <a:pt x="2" y="2084"/>
                  </a:lnTo>
                  <a:lnTo>
                    <a:pt x="2" y="2085"/>
                  </a:lnTo>
                  <a:lnTo>
                    <a:pt x="2" y="2085"/>
                  </a:lnTo>
                  <a:cubicBezTo>
                    <a:pt x="1" y="2093"/>
                    <a:pt x="1" y="2101"/>
                    <a:pt x="0" y="2110"/>
                  </a:cubicBezTo>
                  <a:lnTo>
                    <a:pt x="0" y="2110"/>
                  </a:lnTo>
                  <a:cubicBezTo>
                    <a:pt x="0" y="2117"/>
                    <a:pt x="0" y="2125"/>
                    <a:pt x="0" y="2132"/>
                  </a:cubicBezTo>
                  <a:lnTo>
                    <a:pt x="0" y="2132"/>
                  </a:lnTo>
                  <a:cubicBezTo>
                    <a:pt x="0" y="2133"/>
                    <a:pt x="0" y="2133"/>
                    <a:pt x="0" y="2134"/>
                  </a:cubicBezTo>
                  <a:lnTo>
                    <a:pt x="0" y="2134"/>
                  </a:lnTo>
                  <a:lnTo>
                    <a:pt x="0" y="2135"/>
                  </a:lnTo>
                  <a:lnTo>
                    <a:pt x="0" y="2135"/>
                  </a:lnTo>
                  <a:cubicBezTo>
                    <a:pt x="0" y="2143"/>
                    <a:pt x="0" y="2151"/>
                    <a:pt x="0" y="2160"/>
                  </a:cubicBezTo>
                  <a:lnTo>
                    <a:pt x="0" y="2160"/>
                  </a:lnTo>
                  <a:cubicBezTo>
                    <a:pt x="0" y="2168"/>
                    <a:pt x="0" y="2176"/>
                    <a:pt x="0" y="2185"/>
                  </a:cubicBezTo>
                  <a:lnTo>
                    <a:pt x="0" y="2185"/>
                  </a:lnTo>
                  <a:cubicBezTo>
                    <a:pt x="0" y="2461"/>
                    <a:pt x="42" y="2724"/>
                    <a:pt x="120" y="2967"/>
                  </a:cubicBezTo>
                  <a:lnTo>
                    <a:pt x="120" y="2967"/>
                  </a:lnTo>
                  <a:cubicBezTo>
                    <a:pt x="197" y="3206"/>
                    <a:pt x="309" y="3425"/>
                    <a:pt x="447" y="3614"/>
                  </a:cubicBezTo>
                  <a:lnTo>
                    <a:pt x="447" y="3614"/>
                  </a:lnTo>
                  <a:cubicBezTo>
                    <a:pt x="583" y="3800"/>
                    <a:pt x="745" y="3955"/>
                    <a:pt x="925" y="4073"/>
                  </a:cubicBezTo>
                  <a:lnTo>
                    <a:pt x="925" y="4073"/>
                  </a:lnTo>
                  <a:cubicBezTo>
                    <a:pt x="1103" y="4189"/>
                    <a:pt x="1297" y="4268"/>
                    <a:pt x="1501" y="4303"/>
                  </a:cubicBezTo>
                  <a:lnTo>
                    <a:pt x="1876" y="4369"/>
                  </a:lnTo>
                  <a:lnTo>
                    <a:pt x="1876" y="4369"/>
                  </a:lnTo>
                  <a:cubicBezTo>
                    <a:pt x="1669" y="4333"/>
                    <a:pt x="1472" y="4251"/>
                    <a:pt x="1291" y="4132"/>
                  </a:cubicBezTo>
                </a:path>
              </a:pathLst>
            </a:custGeom>
            <a:solidFill>
              <a:srgbClr val="000000">
                <a:alpha val="23529"/>
              </a:srgbClr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6345457" y="6060738"/>
              <a:ext cx="487757" cy="909003"/>
            </a:xfrm>
            <a:custGeom>
              <a:avLst/>
              <a:gdLst/>
              <a:ahLst/>
              <a:cxnLst/>
              <a:rect l="l" t="t" r="r" b="b"/>
              <a:pathLst>
                <a:path w="196" h="362" extrusionOk="0">
                  <a:moveTo>
                    <a:pt x="195" y="181"/>
                  </a:moveTo>
                  <a:lnTo>
                    <a:pt x="195" y="181"/>
                  </a:lnTo>
                  <a:cubicBezTo>
                    <a:pt x="195" y="281"/>
                    <a:pt x="151" y="361"/>
                    <a:pt x="98" y="361"/>
                  </a:cubicBezTo>
                  <a:lnTo>
                    <a:pt x="98" y="361"/>
                  </a:lnTo>
                  <a:cubicBezTo>
                    <a:pt x="44" y="361"/>
                    <a:pt x="0" y="281"/>
                    <a:pt x="0" y="181"/>
                  </a:cubicBezTo>
                  <a:lnTo>
                    <a:pt x="0" y="181"/>
                  </a:lnTo>
                  <a:cubicBezTo>
                    <a:pt x="0" y="81"/>
                    <a:pt x="44" y="0"/>
                    <a:pt x="98" y="0"/>
                  </a:cubicBezTo>
                  <a:lnTo>
                    <a:pt x="98" y="0"/>
                  </a:lnTo>
                  <a:cubicBezTo>
                    <a:pt x="151" y="0"/>
                    <a:pt x="195" y="81"/>
                    <a:pt x="195" y="181"/>
                  </a:cubicBezTo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6566888" y="6445916"/>
              <a:ext cx="4825455" cy="139868"/>
            </a:xfrm>
            <a:custGeom>
              <a:avLst/>
              <a:gdLst/>
              <a:ahLst/>
              <a:cxnLst/>
              <a:rect l="l" t="t" r="r" b="b"/>
              <a:pathLst>
                <a:path w="3650" h="107" extrusionOk="0">
                  <a:moveTo>
                    <a:pt x="3596" y="106"/>
                  </a:moveTo>
                  <a:lnTo>
                    <a:pt x="53" y="106"/>
                  </a:lnTo>
                  <a:lnTo>
                    <a:pt x="53" y="106"/>
                  </a:lnTo>
                  <a:cubicBezTo>
                    <a:pt x="23" y="106"/>
                    <a:pt x="0" y="82"/>
                    <a:pt x="0" y="53"/>
                  </a:cubicBezTo>
                  <a:lnTo>
                    <a:pt x="0" y="53"/>
                  </a:lnTo>
                  <a:cubicBezTo>
                    <a:pt x="0" y="24"/>
                    <a:pt x="23" y="0"/>
                    <a:pt x="53" y="0"/>
                  </a:cubicBezTo>
                  <a:lnTo>
                    <a:pt x="3596" y="0"/>
                  </a:lnTo>
                  <a:lnTo>
                    <a:pt x="3596" y="0"/>
                  </a:lnTo>
                  <a:cubicBezTo>
                    <a:pt x="3625" y="0"/>
                    <a:pt x="3649" y="24"/>
                    <a:pt x="3649" y="53"/>
                  </a:cubicBezTo>
                  <a:lnTo>
                    <a:pt x="3649" y="53"/>
                  </a:lnTo>
                  <a:cubicBezTo>
                    <a:pt x="3649" y="82"/>
                    <a:pt x="3625" y="106"/>
                    <a:pt x="3596" y="10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0267578" y="6060971"/>
              <a:ext cx="1303560" cy="908572"/>
            </a:xfrm>
            <a:custGeom>
              <a:avLst/>
              <a:gdLst/>
              <a:ahLst/>
              <a:cxnLst/>
              <a:rect l="l" t="t" r="r" b="b"/>
              <a:pathLst>
                <a:path w="1229774" h="857143" extrusionOk="0">
                  <a:moveTo>
                    <a:pt x="0" y="494667"/>
                  </a:moveTo>
                  <a:lnTo>
                    <a:pt x="926329" y="494667"/>
                  </a:lnTo>
                  <a:cubicBezTo>
                    <a:pt x="944980" y="517048"/>
                    <a:pt x="1223500" y="851513"/>
                    <a:pt x="1229717" y="856486"/>
                  </a:cubicBezTo>
                  <a:cubicBezTo>
                    <a:pt x="1234691" y="861460"/>
                    <a:pt x="913895" y="836593"/>
                    <a:pt x="913895" y="836593"/>
                  </a:cubicBezTo>
                  <a:lnTo>
                    <a:pt x="377992" y="611544"/>
                  </a:lnTo>
                  <a:lnTo>
                    <a:pt x="518495" y="817942"/>
                  </a:lnTo>
                  <a:lnTo>
                    <a:pt x="273547" y="807995"/>
                  </a:lnTo>
                  <a:close/>
                  <a:moveTo>
                    <a:pt x="1217575" y="14"/>
                  </a:moveTo>
                  <a:cubicBezTo>
                    <a:pt x="1225870" y="-71"/>
                    <a:pt x="1230339" y="219"/>
                    <a:pt x="1229717" y="994"/>
                  </a:cubicBezTo>
                  <a:cubicBezTo>
                    <a:pt x="1223500" y="5950"/>
                    <a:pt x="944980" y="338046"/>
                    <a:pt x="926329" y="361591"/>
                  </a:cubicBezTo>
                  <a:lnTo>
                    <a:pt x="0" y="361591"/>
                  </a:lnTo>
                  <a:lnTo>
                    <a:pt x="273547" y="49321"/>
                  </a:lnTo>
                  <a:lnTo>
                    <a:pt x="518495" y="39408"/>
                  </a:lnTo>
                  <a:lnTo>
                    <a:pt x="377992" y="245109"/>
                  </a:lnTo>
                  <a:lnTo>
                    <a:pt x="913895" y="19581"/>
                  </a:lnTo>
                  <a:cubicBezTo>
                    <a:pt x="913895" y="19581"/>
                    <a:pt x="1159504" y="606"/>
                    <a:pt x="1217575" y="14"/>
                  </a:cubicBezTo>
                  <a:close/>
                </a:path>
              </a:pathLst>
            </a:custGeom>
            <a:solidFill>
              <a:srgbClr val="DB3A3E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38" name="Google Shape;238;p5"/>
          <p:cNvSpPr/>
          <p:nvPr/>
        </p:nvSpPr>
        <p:spPr>
          <a:xfrm>
            <a:off x="1149025" y="1184124"/>
            <a:ext cx="3857400" cy="922800"/>
          </a:xfrm>
          <a:prstGeom prst="roundRect">
            <a:avLst>
              <a:gd name="adj" fmla="val 50000"/>
            </a:avLst>
          </a:prstGeom>
          <a:solidFill>
            <a:srgbClr val="0180B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1149025" y="2556101"/>
            <a:ext cx="3857400" cy="922800"/>
          </a:xfrm>
          <a:prstGeom prst="roundRect">
            <a:avLst>
              <a:gd name="adj" fmla="val 50000"/>
            </a:avLst>
          </a:prstGeom>
          <a:solidFill>
            <a:srgbClr val="009F9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1149025" y="3928078"/>
            <a:ext cx="3857400" cy="922800"/>
          </a:xfrm>
          <a:prstGeom prst="roundRect">
            <a:avLst>
              <a:gd name="adj" fmla="val 50000"/>
            </a:avLst>
          </a:prstGeom>
          <a:solidFill>
            <a:srgbClr val="2FAA46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1472068" y="4161108"/>
            <a:ext cx="482244" cy="456700"/>
          </a:xfrm>
          <a:custGeom>
            <a:avLst/>
            <a:gdLst/>
            <a:ahLst/>
            <a:cxnLst/>
            <a:rect l="l" t="t" r="r" b="b"/>
            <a:pathLst>
              <a:path w="517152" h="504641" extrusionOk="0">
                <a:moveTo>
                  <a:pt x="375077" y="398262"/>
                </a:moveTo>
                <a:lnTo>
                  <a:pt x="386006" y="398262"/>
                </a:lnTo>
                <a:cubicBezTo>
                  <a:pt x="391673" y="398262"/>
                  <a:pt x="397339" y="401522"/>
                  <a:pt x="400173" y="406818"/>
                </a:cubicBezTo>
                <a:lnTo>
                  <a:pt x="409483" y="422708"/>
                </a:lnTo>
                <a:cubicBezTo>
                  <a:pt x="411911" y="427190"/>
                  <a:pt x="416364" y="429635"/>
                  <a:pt x="421221" y="429635"/>
                </a:cubicBezTo>
                <a:cubicBezTo>
                  <a:pt x="426078" y="429635"/>
                  <a:pt x="430531" y="427190"/>
                  <a:pt x="432959" y="422708"/>
                </a:cubicBezTo>
                <a:lnTo>
                  <a:pt x="442269" y="406818"/>
                </a:lnTo>
                <a:cubicBezTo>
                  <a:pt x="445103" y="401522"/>
                  <a:pt x="450769" y="398262"/>
                  <a:pt x="456436" y="398262"/>
                </a:cubicBezTo>
                <a:lnTo>
                  <a:pt x="467770" y="398262"/>
                </a:lnTo>
                <a:cubicBezTo>
                  <a:pt x="490437" y="398670"/>
                  <a:pt x="510271" y="417412"/>
                  <a:pt x="512295" y="440636"/>
                </a:cubicBezTo>
                <a:lnTo>
                  <a:pt x="517152" y="496862"/>
                </a:lnTo>
                <a:cubicBezTo>
                  <a:pt x="517152" y="500936"/>
                  <a:pt x="514724" y="504603"/>
                  <a:pt x="510676" y="504603"/>
                </a:cubicBezTo>
                <a:cubicBezTo>
                  <a:pt x="506628" y="505011"/>
                  <a:pt x="503390" y="502159"/>
                  <a:pt x="502985" y="498084"/>
                </a:cubicBezTo>
                <a:lnTo>
                  <a:pt x="498128" y="442265"/>
                </a:lnTo>
                <a:cubicBezTo>
                  <a:pt x="496509" y="425968"/>
                  <a:pt x="483151" y="412930"/>
                  <a:pt x="467770" y="412930"/>
                </a:cubicBezTo>
                <a:lnTo>
                  <a:pt x="456436" y="412930"/>
                </a:lnTo>
                <a:cubicBezTo>
                  <a:pt x="455222" y="412930"/>
                  <a:pt x="454817" y="413337"/>
                  <a:pt x="454412" y="414152"/>
                </a:cubicBezTo>
                <a:lnTo>
                  <a:pt x="445507" y="430042"/>
                </a:lnTo>
                <a:cubicBezTo>
                  <a:pt x="440245" y="438599"/>
                  <a:pt x="431340" y="443895"/>
                  <a:pt x="421221" y="443895"/>
                </a:cubicBezTo>
                <a:cubicBezTo>
                  <a:pt x="411102" y="443895"/>
                  <a:pt x="402197" y="438599"/>
                  <a:pt x="397339" y="430042"/>
                </a:cubicBezTo>
                <a:lnTo>
                  <a:pt x="387625" y="414152"/>
                </a:lnTo>
                <a:cubicBezTo>
                  <a:pt x="387625" y="413337"/>
                  <a:pt x="386815" y="412930"/>
                  <a:pt x="386006" y="412930"/>
                </a:cubicBezTo>
                <a:lnTo>
                  <a:pt x="375077" y="412930"/>
                </a:lnTo>
                <a:cubicBezTo>
                  <a:pt x="362934" y="412930"/>
                  <a:pt x="351600" y="418227"/>
                  <a:pt x="344314" y="427598"/>
                </a:cubicBezTo>
                <a:lnTo>
                  <a:pt x="337838" y="435746"/>
                </a:lnTo>
                <a:cubicBezTo>
                  <a:pt x="333385" y="441451"/>
                  <a:pt x="311527" y="478120"/>
                  <a:pt x="298170" y="501344"/>
                </a:cubicBezTo>
                <a:cubicBezTo>
                  <a:pt x="296956" y="503381"/>
                  <a:pt x="294527" y="504603"/>
                  <a:pt x="292098" y="504603"/>
                </a:cubicBezTo>
                <a:cubicBezTo>
                  <a:pt x="290884" y="504603"/>
                  <a:pt x="289265" y="504603"/>
                  <a:pt x="288051" y="503788"/>
                </a:cubicBezTo>
                <a:cubicBezTo>
                  <a:pt x="284812" y="501751"/>
                  <a:pt x="283598" y="497270"/>
                  <a:pt x="285622" y="494010"/>
                </a:cubicBezTo>
                <a:cubicBezTo>
                  <a:pt x="289265" y="487898"/>
                  <a:pt x="320028" y="434932"/>
                  <a:pt x="326909" y="426783"/>
                </a:cubicBezTo>
                <a:lnTo>
                  <a:pt x="332980" y="418634"/>
                </a:lnTo>
                <a:cubicBezTo>
                  <a:pt x="343504" y="405596"/>
                  <a:pt x="358481" y="398262"/>
                  <a:pt x="375077" y="398262"/>
                </a:cubicBezTo>
                <a:close/>
                <a:moveTo>
                  <a:pt x="49015" y="398262"/>
                </a:moveTo>
                <a:lnTo>
                  <a:pt x="60754" y="398262"/>
                </a:lnTo>
                <a:cubicBezTo>
                  <a:pt x="66421" y="398262"/>
                  <a:pt x="72087" y="401522"/>
                  <a:pt x="74516" y="406818"/>
                </a:cubicBezTo>
                <a:lnTo>
                  <a:pt x="84231" y="422708"/>
                </a:lnTo>
                <a:cubicBezTo>
                  <a:pt x="86659" y="427190"/>
                  <a:pt x="91112" y="429635"/>
                  <a:pt x="95969" y="429635"/>
                </a:cubicBezTo>
                <a:cubicBezTo>
                  <a:pt x="100826" y="429635"/>
                  <a:pt x="104874" y="427190"/>
                  <a:pt x="107303" y="422708"/>
                </a:cubicBezTo>
                <a:lnTo>
                  <a:pt x="116612" y="406818"/>
                </a:lnTo>
                <a:cubicBezTo>
                  <a:pt x="119851" y="401522"/>
                  <a:pt x="125113" y="398262"/>
                  <a:pt x="131184" y="398262"/>
                </a:cubicBezTo>
                <a:lnTo>
                  <a:pt x="142113" y="398262"/>
                </a:lnTo>
                <a:cubicBezTo>
                  <a:pt x="158304" y="398262"/>
                  <a:pt x="173686" y="405596"/>
                  <a:pt x="183805" y="418634"/>
                </a:cubicBezTo>
                <a:lnTo>
                  <a:pt x="190281" y="426783"/>
                </a:lnTo>
                <a:cubicBezTo>
                  <a:pt x="196758" y="434932"/>
                  <a:pt x="227925" y="487898"/>
                  <a:pt x="231163" y="494010"/>
                </a:cubicBezTo>
                <a:cubicBezTo>
                  <a:pt x="233187" y="497270"/>
                  <a:pt x="231973" y="501751"/>
                  <a:pt x="228735" y="503788"/>
                </a:cubicBezTo>
                <a:cubicBezTo>
                  <a:pt x="227520" y="504603"/>
                  <a:pt x="226306" y="504603"/>
                  <a:pt x="225092" y="504603"/>
                </a:cubicBezTo>
                <a:cubicBezTo>
                  <a:pt x="222663" y="504603"/>
                  <a:pt x="220234" y="503381"/>
                  <a:pt x="219020" y="501344"/>
                </a:cubicBezTo>
                <a:cubicBezTo>
                  <a:pt x="205258" y="478120"/>
                  <a:pt x="183400" y="441451"/>
                  <a:pt x="178948" y="435746"/>
                </a:cubicBezTo>
                <a:lnTo>
                  <a:pt x="172471" y="427598"/>
                </a:lnTo>
                <a:cubicBezTo>
                  <a:pt x="165185" y="418227"/>
                  <a:pt x="153852" y="412930"/>
                  <a:pt x="142113" y="412930"/>
                </a:cubicBezTo>
                <a:lnTo>
                  <a:pt x="131184" y="412930"/>
                </a:lnTo>
                <a:cubicBezTo>
                  <a:pt x="130375" y="412930"/>
                  <a:pt x="129565" y="413337"/>
                  <a:pt x="129160" y="414152"/>
                </a:cubicBezTo>
                <a:lnTo>
                  <a:pt x="119851" y="430042"/>
                </a:lnTo>
                <a:cubicBezTo>
                  <a:pt x="114589" y="438599"/>
                  <a:pt x="106088" y="443895"/>
                  <a:pt x="95969" y="443895"/>
                </a:cubicBezTo>
                <a:cubicBezTo>
                  <a:pt x="85850" y="443895"/>
                  <a:pt x="76945" y="438599"/>
                  <a:pt x="71683" y="430042"/>
                </a:cubicBezTo>
                <a:lnTo>
                  <a:pt x="62373" y="414152"/>
                </a:lnTo>
                <a:cubicBezTo>
                  <a:pt x="61968" y="413337"/>
                  <a:pt x="61159" y="412930"/>
                  <a:pt x="60754" y="412930"/>
                </a:cubicBezTo>
                <a:lnTo>
                  <a:pt x="49420" y="412930"/>
                </a:lnTo>
                <a:cubicBezTo>
                  <a:pt x="33634" y="412930"/>
                  <a:pt x="20276" y="425968"/>
                  <a:pt x="19062" y="442265"/>
                </a:cubicBezTo>
                <a:lnTo>
                  <a:pt x="14205" y="498084"/>
                </a:lnTo>
                <a:cubicBezTo>
                  <a:pt x="13800" y="502159"/>
                  <a:pt x="10562" y="505011"/>
                  <a:pt x="6514" y="504603"/>
                </a:cubicBezTo>
                <a:cubicBezTo>
                  <a:pt x="2466" y="504603"/>
                  <a:pt x="-367" y="500936"/>
                  <a:pt x="38" y="496862"/>
                </a:cubicBezTo>
                <a:lnTo>
                  <a:pt x="4490" y="440636"/>
                </a:lnTo>
                <a:cubicBezTo>
                  <a:pt x="6919" y="417412"/>
                  <a:pt x="26348" y="398670"/>
                  <a:pt x="49015" y="398262"/>
                </a:cubicBezTo>
                <a:close/>
                <a:moveTo>
                  <a:pt x="420221" y="307133"/>
                </a:moveTo>
                <a:cubicBezTo>
                  <a:pt x="399146" y="307133"/>
                  <a:pt x="382125" y="324627"/>
                  <a:pt x="382125" y="345375"/>
                </a:cubicBezTo>
                <a:cubicBezTo>
                  <a:pt x="382125" y="366531"/>
                  <a:pt x="399146" y="383618"/>
                  <a:pt x="420221" y="383618"/>
                </a:cubicBezTo>
                <a:cubicBezTo>
                  <a:pt x="441295" y="383618"/>
                  <a:pt x="458316" y="366531"/>
                  <a:pt x="458316" y="345375"/>
                </a:cubicBezTo>
                <a:cubicBezTo>
                  <a:pt x="458316" y="324627"/>
                  <a:pt x="441295" y="307133"/>
                  <a:pt x="420221" y="307133"/>
                </a:cubicBezTo>
                <a:close/>
                <a:moveTo>
                  <a:pt x="95181" y="307133"/>
                </a:moveTo>
                <a:cubicBezTo>
                  <a:pt x="73702" y="307133"/>
                  <a:pt x="56681" y="324627"/>
                  <a:pt x="56681" y="345375"/>
                </a:cubicBezTo>
                <a:cubicBezTo>
                  <a:pt x="56681" y="366531"/>
                  <a:pt x="73702" y="383618"/>
                  <a:pt x="95181" y="383618"/>
                </a:cubicBezTo>
                <a:cubicBezTo>
                  <a:pt x="116256" y="383618"/>
                  <a:pt x="133277" y="366531"/>
                  <a:pt x="133277" y="345375"/>
                </a:cubicBezTo>
                <a:cubicBezTo>
                  <a:pt x="133277" y="324627"/>
                  <a:pt x="116256" y="307133"/>
                  <a:pt x="95181" y="307133"/>
                </a:cubicBezTo>
                <a:close/>
                <a:moveTo>
                  <a:pt x="420221" y="292893"/>
                </a:moveTo>
                <a:cubicBezTo>
                  <a:pt x="448995" y="292893"/>
                  <a:pt x="472501" y="316083"/>
                  <a:pt x="472501" y="345375"/>
                </a:cubicBezTo>
                <a:cubicBezTo>
                  <a:pt x="472501" y="374261"/>
                  <a:pt x="448995" y="397857"/>
                  <a:pt x="420221" y="397857"/>
                </a:cubicBezTo>
                <a:cubicBezTo>
                  <a:pt x="391446" y="397857"/>
                  <a:pt x="367535" y="374261"/>
                  <a:pt x="367535" y="345375"/>
                </a:cubicBezTo>
                <a:cubicBezTo>
                  <a:pt x="367535" y="316083"/>
                  <a:pt x="391446" y="292893"/>
                  <a:pt x="420221" y="292893"/>
                </a:cubicBezTo>
                <a:close/>
                <a:moveTo>
                  <a:pt x="95181" y="292893"/>
                </a:moveTo>
                <a:cubicBezTo>
                  <a:pt x="123551" y="292893"/>
                  <a:pt x="147462" y="316083"/>
                  <a:pt x="147462" y="345375"/>
                </a:cubicBezTo>
                <a:cubicBezTo>
                  <a:pt x="147462" y="374261"/>
                  <a:pt x="123551" y="397857"/>
                  <a:pt x="95181" y="397857"/>
                </a:cubicBezTo>
                <a:cubicBezTo>
                  <a:pt x="66002" y="397857"/>
                  <a:pt x="42496" y="374261"/>
                  <a:pt x="42496" y="345375"/>
                </a:cubicBezTo>
                <a:cubicBezTo>
                  <a:pt x="42496" y="316083"/>
                  <a:pt x="66002" y="292893"/>
                  <a:pt x="95181" y="292893"/>
                </a:cubicBezTo>
                <a:close/>
                <a:moveTo>
                  <a:pt x="257898" y="89298"/>
                </a:moveTo>
                <a:cubicBezTo>
                  <a:pt x="265784" y="89298"/>
                  <a:pt x="272487" y="95607"/>
                  <a:pt x="272487" y="103887"/>
                </a:cubicBezTo>
                <a:cubicBezTo>
                  <a:pt x="272487" y="112167"/>
                  <a:pt x="265784" y="119264"/>
                  <a:pt x="257898" y="119264"/>
                </a:cubicBezTo>
                <a:cubicBezTo>
                  <a:pt x="249618" y="119264"/>
                  <a:pt x="242521" y="112167"/>
                  <a:pt x="242521" y="103887"/>
                </a:cubicBezTo>
                <a:cubicBezTo>
                  <a:pt x="242521" y="95607"/>
                  <a:pt x="249618" y="89298"/>
                  <a:pt x="257898" y="89298"/>
                </a:cubicBezTo>
                <a:close/>
                <a:moveTo>
                  <a:pt x="196980" y="89298"/>
                </a:moveTo>
                <a:cubicBezTo>
                  <a:pt x="205369" y="89298"/>
                  <a:pt x="211761" y="95607"/>
                  <a:pt x="211761" y="103887"/>
                </a:cubicBezTo>
                <a:cubicBezTo>
                  <a:pt x="211761" y="112167"/>
                  <a:pt x="205369" y="119264"/>
                  <a:pt x="196980" y="119264"/>
                </a:cubicBezTo>
                <a:cubicBezTo>
                  <a:pt x="188591" y="119264"/>
                  <a:pt x="181800" y="112167"/>
                  <a:pt x="181800" y="103887"/>
                </a:cubicBezTo>
                <a:cubicBezTo>
                  <a:pt x="181800" y="95607"/>
                  <a:pt x="188591" y="89298"/>
                  <a:pt x="196980" y="89298"/>
                </a:cubicBezTo>
                <a:close/>
                <a:moveTo>
                  <a:pt x="134073" y="89298"/>
                </a:moveTo>
                <a:cubicBezTo>
                  <a:pt x="142461" y="89298"/>
                  <a:pt x="149253" y="95607"/>
                  <a:pt x="149253" y="103887"/>
                </a:cubicBezTo>
                <a:cubicBezTo>
                  <a:pt x="149253" y="112167"/>
                  <a:pt x="142461" y="119264"/>
                  <a:pt x="134073" y="119264"/>
                </a:cubicBezTo>
                <a:cubicBezTo>
                  <a:pt x="125684" y="119264"/>
                  <a:pt x="119292" y="112167"/>
                  <a:pt x="119292" y="103887"/>
                </a:cubicBezTo>
                <a:cubicBezTo>
                  <a:pt x="119292" y="95607"/>
                  <a:pt x="125684" y="89298"/>
                  <a:pt x="134073" y="89298"/>
                </a:cubicBezTo>
                <a:close/>
                <a:moveTo>
                  <a:pt x="374112" y="45456"/>
                </a:moveTo>
                <a:cubicBezTo>
                  <a:pt x="428908" y="52743"/>
                  <a:pt x="470715" y="100511"/>
                  <a:pt x="470715" y="155971"/>
                </a:cubicBezTo>
                <a:lnTo>
                  <a:pt x="470715" y="160019"/>
                </a:lnTo>
                <a:cubicBezTo>
                  <a:pt x="470715" y="217097"/>
                  <a:pt x="428096" y="264460"/>
                  <a:pt x="371271" y="270937"/>
                </a:cubicBezTo>
                <a:lnTo>
                  <a:pt x="371271" y="305751"/>
                </a:lnTo>
                <a:cubicBezTo>
                  <a:pt x="371271" y="310609"/>
                  <a:pt x="368835" y="314252"/>
                  <a:pt x="365182" y="316276"/>
                </a:cubicBezTo>
                <a:cubicBezTo>
                  <a:pt x="363153" y="317086"/>
                  <a:pt x="361935" y="317490"/>
                  <a:pt x="359906" y="317490"/>
                </a:cubicBezTo>
                <a:cubicBezTo>
                  <a:pt x="357470" y="317490"/>
                  <a:pt x="355035" y="316681"/>
                  <a:pt x="353005" y="315062"/>
                </a:cubicBezTo>
                <a:lnTo>
                  <a:pt x="300645" y="273366"/>
                </a:lnTo>
                <a:cubicBezTo>
                  <a:pt x="299427" y="272152"/>
                  <a:pt x="297803" y="271747"/>
                  <a:pt x="296180" y="271747"/>
                </a:cubicBezTo>
                <a:lnTo>
                  <a:pt x="255590" y="271747"/>
                </a:lnTo>
                <a:cubicBezTo>
                  <a:pt x="235701" y="271747"/>
                  <a:pt x="216218" y="266484"/>
                  <a:pt x="199171" y="256769"/>
                </a:cubicBezTo>
                <a:cubicBezTo>
                  <a:pt x="195518" y="254745"/>
                  <a:pt x="194300" y="249887"/>
                  <a:pt x="196329" y="247053"/>
                </a:cubicBezTo>
                <a:cubicBezTo>
                  <a:pt x="198359" y="243410"/>
                  <a:pt x="202824" y="242195"/>
                  <a:pt x="206477" y="244219"/>
                </a:cubicBezTo>
                <a:cubicBezTo>
                  <a:pt x="221089" y="252721"/>
                  <a:pt x="238137" y="257578"/>
                  <a:pt x="255590" y="257578"/>
                </a:cubicBezTo>
                <a:lnTo>
                  <a:pt x="296180" y="257578"/>
                </a:lnTo>
                <a:cubicBezTo>
                  <a:pt x="301051" y="257578"/>
                  <a:pt x="305921" y="259198"/>
                  <a:pt x="309574" y="262031"/>
                </a:cubicBezTo>
                <a:lnTo>
                  <a:pt x="357064" y="300084"/>
                </a:lnTo>
                <a:lnTo>
                  <a:pt x="357064" y="269318"/>
                </a:lnTo>
                <a:cubicBezTo>
                  <a:pt x="357064" y="263246"/>
                  <a:pt x="361935" y="257578"/>
                  <a:pt x="368429" y="257173"/>
                </a:cubicBezTo>
                <a:cubicBezTo>
                  <a:pt x="418760" y="251911"/>
                  <a:pt x="456509" y="210215"/>
                  <a:pt x="456509" y="160019"/>
                </a:cubicBezTo>
                <a:lnTo>
                  <a:pt x="456509" y="155971"/>
                </a:lnTo>
                <a:cubicBezTo>
                  <a:pt x="456509" y="107393"/>
                  <a:pt x="419978" y="65697"/>
                  <a:pt x="371677" y="59625"/>
                </a:cubicBezTo>
                <a:cubicBezTo>
                  <a:pt x="368023" y="58815"/>
                  <a:pt x="365182" y="55172"/>
                  <a:pt x="365588" y="51529"/>
                </a:cubicBezTo>
                <a:cubicBezTo>
                  <a:pt x="365994" y="47885"/>
                  <a:pt x="370053" y="44647"/>
                  <a:pt x="374112" y="45456"/>
                </a:cubicBezTo>
                <a:close/>
                <a:moveTo>
                  <a:pt x="148914" y="13763"/>
                </a:moveTo>
                <a:cubicBezTo>
                  <a:pt x="95456" y="13763"/>
                  <a:pt x="51717" y="57888"/>
                  <a:pt x="51717" y="111728"/>
                </a:cubicBezTo>
                <a:lnTo>
                  <a:pt x="51717" y="115372"/>
                </a:lnTo>
                <a:cubicBezTo>
                  <a:pt x="51717" y="165568"/>
                  <a:pt x="89381" y="207669"/>
                  <a:pt x="139194" y="212122"/>
                </a:cubicBezTo>
                <a:cubicBezTo>
                  <a:pt x="145674" y="213336"/>
                  <a:pt x="150534" y="218194"/>
                  <a:pt x="150534" y="224671"/>
                </a:cubicBezTo>
                <a:lnTo>
                  <a:pt x="150534" y="255437"/>
                </a:lnTo>
                <a:lnTo>
                  <a:pt x="197918" y="217384"/>
                </a:lnTo>
                <a:cubicBezTo>
                  <a:pt x="201563" y="214551"/>
                  <a:pt x="206423" y="212931"/>
                  <a:pt x="211283" y="212931"/>
                </a:cubicBezTo>
                <a:lnTo>
                  <a:pt x="251782" y="212931"/>
                </a:lnTo>
                <a:cubicBezTo>
                  <a:pt x="305645" y="212931"/>
                  <a:pt x="349384" y="168807"/>
                  <a:pt x="349384" y="115372"/>
                </a:cubicBezTo>
                <a:lnTo>
                  <a:pt x="349384" y="111728"/>
                </a:lnTo>
                <a:cubicBezTo>
                  <a:pt x="349384" y="57888"/>
                  <a:pt x="305645" y="13763"/>
                  <a:pt x="251782" y="13763"/>
                </a:cubicBezTo>
                <a:close/>
                <a:moveTo>
                  <a:pt x="148914" y="0"/>
                </a:moveTo>
                <a:lnTo>
                  <a:pt x="251782" y="0"/>
                </a:lnTo>
                <a:cubicBezTo>
                  <a:pt x="313340" y="0"/>
                  <a:pt x="363559" y="50197"/>
                  <a:pt x="363559" y="111728"/>
                </a:cubicBezTo>
                <a:lnTo>
                  <a:pt x="363559" y="115372"/>
                </a:lnTo>
                <a:cubicBezTo>
                  <a:pt x="363559" y="177308"/>
                  <a:pt x="313340" y="227100"/>
                  <a:pt x="251782" y="227100"/>
                </a:cubicBezTo>
                <a:lnTo>
                  <a:pt x="211283" y="227100"/>
                </a:lnTo>
                <a:cubicBezTo>
                  <a:pt x="209258" y="227100"/>
                  <a:pt x="208043" y="227909"/>
                  <a:pt x="206828" y="228719"/>
                </a:cubicBezTo>
                <a:lnTo>
                  <a:pt x="154584" y="270415"/>
                </a:lnTo>
                <a:cubicBezTo>
                  <a:pt x="152559" y="272034"/>
                  <a:pt x="150129" y="272843"/>
                  <a:pt x="147699" y="272843"/>
                </a:cubicBezTo>
                <a:cubicBezTo>
                  <a:pt x="145674" y="272843"/>
                  <a:pt x="144054" y="272439"/>
                  <a:pt x="142839" y="271629"/>
                </a:cubicBezTo>
                <a:cubicBezTo>
                  <a:pt x="138789" y="269605"/>
                  <a:pt x="136360" y="265557"/>
                  <a:pt x="136360" y="261509"/>
                </a:cubicBezTo>
                <a:lnTo>
                  <a:pt x="136360" y="226695"/>
                </a:lnTo>
                <a:cubicBezTo>
                  <a:pt x="79661" y="219813"/>
                  <a:pt x="37137" y="172450"/>
                  <a:pt x="37137" y="115372"/>
                </a:cubicBezTo>
                <a:lnTo>
                  <a:pt x="37137" y="111728"/>
                </a:lnTo>
                <a:cubicBezTo>
                  <a:pt x="37137" y="50197"/>
                  <a:pt x="87356" y="0"/>
                  <a:pt x="148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27272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1454405" y="1473413"/>
            <a:ext cx="517558" cy="343900"/>
          </a:xfrm>
          <a:custGeom>
            <a:avLst/>
            <a:gdLst/>
            <a:ahLst/>
            <a:cxnLst/>
            <a:rect l="l" t="t" r="r" b="b"/>
            <a:pathLst>
              <a:path w="555022" h="380000" extrusionOk="0">
                <a:moveTo>
                  <a:pt x="322162" y="301823"/>
                </a:moveTo>
                <a:cubicBezTo>
                  <a:pt x="329359" y="301823"/>
                  <a:pt x="335357" y="307821"/>
                  <a:pt x="335357" y="315018"/>
                </a:cubicBezTo>
                <a:cubicBezTo>
                  <a:pt x="335357" y="322216"/>
                  <a:pt x="329359" y="328213"/>
                  <a:pt x="322162" y="328213"/>
                </a:cubicBezTo>
                <a:cubicBezTo>
                  <a:pt x="314965" y="328213"/>
                  <a:pt x="308967" y="322216"/>
                  <a:pt x="308967" y="315018"/>
                </a:cubicBezTo>
                <a:cubicBezTo>
                  <a:pt x="308967" y="307821"/>
                  <a:pt x="314965" y="301823"/>
                  <a:pt x="322162" y="301823"/>
                </a:cubicBezTo>
                <a:close/>
                <a:moveTo>
                  <a:pt x="150006" y="237382"/>
                </a:moveTo>
                <a:lnTo>
                  <a:pt x="156898" y="249502"/>
                </a:lnTo>
                <a:lnTo>
                  <a:pt x="165006" y="237382"/>
                </a:lnTo>
                <a:close/>
                <a:moveTo>
                  <a:pt x="144330" y="223241"/>
                </a:moveTo>
                <a:lnTo>
                  <a:pt x="169061" y="223241"/>
                </a:lnTo>
                <a:cubicBezTo>
                  <a:pt x="180412" y="223241"/>
                  <a:pt x="191359" y="225261"/>
                  <a:pt x="201494" y="229705"/>
                </a:cubicBezTo>
                <a:lnTo>
                  <a:pt x="234333" y="242230"/>
                </a:lnTo>
                <a:cubicBezTo>
                  <a:pt x="240820" y="245058"/>
                  <a:pt x="246496" y="249502"/>
                  <a:pt x="250956" y="254755"/>
                </a:cubicBezTo>
                <a:cubicBezTo>
                  <a:pt x="253388" y="257987"/>
                  <a:pt x="253388" y="262431"/>
                  <a:pt x="250145" y="264855"/>
                </a:cubicBezTo>
                <a:cubicBezTo>
                  <a:pt x="247307" y="267683"/>
                  <a:pt x="242442" y="266875"/>
                  <a:pt x="240009" y="264047"/>
                </a:cubicBezTo>
                <a:cubicBezTo>
                  <a:pt x="237171" y="260411"/>
                  <a:pt x="233117" y="257583"/>
                  <a:pt x="229063" y="255563"/>
                </a:cubicBezTo>
                <a:lnTo>
                  <a:pt x="196224" y="242634"/>
                </a:lnTo>
                <a:cubicBezTo>
                  <a:pt x="191359" y="241018"/>
                  <a:pt x="186494" y="239402"/>
                  <a:pt x="181223" y="238594"/>
                </a:cubicBezTo>
                <a:lnTo>
                  <a:pt x="167034" y="260411"/>
                </a:lnTo>
                <a:cubicBezTo>
                  <a:pt x="166628" y="260815"/>
                  <a:pt x="166628" y="260815"/>
                  <a:pt x="166628" y="261219"/>
                </a:cubicBezTo>
                <a:cubicBezTo>
                  <a:pt x="164196" y="264047"/>
                  <a:pt x="160547" y="265663"/>
                  <a:pt x="156898" y="265663"/>
                </a:cubicBezTo>
                <a:cubicBezTo>
                  <a:pt x="152844" y="265663"/>
                  <a:pt x="149600" y="264047"/>
                  <a:pt x="146762" y="261219"/>
                </a:cubicBezTo>
                <a:cubicBezTo>
                  <a:pt x="146762" y="260815"/>
                  <a:pt x="146762" y="260411"/>
                  <a:pt x="146762" y="260411"/>
                </a:cubicBezTo>
                <a:lnTo>
                  <a:pt x="133789" y="238594"/>
                </a:lnTo>
                <a:cubicBezTo>
                  <a:pt x="128519" y="239402"/>
                  <a:pt x="122843" y="240614"/>
                  <a:pt x="117572" y="242634"/>
                </a:cubicBezTo>
                <a:lnTo>
                  <a:pt x="84733" y="255563"/>
                </a:lnTo>
                <a:cubicBezTo>
                  <a:pt x="75408" y="259603"/>
                  <a:pt x="69327" y="265259"/>
                  <a:pt x="61624" y="276167"/>
                </a:cubicBezTo>
                <a:cubicBezTo>
                  <a:pt x="60408" y="278592"/>
                  <a:pt x="60002" y="281016"/>
                  <a:pt x="60002" y="283036"/>
                </a:cubicBezTo>
                <a:lnTo>
                  <a:pt x="60002" y="365859"/>
                </a:lnTo>
                <a:lnTo>
                  <a:pt x="149195" y="365859"/>
                </a:lnTo>
                <a:cubicBezTo>
                  <a:pt x="147573" y="346871"/>
                  <a:pt x="131356" y="331518"/>
                  <a:pt x="111896" y="331518"/>
                </a:cubicBezTo>
                <a:lnTo>
                  <a:pt x="107031" y="331518"/>
                </a:lnTo>
                <a:cubicBezTo>
                  <a:pt x="102977" y="331518"/>
                  <a:pt x="99734" y="327882"/>
                  <a:pt x="99734" y="324246"/>
                </a:cubicBezTo>
                <a:lnTo>
                  <a:pt x="99734" y="290308"/>
                </a:lnTo>
                <a:cubicBezTo>
                  <a:pt x="99734" y="286268"/>
                  <a:pt x="102977" y="283440"/>
                  <a:pt x="107031" y="283440"/>
                </a:cubicBezTo>
                <a:cubicBezTo>
                  <a:pt x="111085" y="283440"/>
                  <a:pt x="113923" y="286268"/>
                  <a:pt x="113923" y="290308"/>
                </a:cubicBezTo>
                <a:lnTo>
                  <a:pt x="113923" y="317377"/>
                </a:lnTo>
                <a:cubicBezTo>
                  <a:pt x="140681" y="318589"/>
                  <a:pt x="161763" y="339598"/>
                  <a:pt x="162979" y="365859"/>
                </a:cubicBezTo>
                <a:lnTo>
                  <a:pt x="366095" y="365859"/>
                </a:lnTo>
                <a:lnTo>
                  <a:pt x="381501" y="293136"/>
                </a:lnTo>
                <a:cubicBezTo>
                  <a:pt x="381907" y="290712"/>
                  <a:pt x="381501" y="288288"/>
                  <a:pt x="379474" y="285864"/>
                </a:cubicBezTo>
                <a:cubicBezTo>
                  <a:pt x="378258" y="283844"/>
                  <a:pt x="375420" y="282632"/>
                  <a:pt x="372582" y="282632"/>
                </a:cubicBezTo>
                <a:lnTo>
                  <a:pt x="275281" y="282228"/>
                </a:lnTo>
                <a:cubicBezTo>
                  <a:pt x="270821" y="282228"/>
                  <a:pt x="267173" y="285056"/>
                  <a:pt x="266362" y="289500"/>
                </a:cubicBezTo>
                <a:lnTo>
                  <a:pt x="254605" y="342426"/>
                </a:lnTo>
                <a:cubicBezTo>
                  <a:pt x="254199" y="345659"/>
                  <a:pt x="251361" y="348487"/>
                  <a:pt x="247712" y="348083"/>
                </a:cubicBezTo>
                <a:lnTo>
                  <a:pt x="188926" y="347679"/>
                </a:lnTo>
                <a:cubicBezTo>
                  <a:pt x="184467" y="347679"/>
                  <a:pt x="181629" y="344447"/>
                  <a:pt x="181629" y="340406"/>
                </a:cubicBezTo>
                <a:cubicBezTo>
                  <a:pt x="181629" y="336366"/>
                  <a:pt x="184467" y="333538"/>
                  <a:pt x="188926" y="333538"/>
                </a:cubicBezTo>
                <a:lnTo>
                  <a:pt x="242442" y="333942"/>
                </a:lnTo>
                <a:lnTo>
                  <a:pt x="252172" y="286268"/>
                </a:lnTo>
                <a:cubicBezTo>
                  <a:pt x="254605" y="275763"/>
                  <a:pt x="264335" y="267683"/>
                  <a:pt x="275281" y="267683"/>
                </a:cubicBezTo>
                <a:lnTo>
                  <a:pt x="372582" y="268087"/>
                </a:lnTo>
                <a:cubicBezTo>
                  <a:pt x="379880" y="268087"/>
                  <a:pt x="386366" y="271319"/>
                  <a:pt x="390826" y="276976"/>
                </a:cubicBezTo>
                <a:cubicBezTo>
                  <a:pt x="395286" y="282228"/>
                  <a:pt x="396907" y="289500"/>
                  <a:pt x="395286" y="296368"/>
                </a:cubicBezTo>
                <a:lnTo>
                  <a:pt x="380691" y="365859"/>
                </a:lnTo>
                <a:lnTo>
                  <a:pt x="547724" y="365859"/>
                </a:lnTo>
                <a:cubicBezTo>
                  <a:pt x="551778" y="365859"/>
                  <a:pt x="555022" y="369092"/>
                  <a:pt x="555022" y="373132"/>
                </a:cubicBezTo>
                <a:cubicBezTo>
                  <a:pt x="555022" y="377172"/>
                  <a:pt x="551778" y="380000"/>
                  <a:pt x="547724" y="380000"/>
                </a:cubicBezTo>
                <a:lnTo>
                  <a:pt x="7298" y="380000"/>
                </a:lnTo>
                <a:cubicBezTo>
                  <a:pt x="3649" y="380000"/>
                  <a:pt x="0" y="377172"/>
                  <a:pt x="0" y="373132"/>
                </a:cubicBezTo>
                <a:cubicBezTo>
                  <a:pt x="0" y="369092"/>
                  <a:pt x="3649" y="365859"/>
                  <a:pt x="7298" y="365859"/>
                </a:cubicBezTo>
                <a:lnTo>
                  <a:pt x="45813" y="365859"/>
                </a:lnTo>
                <a:lnTo>
                  <a:pt x="45813" y="283036"/>
                </a:lnTo>
                <a:cubicBezTo>
                  <a:pt x="45813" y="278188"/>
                  <a:pt x="47434" y="272935"/>
                  <a:pt x="49867" y="268895"/>
                </a:cubicBezTo>
                <a:cubicBezTo>
                  <a:pt x="57570" y="257179"/>
                  <a:pt x="65273" y="248290"/>
                  <a:pt x="79463" y="242230"/>
                </a:cubicBezTo>
                <a:lnTo>
                  <a:pt x="112302" y="229705"/>
                </a:lnTo>
                <a:cubicBezTo>
                  <a:pt x="122437" y="225261"/>
                  <a:pt x="133384" y="223241"/>
                  <a:pt x="144330" y="223241"/>
                </a:cubicBezTo>
                <a:close/>
                <a:moveTo>
                  <a:pt x="318055" y="146445"/>
                </a:moveTo>
                <a:lnTo>
                  <a:pt x="497716" y="146445"/>
                </a:lnTo>
                <a:cubicBezTo>
                  <a:pt x="501772" y="146445"/>
                  <a:pt x="505016" y="149620"/>
                  <a:pt x="505016" y="153192"/>
                </a:cubicBezTo>
                <a:cubicBezTo>
                  <a:pt x="505016" y="157161"/>
                  <a:pt x="501772" y="160336"/>
                  <a:pt x="497716" y="160336"/>
                </a:cubicBezTo>
                <a:lnTo>
                  <a:pt x="318055" y="160336"/>
                </a:lnTo>
                <a:cubicBezTo>
                  <a:pt x="314405" y="160336"/>
                  <a:pt x="310755" y="157161"/>
                  <a:pt x="310755" y="153192"/>
                </a:cubicBezTo>
                <a:cubicBezTo>
                  <a:pt x="310755" y="149620"/>
                  <a:pt x="314405" y="146445"/>
                  <a:pt x="318055" y="146445"/>
                </a:cubicBezTo>
                <a:close/>
                <a:moveTo>
                  <a:pt x="155378" y="117789"/>
                </a:moveTo>
                <a:cubicBezTo>
                  <a:pt x="136491" y="117789"/>
                  <a:pt x="121221" y="133619"/>
                  <a:pt x="121221" y="152290"/>
                </a:cubicBezTo>
                <a:cubicBezTo>
                  <a:pt x="121221" y="171368"/>
                  <a:pt x="136491" y="186792"/>
                  <a:pt x="155378" y="186792"/>
                </a:cubicBezTo>
                <a:cubicBezTo>
                  <a:pt x="173863" y="186792"/>
                  <a:pt x="189133" y="171368"/>
                  <a:pt x="189133" y="152290"/>
                </a:cubicBezTo>
                <a:cubicBezTo>
                  <a:pt x="189133" y="133619"/>
                  <a:pt x="173863" y="117789"/>
                  <a:pt x="155378" y="117789"/>
                </a:cubicBezTo>
                <a:close/>
                <a:moveTo>
                  <a:pt x="318055" y="112512"/>
                </a:moveTo>
                <a:lnTo>
                  <a:pt x="497716" y="112512"/>
                </a:lnTo>
                <a:cubicBezTo>
                  <a:pt x="501772" y="112512"/>
                  <a:pt x="505016" y="115687"/>
                  <a:pt x="505016" y="119656"/>
                </a:cubicBezTo>
                <a:cubicBezTo>
                  <a:pt x="505016" y="123625"/>
                  <a:pt x="501772" y="126403"/>
                  <a:pt x="497716" y="126403"/>
                </a:cubicBezTo>
                <a:lnTo>
                  <a:pt x="318055" y="126403"/>
                </a:lnTo>
                <a:cubicBezTo>
                  <a:pt x="314405" y="126403"/>
                  <a:pt x="310755" y="123625"/>
                  <a:pt x="310755" y="119656"/>
                </a:cubicBezTo>
                <a:cubicBezTo>
                  <a:pt x="310755" y="115687"/>
                  <a:pt x="314405" y="112512"/>
                  <a:pt x="318055" y="112512"/>
                </a:cubicBezTo>
                <a:close/>
                <a:moveTo>
                  <a:pt x="155378" y="103583"/>
                </a:moveTo>
                <a:cubicBezTo>
                  <a:pt x="181900" y="103583"/>
                  <a:pt x="203197" y="125501"/>
                  <a:pt x="203197" y="152290"/>
                </a:cubicBezTo>
                <a:cubicBezTo>
                  <a:pt x="203197" y="179486"/>
                  <a:pt x="181900" y="201404"/>
                  <a:pt x="155378" y="201404"/>
                </a:cubicBezTo>
                <a:cubicBezTo>
                  <a:pt x="128856" y="201404"/>
                  <a:pt x="107157" y="179486"/>
                  <a:pt x="107157" y="152290"/>
                </a:cubicBezTo>
                <a:cubicBezTo>
                  <a:pt x="107157" y="125501"/>
                  <a:pt x="128856" y="103583"/>
                  <a:pt x="155378" y="103583"/>
                </a:cubicBezTo>
                <a:close/>
                <a:moveTo>
                  <a:pt x="318008" y="82152"/>
                </a:moveTo>
                <a:lnTo>
                  <a:pt x="431681" y="82152"/>
                </a:lnTo>
                <a:cubicBezTo>
                  <a:pt x="435712" y="82152"/>
                  <a:pt x="438937" y="85327"/>
                  <a:pt x="438937" y="89296"/>
                </a:cubicBezTo>
                <a:cubicBezTo>
                  <a:pt x="438937" y="92868"/>
                  <a:pt x="435712" y="96043"/>
                  <a:pt x="431681" y="96043"/>
                </a:cubicBezTo>
                <a:lnTo>
                  <a:pt x="318008" y="96043"/>
                </a:lnTo>
                <a:cubicBezTo>
                  <a:pt x="314380" y="96043"/>
                  <a:pt x="310752" y="92868"/>
                  <a:pt x="310752" y="89296"/>
                </a:cubicBezTo>
                <a:cubicBezTo>
                  <a:pt x="310752" y="85327"/>
                  <a:pt x="314380" y="82152"/>
                  <a:pt x="318008" y="82152"/>
                </a:cubicBezTo>
                <a:close/>
                <a:moveTo>
                  <a:pt x="318061" y="32145"/>
                </a:moveTo>
                <a:lnTo>
                  <a:pt x="383410" y="32145"/>
                </a:lnTo>
                <a:cubicBezTo>
                  <a:pt x="387469" y="32145"/>
                  <a:pt x="390716" y="34923"/>
                  <a:pt x="390716" y="38892"/>
                </a:cubicBezTo>
                <a:cubicBezTo>
                  <a:pt x="390716" y="42861"/>
                  <a:pt x="387469" y="46036"/>
                  <a:pt x="383410" y="46036"/>
                </a:cubicBezTo>
                <a:lnTo>
                  <a:pt x="318061" y="46036"/>
                </a:lnTo>
                <a:cubicBezTo>
                  <a:pt x="314408" y="46036"/>
                  <a:pt x="310755" y="42861"/>
                  <a:pt x="310755" y="38892"/>
                </a:cubicBezTo>
                <a:cubicBezTo>
                  <a:pt x="310755" y="34923"/>
                  <a:pt x="314408" y="32145"/>
                  <a:pt x="318061" y="32145"/>
                </a:cubicBezTo>
                <a:close/>
                <a:moveTo>
                  <a:pt x="284471" y="14548"/>
                </a:moveTo>
                <a:cubicBezTo>
                  <a:pt x="280408" y="14548"/>
                  <a:pt x="277158" y="17781"/>
                  <a:pt x="277158" y="21822"/>
                </a:cubicBezTo>
                <a:lnTo>
                  <a:pt x="277158" y="170941"/>
                </a:lnTo>
                <a:cubicBezTo>
                  <a:pt x="277158" y="174982"/>
                  <a:pt x="280408" y="178619"/>
                  <a:pt x="284471" y="178619"/>
                </a:cubicBezTo>
                <a:lnTo>
                  <a:pt x="302345" y="178619"/>
                </a:lnTo>
                <a:cubicBezTo>
                  <a:pt x="306407" y="178619"/>
                  <a:pt x="309657" y="181448"/>
                  <a:pt x="309657" y="185489"/>
                </a:cubicBezTo>
                <a:lnTo>
                  <a:pt x="309657" y="205291"/>
                </a:lnTo>
                <a:lnTo>
                  <a:pt x="354343" y="179024"/>
                </a:lnTo>
                <a:cubicBezTo>
                  <a:pt x="355155" y="178619"/>
                  <a:pt x="356780" y="178619"/>
                  <a:pt x="357999" y="178619"/>
                </a:cubicBezTo>
                <a:lnTo>
                  <a:pt x="533491" y="178619"/>
                </a:lnTo>
                <a:cubicBezTo>
                  <a:pt x="537148" y="178619"/>
                  <a:pt x="540804" y="174982"/>
                  <a:pt x="540804" y="170941"/>
                </a:cubicBezTo>
                <a:lnTo>
                  <a:pt x="540804" y="21822"/>
                </a:lnTo>
                <a:cubicBezTo>
                  <a:pt x="540804" y="17781"/>
                  <a:pt x="537148" y="14548"/>
                  <a:pt x="533491" y="14548"/>
                </a:cubicBezTo>
                <a:close/>
                <a:moveTo>
                  <a:pt x="284471" y="0"/>
                </a:moveTo>
                <a:lnTo>
                  <a:pt x="533491" y="0"/>
                </a:lnTo>
                <a:cubicBezTo>
                  <a:pt x="545272" y="0"/>
                  <a:pt x="555022" y="9699"/>
                  <a:pt x="555022" y="21822"/>
                </a:cubicBezTo>
                <a:lnTo>
                  <a:pt x="555022" y="170941"/>
                </a:lnTo>
                <a:cubicBezTo>
                  <a:pt x="555022" y="182661"/>
                  <a:pt x="545272" y="192359"/>
                  <a:pt x="533491" y="192359"/>
                </a:cubicBezTo>
                <a:lnTo>
                  <a:pt x="359624" y="192359"/>
                </a:lnTo>
                <a:lnTo>
                  <a:pt x="314126" y="219435"/>
                </a:lnTo>
                <a:cubicBezTo>
                  <a:pt x="312501" y="220648"/>
                  <a:pt x="310063" y="221052"/>
                  <a:pt x="307626" y="221052"/>
                </a:cubicBezTo>
                <a:cubicBezTo>
                  <a:pt x="305595" y="221052"/>
                  <a:pt x="303564" y="220648"/>
                  <a:pt x="301532" y="219435"/>
                </a:cubicBezTo>
                <a:cubicBezTo>
                  <a:pt x="297876" y="217415"/>
                  <a:pt x="295439" y="212969"/>
                  <a:pt x="295439" y="208928"/>
                </a:cubicBezTo>
                <a:lnTo>
                  <a:pt x="295439" y="192359"/>
                </a:lnTo>
                <a:lnTo>
                  <a:pt x="284471" y="192359"/>
                </a:lnTo>
                <a:cubicBezTo>
                  <a:pt x="272284" y="192359"/>
                  <a:pt x="262534" y="182661"/>
                  <a:pt x="262534" y="170941"/>
                </a:cubicBezTo>
                <a:lnTo>
                  <a:pt x="262534" y="21822"/>
                </a:lnTo>
                <a:cubicBezTo>
                  <a:pt x="262534" y="9699"/>
                  <a:pt x="272284" y="0"/>
                  <a:pt x="28447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27272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2056442" y="1242457"/>
            <a:ext cx="28539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Предоставлять разработчикам и стейкхолдерам информацию о любых</a:t>
            </a:r>
            <a:endParaRPr sz="13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неблагоприятных событиях</a:t>
            </a:r>
            <a:endParaRPr sz="13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1952949" y="2685313"/>
            <a:ext cx="3060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Обеспечить QA менеджеров средством по отслеживанию качества работы</a:t>
            </a:r>
            <a:endParaRPr sz="13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продукт и влияние на тестирование</a:t>
            </a:r>
            <a:endParaRPr sz="13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2174883" y="4169820"/>
            <a:ext cx="2467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Дает идеи для улучшения тестового процесса 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6757" y="2766186"/>
            <a:ext cx="517606" cy="5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3760770" y="414450"/>
            <a:ext cx="2574216" cy="2502804"/>
          </a:xfrm>
          <a:custGeom>
            <a:avLst/>
            <a:gdLst/>
            <a:ahLst/>
            <a:cxnLst/>
            <a:rect l="l" t="t" r="r" b="b"/>
            <a:pathLst>
              <a:path w="4639" h="4640" extrusionOk="0">
                <a:moveTo>
                  <a:pt x="3802" y="826"/>
                </a:moveTo>
                <a:lnTo>
                  <a:pt x="3802" y="826"/>
                </a:lnTo>
                <a:cubicBezTo>
                  <a:pt x="2969" y="0"/>
                  <a:pt x="1635" y="3"/>
                  <a:pt x="805" y="832"/>
                </a:cubicBezTo>
                <a:lnTo>
                  <a:pt x="805" y="832"/>
                </a:lnTo>
                <a:cubicBezTo>
                  <a:pt x="115" y="1523"/>
                  <a:pt x="0" y="2571"/>
                  <a:pt x="460" y="3380"/>
                </a:cubicBezTo>
                <a:lnTo>
                  <a:pt x="460" y="3380"/>
                </a:lnTo>
                <a:cubicBezTo>
                  <a:pt x="483" y="3421"/>
                  <a:pt x="488" y="3470"/>
                  <a:pt x="474" y="3515"/>
                </a:cubicBezTo>
                <a:lnTo>
                  <a:pt x="173" y="4254"/>
                </a:lnTo>
                <a:lnTo>
                  <a:pt x="173" y="4254"/>
                </a:lnTo>
                <a:cubicBezTo>
                  <a:pt x="131" y="4385"/>
                  <a:pt x="254" y="4508"/>
                  <a:pt x="384" y="4466"/>
                </a:cubicBezTo>
                <a:lnTo>
                  <a:pt x="1124" y="4165"/>
                </a:lnTo>
                <a:lnTo>
                  <a:pt x="1124" y="4165"/>
                </a:lnTo>
                <a:cubicBezTo>
                  <a:pt x="1169" y="4150"/>
                  <a:pt x="1218" y="4156"/>
                  <a:pt x="1260" y="4180"/>
                </a:cubicBezTo>
                <a:lnTo>
                  <a:pt x="1260" y="4180"/>
                </a:lnTo>
                <a:cubicBezTo>
                  <a:pt x="2069" y="4639"/>
                  <a:pt x="3117" y="4524"/>
                  <a:pt x="3807" y="3834"/>
                </a:cubicBezTo>
                <a:lnTo>
                  <a:pt x="3807" y="3834"/>
                </a:lnTo>
                <a:cubicBezTo>
                  <a:pt x="4638" y="3002"/>
                  <a:pt x="4637" y="1655"/>
                  <a:pt x="3802" y="826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4622105" y="1037773"/>
            <a:ext cx="831971" cy="1270440"/>
          </a:xfrm>
          <a:custGeom>
            <a:avLst/>
            <a:gdLst/>
            <a:ahLst/>
            <a:cxnLst/>
            <a:rect l="l" t="t" r="r" b="b"/>
            <a:pathLst>
              <a:path w="1499" h="2355" extrusionOk="0">
                <a:moveTo>
                  <a:pt x="318" y="2270"/>
                </a:moveTo>
                <a:lnTo>
                  <a:pt x="318" y="2270"/>
                </a:lnTo>
                <a:cubicBezTo>
                  <a:pt x="258" y="2215"/>
                  <a:pt x="228" y="2146"/>
                  <a:pt x="228" y="2065"/>
                </a:cubicBezTo>
                <a:lnTo>
                  <a:pt x="228" y="2065"/>
                </a:lnTo>
                <a:cubicBezTo>
                  <a:pt x="228" y="1980"/>
                  <a:pt x="258" y="1911"/>
                  <a:pt x="318" y="1854"/>
                </a:cubicBezTo>
                <a:lnTo>
                  <a:pt x="318" y="1854"/>
                </a:lnTo>
                <a:cubicBezTo>
                  <a:pt x="377" y="1798"/>
                  <a:pt x="454" y="1769"/>
                  <a:pt x="549" y="1769"/>
                </a:cubicBezTo>
                <a:lnTo>
                  <a:pt x="549" y="1769"/>
                </a:lnTo>
                <a:cubicBezTo>
                  <a:pt x="641" y="1769"/>
                  <a:pt x="717" y="1798"/>
                  <a:pt x="777" y="1854"/>
                </a:cubicBezTo>
                <a:lnTo>
                  <a:pt x="777" y="1854"/>
                </a:lnTo>
                <a:cubicBezTo>
                  <a:pt x="837" y="1911"/>
                  <a:pt x="867" y="1980"/>
                  <a:pt x="867" y="2065"/>
                </a:cubicBezTo>
                <a:lnTo>
                  <a:pt x="867" y="2065"/>
                </a:lnTo>
                <a:cubicBezTo>
                  <a:pt x="867" y="2146"/>
                  <a:pt x="837" y="2215"/>
                  <a:pt x="777" y="2270"/>
                </a:cubicBezTo>
                <a:lnTo>
                  <a:pt x="777" y="2270"/>
                </a:lnTo>
                <a:cubicBezTo>
                  <a:pt x="717" y="2326"/>
                  <a:pt x="641" y="2354"/>
                  <a:pt x="549" y="2354"/>
                </a:cubicBezTo>
                <a:lnTo>
                  <a:pt x="549" y="2354"/>
                </a:lnTo>
                <a:cubicBezTo>
                  <a:pt x="454" y="2354"/>
                  <a:pt x="377" y="2326"/>
                  <a:pt x="318" y="2270"/>
                </a:cubicBezTo>
                <a:close/>
                <a:moveTo>
                  <a:pt x="1296" y="176"/>
                </a:moveTo>
                <a:lnTo>
                  <a:pt x="1296" y="176"/>
                </a:lnTo>
                <a:cubicBezTo>
                  <a:pt x="1431" y="294"/>
                  <a:pt x="1498" y="459"/>
                  <a:pt x="1498" y="673"/>
                </a:cubicBezTo>
                <a:lnTo>
                  <a:pt x="1498" y="673"/>
                </a:lnTo>
                <a:cubicBezTo>
                  <a:pt x="1498" y="870"/>
                  <a:pt x="1434" y="1023"/>
                  <a:pt x="1305" y="1133"/>
                </a:cubicBezTo>
                <a:lnTo>
                  <a:pt x="1305" y="1133"/>
                </a:lnTo>
                <a:cubicBezTo>
                  <a:pt x="1176" y="1243"/>
                  <a:pt x="1006" y="1300"/>
                  <a:pt x="794" y="1301"/>
                </a:cubicBezTo>
                <a:lnTo>
                  <a:pt x="779" y="1537"/>
                </a:lnTo>
                <a:lnTo>
                  <a:pt x="307" y="1537"/>
                </a:lnTo>
                <a:lnTo>
                  <a:pt x="291" y="952"/>
                </a:lnTo>
                <a:lnTo>
                  <a:pt x="479" y="952"/>
                </a:lnTo>
                <a:lnTo>
                  <a:pt x="479" y="952"/>
                </a:lnTo>
                <a:cubicBezTo>
                  <a:pt x="641" y="952"/>
                  <a:pt x="764" y="933"/>
                  <a:pt x="849" y="893"/>
                </a:cubicBezTo>
                <a:lnTo>
                  <a:pt x="849" y="893"/>
                </a:lnTo>
                <a:cubicBezTo>
                  <a:pt x="934" y="853"/>
                  <a:pt x="977" y="780"/>
                  <a:pt x="977" y="676"/>
                </a:cubicBezTo>
                <a:lnTo>
                  <a:pt x="977" y="676"/>
                </a:lnTo>
                <a:cubicBezTo>
                  <a:pt x="977" y="602"/>
                  <a:pt x="957" y="545"/>
                  <a:pt x="917" y="503"/>
                </a:cubicBezTo>
                <a:lnTo>
                  <a:pt x="917" y="503"/>
                </a:lnTo>
                <a:cubicBezTo>
                  <a:pt x="877" y="461"/>
                  <a:pt x="821" y="440"/>
                  <a:pt x="750" y="440"/>
                </a:cubicBezTo>
                <a:lnTo>
                  <a:pt x="750" y="440"/>
                </a:lnTo>
                <a:cubicBezTo>
                  <a:pt x="675" y="440"/>
                  <a:pt x="616" y="462"/>
                  <a:pt x="574" y="504"/>
                </a:cubicBezTo>
                <a:lnTo>
                  <a:pt x="574" y="504"/>
                </a:lnTo>
                <a:cubicBezTo>
                  <a:pt x="532" y="547"/>
                  <a:pt x="511" y="605"/>
                  <a:pt x="511" y="679"/>
                </a:cubicBezTo>
                <a:lnTo>
                  <a:pt x="5" y="679"/>
                </a:lnTo>
                <a:lnTo>
                  <a:pt x="5" y="679"/>
                </a:lnTo>
                <a:cubicBezTo>
                  <a:pt x="0" y="551"/>
                  <a:pt x="28" y="436"/>
                  <a:pt x="85" y="333"/>
                </a:cubicBezTo>
                <a:lnTo>
                  <a:pt x="85" y="333"/>
                </a:lnTo>
                <a:cubicBezTo>
                  <a:pt x="143" y="231"/>
                  <a:pt x="229" y="149"/>
                  <a:pt x="343" y="89"/>
                </a:cubicBezTo>
                <a:lnTo>
                  <a:pt x="343" y="89"/>
                </a:lnTo>
                <a:cubicBezTo>
                  <a:pt x="458" y="29"/>
                  <a:pt x="595" y="0"/>
                  <a:pt x="757" y="0"/>
                </a:cubicBezTo>
                <a:lnTo>
                  <a:pt x="757" y="0"/>
                </a:lnTo>
                <a:cubicBezTo>
                  <a:pt x="981" y="0"/>
                  <a:pt x="1161" y="59"/>
                  <a:pt x="1296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7273168" y="26"/>
            <a:ext cx="1870836" cy="1928021"/>
          </a:xfrm>
          <a:custGeom>
            <a:avLst/>
            <a:gdLst/>
            <a:ahLst/>
            <a:cxnLst/>
            <a:rect l="l" t="t" r="r" b="b"/>
            <a:pathLst>
              <a:path w="4005" h="4127" extrusionOk="0">
                <a:moveTo>
                  <a:pt x="87" y="0"/>
                </a:moveTo>
                <a:lnTo>
                  <a:pt x="3499" y="0"/>
                </a:lnTo>
                <a:lnTo>
                  <a:pt x="3499" y="0"/>
                </a:lnTo>
                <a:cubicBezTo>
                  <a:pt x="3671" y="68"/>
                  <a:pt x="3840" y="141"/>
                  <a:pt x="4004" y="221"/>
                </a:cubicBezTo>
                <a:lnTo>
                  <a:pt x="4004" y="4003"/>
                </a:lnTo>
                <a:lnTo>
                  <a:pt x="4004" y="4003"/>
                </a:lnTo>
                <a:cubicBezTo>
                  <a:pt x="3539" y="4126"/>
                  <a:pt x="3049" y="4066"/>
                  <a:pt x="2652" y="3744"/>
                </a:cubicBezTo>
                <a:lnTo>
                  <a:pt x="2652" y="3744"/>
                </a:lnTo>
                <a:cubicBezTo>
                  <a:pt x="2639" y="3734"/>
                  <a:pt x="2626" y="3724"/>
                  <a:pt x="2614" y="3713"/>
                </a:cubicBezTo>
                <a:lnTo>
                  <a:pt x="2614" y="3713"/>
                </a:lnTo>
                <a:cubicBezTo>
                  <a:pt x="2484" y="3601"/>
                  <a:pt x="2364" y="3459"/>
                  <a:pt x="2259" y="3285"/>
                </a:cubicBezTo>
                <a:lnTo>
                  <a:pt x="2259" y="3285"/>
                </a:lnTo>
                <a:cubicBezTo>
                  <a:pt x="1958" y="2816"/>
                  <a:pt x="2126" y="2047"/>
                  <a:pt x="1682" y="1644"/>
                </a:cubicBezTo>
                <a:lnTo>
                  <a:pt x="1682" y="1644"/>
                </a:lnTo>
                <a:cubicBezTo>
                  <a:pt x="1619" y="1583"/>
                  <a:pt x="1541" y="1541"/>
                  <a:pt x="1454" y="1509"/>
                </a:cubicBezTo>
                <a:lnTo>
                  <a:pt x="1454" y="1509"/>
                </a:lnTo>
                <a:cubicBezTo>
                  <a:pt x="1446" y="1506"/>
                  <a:pt x="1438" y="1503"/>
                  <a:pt x="1431" y="1500"/>
                </a:cubicBezTo>
                <a:lnTo>
                  <a:pt x="1431" y="1500"/>
                </a:lnTo>
                <a:cubicBezTo>
                  <a:pt x="1154" y="1406"/>
                  <a:pt x="797" y="1402"/>
                  <a:pt x="568" y="1229"/>
                </a:cubicBezTo>
                <a:lnTo>
                  <a:pt x="568" y="1229"/>
                </a:lnTo>
                <a:cubicBezTo>
                  <a:pt x="236" y="961"/>
                  <a:pt x="0" y="434"/>
                  <a:pt x="87" y="0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6"/>
          <p:cNvSpPr txBox="1"/>
          <p:nvPr/>
        </p:nvSpPr>
        <p:spPr>
          <a:xfrm>
            <a:off x="1990775" y="3215894"/>
            <a:ext cx="43443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может быть обнаружен дефект </a:t>
            </a:r>
            <a:endParaRPr sz="2800" b="1" i="0" u="none" strike="noStrike" cap="non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>
            <a:spLocks noGrp="1"/>
          </p:cNvSpPr>
          <p:nvPr>
            <p:ph type="body" idx="2"/>
          </p:nvPr>
        </p:nvSpPr>
        <p:spPr>
          <a:xfrm>
            <a:off x="554825" y="1540725"/>
            <a:ext cx="44784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Поиск дефектов должен начинаться с самой первой стадии разработки ПО и продолжаться на протяжении всего ЖЦПО.  </a:t>
            </a: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Мы можем обнаружить дефект: </a:t>
            </a: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проведении статического тестирования. </a:t>
            </a: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проведении динамического тестирования, при условии если хотя бы один юнит будет готов</a:t>
            </a:r>
            <a:endParaRPr sz="14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554825" y="396475"/>
            <a:ext cx="3891900" cy="685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может быть найден дефект ?</a:t>
            </a:r>
            <a:endParaRPr sz="2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5460133" y="2213146"/>
            <a:ext cx="1458783" cy="1993975"/>
          </a:xfrm>
          <a:custGeom>
            <a:avLst/>
            <a:gdLst/>
            <a:ahLst/>
            <a:cxnLst/>
            <a:rect l="l" t="t" r="r" b="b"/>
            <a:pathLst>
              <a:path w="3124" h="4269" extrusionOk="0">
                <a:moveTo>
                  <a:pt x="203" y="755"/>
                </a:moveTo>
                <a:lnTo>
                  <a:pt x="168" y="797"/>
                </a:lnTo>
                <a:lnTo>
                  <a:pt x="134" y="838"/>
                </a:lnTo>
                <a:lnTo>
                  <a:pt x="0" y="1000"/>
                </a:lnTo>
                <a:lnTo>
                  <a:pt x="128" y="1000"/>
                </a:lnTo>
                <a:lnTo>
                  <a:pt x="160" y="1000"/>
                </a:lnTo>
                <a:lnTo>
                  <a:pt x="191" y="1000"/>
                </a:lnTo>
                <a:lnTo>
                  <a:pt x="191" y="1031"/>
                </a:lnTo>
                <a:lnTo>
                  <a:pt x="191" y="1031"/>
                </a:lnTo>
                <a:cubicBezTo>
                  <a:pt x="191" y="1042"/>
                  <a:pt x="191" y="1052"/>
                  <a:pt x="192" y="1063"/>
                </a:cubicBezTo>
                <a:lnTo>
                  <a:pt x="192" y="1063"/>
                </a:lnTo>
                <a:cubicBezTo>
                  <a:pt x="200" y="1922"/>
                  <a:pt x="538" y="2728"/>
                  <a:pt x="1146" y="3336"/>
                </a:cubicBezTo>
                <a:lnTo>
                  <a:pt x="1146" y="3336"/>
                </a:lnTo>
                <a:cubicBezTo>
                  <a:pt x="1670" y="3859"/>
                  <a:pt x="2339" y="4182"/>
                  <a:pt x="3063" y="4268"/>
                </a:cubicBezTo>
                <a:lnTo>
                  <a:pt x="2321" y="3651"/>
                </a:lnTo>
                <a:lnTo>
                  <a:pt x="3123" y="2984"/>
                </a:lnTo>
                <a:lnTo>
                  <a:pt x="3123" y="2984"/>
                </a:lnTo>
                <a:cubicBezTo>
                  <a:pt x="2197" y="2828"/>
                  <a:pt x="1487" y="2028"/>
                  <a:pt x="1472" y="1063"/>
                </a:cubicBezTo>
                <a:lnTo>
                  <a:pt x="1472" y="1063"/>
                </a:lnTo>
                <a:cubicBezTo>
                  <a:pt x="1472" y="1052"/>
                  <a:pt x="1471" y="1042"/>
                  <a:pt x="1471" y="1031"/>
                </a:cubicBezTo>
                <a:lnTo>
                  <a:pt x="1471" y="1000"/>
                </a:lnTo>
                <a:lnTo>
                  <a:pt x="1472" y="1000"/>
                </a:lnTo>
                <a:lnTo>
                  <a:pt x="1504" y="1000"/>
                </a:lnTo>
                <a:lnTo>
                  <a:pt x="1535" y="1000"/>
                </a:lnTo>
                <a:lnTo>
                  <a:pt x="1664" y="1000"/>
                </a:lnTo>
                <a:lnTo>
                  <a:pt x="1543" y="855"/>
                </a:lnTo>
                <a:lnTo>
                  <a:pt x="1515" y="821"/>
                </a:lnTo>
                <a:lnTo>
                  <a:pt x="1487" y="788"/>
                </a:lnTo>
                <a:lnTo>
                  <a:pt x="832" y="0"/>
                </a:lnTo>
                <a:lnTo>
                  <a:pt x="203" y="755"/>
                </a:lnTo>
              </a:path>
            </a:pathLst>
          </a:custGeom>
          <a:solidFill>
            <a:srgbClr val="FDC300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6591308" y="2847594"/>
            <a:ext cx="1994498" cy="1460461"/>
          </a:xfrm>
          <a:custGeom>
            <a:avLst/>
            <a:gdLst/>
            <a:ahLst/>
            <a:cxnLst/>
            <a:rect l="l" t="t" r="r" b="b"/>
            <a:pathLst>
              <a:path w="4269" h="3125" extrusionOk="0">
                <a:moveTo>
                  <a:pt x="2983" y="0"/>
                </a:moveTo>
                <a:lnTo>
                  <a:pt x="2983" y="0"/>
                </a:lnTo>
                <a:cubicBezTo>
                  <a:pt x="2828" y="926"/>
                  <a:pt x="2029" y="1636"/>
                  <a:pt x="1063" y="1651"/>
                </a:cubicBezTo>
                <a:lnTo>
                  <a:pt x="1063" y="1651"/>
                </a:lnTo>
                <a:cubicBezTo>
                  <a:pt x="1052" y="1652"/>
                  <a:pt x="1042" y="1652"/>
                  <a:pt x="1032" y="1652"/>
                </a:cubicBezTo>
                <a:lnTo>
                  <a:pt x="1032" y="1652"/>
                </a:lnTo>
                <a:lnTo>
                  <a:pt x="1000" y="1652"/>
                </a:lnTo>
                <a:lnTo>
                  <a:pt x="1000" y="1652"/>
                </a:lnTo>
                <a:lnTo>
                  <a:pt x="1000" y="1620"/>
                </a:lnTo>
                <a:lnTo>
                  <a:pt x="1000" y="1588"/>
                </a:lnTo>
                <a:lnTo>
                  <a:pt x="1000" y="1460"/>
                </a:lnTo>
                <a:lnTo>
                  <a:pt x="856" y="1580"/>
                </a:lnTo>
                <a:lnTo>
                  <a:pt x="822" y="1609"/>
                </a:lnTo>
                <a:lnTo>
                  <a:pt x="788" y="1636"/>
                </a:lnTo>
                <a:lnTo>
                  <a:pt x="0" y="2292"/>
                </a:lnTo>
                <a:lnTo>
                  <a:pt x="756" y="2921"/>
                </a:lnTo>
                <a:lnTo>
                  <a:pt x="798" y="2955"/>
                </a:lnTo>
                <a:lnTo>
                  <a:pt x="839" y="2990"/>
                </a:lnTo>
                <a:lnTo>
                  <a:pt x="1000" y="3124"/>
                </a:lnTo>
                <a:lnTo>
                  <a:pt x="1000" y="2994"/>
                </a:lnTo>
                <a:lnTo>
                  <a:pt x="1000" y="2963"/>
                </a:lnTo>
                <a:lnTo>
                  <a:pt x="1000" y="2932"/>
                </a:lnTo>
                <a:lnTo>
                  <a:pt x="1032" y="2932"/>
                </a:lnTo>
                <a:lnTo>
                  <a:pt x="1032" y="2932"/>
                </a:lnTo>
                <a:lnTo>
                  <a:pt x="1032" y="2932"/>
                </a:lnTo>
                <a:cubicBezTo>
                  <a:pt x="1042" y="2932"/>
                  <a:pt x="1052" y="2931"/>
                  <a:pt x="1063" y="2931"/>
                </a:cubicBezTo>
                <a:lnTo>
                  <a:pt x="1063" y="2931"/>
                </a:lnTo>
                <a:cubicBezTo>
                  <a:pt x="1922" y="2923"/>
                  <a:pt x="2728" y="2585"/>
                  <a:pt x="3336" y="1977"/>
                </a:cubicBezTo>
                <a:lnTo>
                  <a:pt x="3336" y="1977"/>
                </a:lnTo>
                <a:cubicBezTo>
                  <a:pt x="3859" y="1454"/>
                  <a:pt x="4183" y="784"/>
                  <a:pt x="4268" y="61"/>
                </a:cubicBezTo>
                <a:lnTo>
                  <a:pt x="3650" y="803"/>
                </a:lnTo>
                <a:lnTo>
                  <a:pt x="2983" y="0"/>
                </a:lnTo>
              </a:path>
            </a:pathLst>
          </a:custGeom>
          <a:solidFill>
            <a:srgbClr val="6EB86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7225920" y="1183200"/>
            <a:ext cx="1458783" cy="1993975"/>
          </a:xfrm>
          <a:custGeom>
            <a:avLst/>
            <a:gdLst/>
            <a:ahLst/>
            <a:cxnLst/>
            <a:rect l="l" t="t" r="r" b="b"/>
            <a:pathLst>
              <a:path w="3124" h="4269" extrusionOk="0">
                <a:moveTo>
                  <a:pt x="803" y="617"/>
                </a:moveTo>
                <a:lnTo>
                  <a:pt x="0" y="1285"/>
                </a:lnTo>
                <a:lnTo>
                  <a:pt x="0" y="1285"/>
                </a:lnTo>
                <a:cubicBezTo>
                  <a:pt x="926" y="1440"/>
                  <a:pt x="1636" y="2239"/>
                  <a:pt x="1651" y="3205"/>
                </a:cubicBezTo>
                <a:lnTo>
                  <a:pt x="1651" y="3205"/>
                </a:lnTo>
                <a:cubicBezTo>
                  <a:pt x="1651" y="3215"/>
                  <a:pt x="1652" y="3225"/>
                  <a:pt x="1652" y="3236"/>
                </a:cubicBezTo>
                <a:lnTo>
                  <a:pt x="1652" y="3268"/>
                </a:lnTo>
                <a:lnTo>
                  <a:pt x="1651" y="3268"/>
                </a:lnTo>
                <a:lnTo>
                  <a:pt x="1619" y="3268"/>
                </a:lnTo>
                <a:lnTo>
                  <a:pt x="1588" y="3268"/>
                </a:lnTo>
                <a:lnTo>
                  <a:pt x="1460" y="3268"/>
                </a:lnTo>
                <a:lnTo>
                  <a:pt x="1580" y="3413"/>
                </a:lnTo>
                <a:lnTo>
                  <a:pt x="1608" y="3447"/>
                </a:lnTo>
                <a:lnTo>
                  <a:pt x="1636" y="3480"/>
                </a:lnTo>
                <a:lnTo>
                  <a:pt x="2291" y="4268"/>
                </a:lnTo>
                <a:lnTo>
                  <a:pt x="2920" y="3512"/>
                </a:lnTo>
                <a:lnTo>
                  <a:pt x="2955" y="3470"/>
                </a:lnTo>
                <a:lnTo>
                  <a:pt x="2989" y="3429"/>
                </a:lnTo>
                <a:lnTo>
                  <a:pt x="3123" y="3268"/>
                </a:lnTo>
                <a:lnTo>
                  <a:pt x="2995" y="3268"/>
                </a:lnTo>
                <a:lnTo>
                  <a:pt x="2963" y="3268"/>
                </a:lnTo>
                <a:lnTo>
                  <a:pt x="2932" y="3268"/>
                </a:lnTo>
                <a:lnTo>
                  <a:pt x="2932" y="3236"/>
                </a:lnTo>
                <a:lnTo>
                  <a:pt x="2932" y="3236"/>
                </a:lnTo>
                <a:cubicBezTo>
                  <a:pt x="2932" y="3225"/>
                  <a:pt x="2932" y="3215"/>
                  <a:pt x="2931" y="3205"/>
                </a:cubicBezTo>
                <a:lnTo>
                  <a:pt x="2931" y="3205"/>
                </a:lnTo>
                <a:cubicBezTo>
                  <a:pt x="2923" y="2345"/>
                  <a:pt x="2585" y="1540"/>
                  <a:pt x="1977" y="932"/>
                </a:cubicBezTo>
                <a:lnTo>
                  <a:pt x="1977" y="932"/>
                </a:lnTo>
                <a:cubicBezTo>
                  <a:pt x="1453" y="409"/>
                  <a:pt x="784" y="86"/>
                  <a:pt x="61" y="0"/>
                </a:cubicBezTo>
                <a:lnTo>
                  <a:pt x="803" y="617"/>
                </a:lnTo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5561093" y="1082265"/>
            <a:ext cx="1994490" cy="1458402"/>
          </a:xfrm>
          <a:custGeom>
            <a:avLst/>
            <a:gdLst/>
            <a:ahLst/>
            <a:cxnLst/>
            <a:rect l="l" t="t" r="r" b="b"/>
            <a:pathLst>
              <a:path w="4268" h="3123" extrusionOk="0">
                <a:moveTo>
                  <a:pt x="3267" y="129"/>
                </a:moveTo>
                <a:lnTo>
                  <a:pt x="3267" y="160"/>
                </a:lnTo>
                <a:lnTo>
                  <a:pt x="3267" y="191"/>
                </a:lnTo>
                <a:lnTo>
                  <a:pt x="3236" y="191"/>
                </a:lnTo>
                <a:lnTo>
                  <a:pt x="3236" y="191"/>
                </a:lnTo>
                <a:lnTo>
                  <a:pt x="3236" y="191"/>
                </a:lnTo>
                <a:cubicBezTo>
                  <a:pt x="3226" y="191"/>
                  <a:pt x="3215" y="192"/>
                  <a:pt x="3204" y="192"/>
                </a:cubicBezTo>
                <a:lnTo>
                  <a:pt x="3204" y="192"/>
                </a:lnTo>
                <a:cubicBezTo>
                  <a:pt x="2346" y="200"/>
                  <a:pt x="1540" y="538"/>
                  <a:pt x="931" y="1146"/>
                </a:cubicBezTo>
                <a:lnTo>
                  <a:pt x="931" y="1146"/>
                </a:lnTo>
                <a:cubicBezTo>
                  <a:pt x="408" y="1669"/>
                  <a:pt x="85" y="2339"/>
                  <a:pt x="0" y="3062"/>
                </a:cubicBezTo>
                <a:lnTo>
                  <a:pt x="617" y="2321"/>
                </a:lnTo>
                <a:lnTo>
                  <a:pt x="1284" y="3122"/>
                </a:lnTo>
                <a:lnTo>
                  <a:pt x="1284" y="3122"/>
                </a:lnTo>
                <a:cubicBezTo>
                  <a:pt x="1439" y="2197"/>
                  <a:pt x="2239" y="1487"/>
                  <a:pt x="3204" y="1472"/>
                </a:cubicBezTo>
                <a:lnTo>
                  <a:pt x="3204" y="1472"/>
                </a:lnTo>
                <a:cubicBezTo>
                  <a:pt x="3215" y="1472"/>
                  <a:pt x="3226" y="1472"/>
                  <a:pt x="3236" y="1472"/>
                </a:cubicBezTo>
                <a:lnTo>
                  <a:pt x="3236" y="1472"/>
                </a:lnTo>
                <a:lnTo>
                  <a:pt x="3267" y="1472"/>
                </a:lnTo>
                <a:lnTo>
                  <a:pt x="3267" y="1472"/>
                </a:lnTo>
                <a:lnTo>
                  <a:pt x="3267" y="1504"/>
                </a:lnTo>
                <a:lnTo>
                  <a:pt x="3267" y="1536"/>
                </a:lnTo>
                <a:lnTo>
                  <a:pt x="3267" y="1663"/>
                </a:lnTo>
                <a:lnTo>
                  <a:pt x="3411" y="1543"/>
                </a:lnTo>
                <a:lnTo>
                  <a:pt x="3446" y="1515"/>
                </a:lnTo>
                <a:lnTo>
                  <a:pt x="3479" y="1487"/>
                </a:lnTo>
                <a:lnTo>
                  <a:pt x="4267" y="831"/>
                </a:lnTo>
                <a:lnTo>
                  <a:pt x="3511" y="203"/>
                </a:lnTo>
                <a:lnTo>
                  <a:pt x="3469" y="169"/>
                </a:lnTo>
                <a:lnTo>
                  <a:pt x="3428" y="134"/>
                </a:lnTo>
                <a:lnTo>
                  <a:pt x="3267" y="0"/>
                </a:lnTo>
                <a:lnTo>
                  <a:pt x="3267" y="129"/>
                </a:lnTo>
              </a:path>
            </a:pathLst>
          </a:custGeom>
          <a:solidFill>
            <a:srgbClr val="6C419D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6896253" y="3741586"/>
            <a:ext cx="352334" cy="352241"/>
          </a:xfrm>
          <a:custGeom>
            <a:avLst/>
            <a:gdLst/>
            <a:ahLst/>
            <a:cxnLst/>
            <a:rect l="l" t="t" r="r" b="b"/>
            <a:pathLst>
              <a:path w="756" h="756" extrusionOk="0">
                <a:moveTo>
                  <a:pt x="720" y="420"/>
                </a:moveTo>
                <a:lnTo>
                  <a:pt x="720" y="420"/>
                </a:lnTo>
                <a:lnTo>
                  <a:pt x="720" y="420"/>
                </a:lnTo>
                <a:lnTo>
                  <a:pt x="685" y="429"/>
                </a:lnTo>
                <a:lnTo>
                  <a:pt x="685" y="429"/>
                </a:lnTo>
                <a:cubicBezTo>
                  <a:pt x="673" y="432"/>
                  <a:pt x="663" y="442"/>
                  <a:pt x="660" y="453"/>
                </a:cubicBezTo>
                <a:lnTo>
                  <a:pt x="660" y="453"/>
                </a:lnTo>
                <a:cubicBezTo>
                  <a:pt x="653" y="478"/>
                  <a:pt x="644" y="502"/>
                  <a:pt x="631" y="524"/>
                </a:cubicBezTo>
                <a:lnTo>
                  <a:pt x="631" y="524"/>
                </a:lnTo>
                <a:cubicBezTo>
                  <a:pt x="624" y="535"/>
                  <a:pt x="625" y="548"/>
                  <a:pt x="631" y="559"/>
                </a:cubicBezTo>
                <a:lnTo>
                  <a:pt x="650" y="590"/>
                </a:lnTo>
                <a:lnTo>
                  <a:pt x="590" y="650"/>
                </a:lnTo>
                <a:lnTo>
                  <a:pt x="590" y="650"/>
                </a:lnTo>
                <a:cubicBezTo>
                  <a:pt x="590" y="650"/>
                  <a:pt x="590" y="650"/>
                  <a:pt x="589" y="650"/>
                </a:cubicBezTo>
                <a:lnTo>
                  <a:pt x="558" y="631"/>
                </a:lnTo>
                <a:lnTo>
                  <a:pt x="558" y="631"/>
                </a:lnTo>
                <a:cubicBezTo>
                  <a:pt x="553" y="628"/>
                  <a:pt x="546" y="626"/>
                  <a:pt x="540" y="626"/>
                </a:cubicBezTo>
                <a:lnTo>
                  <a:pt x="540" y="626"/>
                </a:lnTo>
                <a:cubicBezTo>
                  <a:pt x="535" y="626"/>
                  <a:pt x="529" y="628"/>
                  <a:pt x="523" y="631"/>
                </a:cubicBezTo>
                <a:lnTo>
                  <a:pt x="523" y="631"/>
                </a:lnTo>
                <a:cubicBezTo>
                  <a:pt x="501" y="644"/>
                  <a:pt x="477" y="654"/>
                  <a:pt x="453" y="661"/>
                </a:cubicBezTo>
                <a:lnTo>
                  <a:pt x="453" y="661"/>
                </a:lnTo>
                <a:cubicBezTo>
                  <a:pt x="441" y="664"/>
                  <a:pt x="431" y="673"/>
                  <a:pt x="429" y="685"/>
                </a:cubicBezTo>
                <a:lnTo>
                  <a:pt x="420" y="720"/>
                </a:lnTo>
                <a:lnTo>
                  <a:pt x="420" y="720"/>
                </a:lnTo>
                <a:cubicBezTo>
                  <a:pt x="419" y="720"/>
                  <a:pt x="419" y="721"/>
                  <a:pt x="419" y="721"/>
                </a:cubicBezTo>
                <a:lnTo>
                  <a:pt x="336" y="721"/>
                </a:lnTo>
                <a:lnTo>
                  <a:pt x="327" y="685"/>
                </a:lnTo>
                <a:lnTo>
                  <a:pt x="327" y="685"/>
                </a:lnTo>
                <a:cubicBezTo>
                  <a:pt x="324" y="673"/>
                  <a:pt x="315" y="664"/>
                  <a:pt x="302" y="661"/>
                </a:cubicBezTo>
                <a:lnTo>
                  <a:pt x="302" y="661"/>
                </a:lnTo>
                <a:cubicBezTo>
                  <a:pt x="278" y="654"/>
                  <a:pt x="254" y="644"/>
                  <a:pt x="232" y="631"/>
                </a:cubicBezTo>
                <a:lnTo>
                  <a:pt x="232" y="631"/>
                </a:lnTo>
                <a:cubicBezTo>
                  <a:pt x="226" y="628"/>
                  <a:pt x="220" y="626"/>
                  <a:pt x="215" y="626"/>
                </a:cubicBezTo>
                <a:lnTo>
                  <a:pt x="215" y="626"/>
                </a:lnTo>
                <a:cubicBezTo>
                  <a:pt x="209" y="626"/>
                  <a:pt x="203" y="628"/>
                  <a:pt x="197" y="631"/>
                </a:cubicBezTo>
                <a:lnTo>
                  <a:pt x="166" y="650"/>
                </a:lnTo>
                <a:lnTo>
                  <a:pt x="166" y="650"/>
                </a:lnTo>
                <a:cubicBezTo>
                  <a:pt x="165" y="650"/>
                  <a:pt x="165" y="650"/>
                  <a:pt x="165" y="650"/>
                </a:cubicBezTo>
                <a:lnTo>
                  <a:pt x="105" y="590"/>
                </a:lnTo>
                <a:lnTo>
                  <a:pt x="124" y="559"/>
                </a:lnTo>
                <a:lnTo>
                  <a:pt x="124" y="559"/>
                </a:lnTo>
                <a:cubicBezTo>
                  <a:pt x="131" y="548"/>
                  <a:pt x="131" y="535"/>
                  <a:pt x="124" y="524"/>
                </a:cubicBezTo>
                <a:lnTo>
                  <a:pt x="124" y="524"/>
                </a:lnTo>
                <a:cubicBezTo>
                  <a:pt x="111" y="502"/>
                  <a:pt x="102" y="478"/>
                  <a:pt x="95" y="453"/>
                </a:cubicBezTo>
                <a:lnTo>
                  <a:pt x="95" y="453"/>
                </a:lnTo>
                <a:cubicBezTo>
                  <a:pt x="92" y="442"/>
                  <a:pt x="82" y="432"/>
                  <a:pt x="70" y="429"/>
                </a:cubicBezTo>
                <a:lnTo>
                  <a:pt x="35" y="420"/>
                </a:lnTo>
                <a:lnTo>
                  <a:pt x="35" y="420"/>
                </a:lnTo>
                <a:lnTo>
                  <a:pt x="35" y="420"/>
                </a:lnTo>
                <a:lnTo>
                  <a:pt x="35" y="335"/>
                </a:lnTo>
                <a:lnTo>
                  <a:pt x="70" y="327"/>
                </a:lnTo>
                <a:lnTo>
                  <a:pt x="70" y="327"/>
                </a:lnTo>
                <a:cubicBezTo>
                  <a:pt x="82" y="324"/>
                  <a:pt x="92" y="314"/>
                  <a:pt x="95" y="302"/>
                </a:cubicBezTo>
                <a:lnTo>
                  <a:pt x="95" y="302"/>
                </a:lnTo>
                <a:cubicBezTo>
                  <a:pt x="102" y="277"/>
                  <a:pt x="111" y="253"/>
                  <a:pt x="124" y="231"/>
                </a:cubicBezTo>
                <a:lnTo>
                  <a:pt x="124" y="231"/>
                </a:lnTo>
                <a:cubicBezTo>
                  <a:pt x="131" y="220"/>
                  <a:pt x="131" y="208"/>
                  <a:pt x="124" y="196"/>
                </a:cubicBezTo>
                <a:lnTo>
                  <a:pt x="105" y="165"/>
                </a:lnTo>
                <a:lnTo>
                  <a:pt x="105" y="165"/>
                </a:lnTo>
                <a:cubicBezTo>
                  <a:pt x="105" y="165"/>
                  <a:pt x="105" y="165"/>
                  <a:pt x="105" y="164"/>
                </a:cubicBezTo>
                <a:lnTo>
                  <a:pt x="165" y="105"/>
                </a:lnTo>
                <a:lnTo>
                  <a:pt x="197" y="124"/>
                </a:lnTo>
                <a:lnTo>
                  <a:pt x="197" y="124"/>
                </a:lnTo>
                <a:cubicBezTo>
                  <a:pt x="203" y="127"/>
                  <a:pt x="209" y="128"/>
                  <a:pt x="215" y="128"/>
                </a:cubicBezTo>
                <a:lnTo>
                  <a:pt x="215" y="128"/>
                </a:lnTo>
                <a:cubicBezTo>
                  <a:pt x="220" y="128"/>
                  <a:pt x="226" y="127"/>
                  <a:pt x="232" y="124"/>
                </a:cubicBezTo>
                <a:lnTo>
                  <a:pt x="232" y="124"/>
                </a:lnTo>
                <a:cubicBezTo>
                  <a:pt x="254" y="111"/>
                  <a:pt x="278" y="101"/>
                  <a:pt x="302" y="95"/>
                </a:cubicBezTo>
                <a:lnTo>
                  <a:pt x="302" y="95"/>
                </a:lnTo>
                <a:cubicBezTo>
                  <a:pt x="315" y="92"/>
                  <a:pt x="324" y="82"/>
                  <a:pt x="327" y="70"/>
                </a:cubicBezTo>
                <a:lnTo>
                  <a:pt x="336" y="34"/>
                </a:lnTo>
                <a:lnTo>
                  <a:pt x="419" y="34"/>
                </a:lnTo>
                <a:lnTo>
                  <a:pt x="419" y="34"/>
                </a:lnTo>
                <a:cubicBezTo>
                  <a:pt x="419" y="34"/>
                  <a:pt x="419" y="34"/>
                  <a:pt x="420" y="35"/>
                </a:cubicBezTo>
                <a:lnTo>
                  <a:pt x="429" y="70"/>
                </a:lnTo>
                <a:lnTo>
                  <a:pt x="429" y="70"/>
                </a:lnTo>
                <a:cubicBezTo>
                  <a:pt x="431" y="82"/>
                  <a:pt x="441" y="92"/>
                  <a:pt x="453" y="95"/>
                </a:cubicBezTo>
                <a:lnTo>
                  <a:pt x="453" y="95"/>
                </a:lnTo>
                <a:cubicBezTo>
                  <a:pt x="477" y="101"/>
                  <a:pt x="501" y="111"/>
                  <a:pt x="523" y="124"/>
                </a:cubicBezTo>
                <a:lnTo>
                  <a:pt x="523" y="124"/>
                </a:lnTo>
                <a:cubicBezTo>
                  <a:pt x="529" y="127"/>
                  <a:pt x="535" y="128"/>
                  <a:pt x="540" y="128"/>
                </a:cubicBezTo>
                <a:lnTo>
                  <a:pt x="540" y="128"/>
                </a:lnTo>
                <a:cubicBezTo>
                  <a:pt x="546" y="128"/>
                  <a:pt x="553" y="127"/>
                  <a:pt x="558" y="124"/>
                </a:cubicBezTo>
                <a:lnTo>
                  <a:pt x="590" y="105"/>
                </a:lnTo>
                <a:lnTo>
                  <a:pt x="650" y="164"/>
                </a:lnTo>
                <a:lnTo>
                  <a:pt x="650" y="164"/>
                </a:lnTo>
                <a:cubicBezTo>
                  <a:pt x="650" y="165"/>
                  <a:pt x="650" y="165"/>
                  <a:pt x="650" y="165"/>
                </a:cubicBezTo>
                <a:lnTo>
                  <a:pt x="631" y="196"/>
                </a:lnTo>
                <a:lnTo>
                  <a:pt x="631" y="196"/>
                </a:lnTo>
                <a:cubicBezTo>
                  <a:pt x="625" y="208"/>
                  <a:pt x="624" y="220"/>
                  <a:pt x="631" y="231"/>
                </a:cubicBezTo>
                <a:lnTo>
                  <a:pt x="631" y="231"/>
                </a:lnTo>
                <a:cubicBezTo>
                  <a:pt x="644" y="253"/>
                  <a:pt x="653" y="277"/>
                  <a:pt x="660" y="302"/>
                </a:cubicBezTo>
                <a:lnTo>
                  <a:pt x="660" y="302"/>
                </a:lnTo>
                <a:cubicBezTo>
                  <a:pt x="663" y="314"/>
                  <a:pt x="673" y="324"/>
                  <a:pt x="685" y="327"/>
                </a:cubicBezTo>
                <a:lnTo>
                  <a:pt x="720" y="335"/>
                </a:lnTo>
                <a:lnTo>
                  <a:pt x="720" y="420"/>
                </a:lnTo>
                <a:close/>
                <a:moveTo>
                  <a:pt x="729" y="302"/>
                </a:moveTo>
                <a:lnTo>
                  <a:pt x="693" y="293"/>
                </a:lnTo>
                <a:lnTo>
                  <a:pt x="693" y="293"/>
                </a:lnTo>
                <a:cubicBezTo>
                  <a:pt x="686" y="265"/>
                  <a:pt x="675" y="238"/>
                  <a:pt x="660" y="214"/>
                </a:cubicBezTo>
                <a:lnTo>
                  <a:pt x="680" y="182"/>
                </a:lnTo>
                <a:lnTo>
                  <a:pt x="680" y="182"/>
                </a:lnTo>
                <a:cubicBezTo>
                  <a:pt x="686" y="170"/>
                  <a:pt x="690" y="156"/>
                  <a:pt x="680" y="146"/>
                </a:cubicBezTo>
                <a:lnTo>
                  <a:pt x="608" y="75"/>
                </a:lnTo>
                <a:lnTo>
                  <a:pt x="608" y="75"/>
                </a:lnTo>
                <a:cubicBezTo>
                  <a:pt x="604" y="70"/>
                  <a:pt x="599" y="69"/>
                  <a:pt x="593" y="69"/>
                </a:cubicBezTo>
                <a:lnTo>
                  <a:pt x="593" y="69"/>
                </a:lnTo>
                <a:cubicBezTo>
                  <a:pt x="586" y="69"/>
                  <a:pt x="579" y="72"/>
                  <a:pt x="573" y="75"/>
                </a:cubicBezTo>
                <a:lnTo>
                  <a:pt x="540" y="94"/>
                </a:lnTo>
                <a:lnTo>
                  <a:pt x="540" y="94"/>
                </a:lnTo>
                <a:cubicBezTo>
                  <a:pt x="516" y="80"/>
                  <a:pt x="490" y="69"/>
                  <a:pt x="462" y="62"/>
                </a:cubicBezTo>
                <a:lnTo>
                  <a:pt x="453" y="25"/>
                </a:lnTo>
                <a:lnTo>
                  <a:pt x="453" y="25"/>
                </a:lnTo>
                <a:cubicBezTo>
                  <a:pt x="449" y="13"/>
                  <a:pt x="441" y="0"/>
                  <a:pt x="427" y="0"/>
                </a:cubicBezTo>
                <a:lnTo>
                  <a:pt x="328" y="0"/>
                </a:lnTo>
                <a:lnTo>
                  <a:pt x="328" y="0"/>
                </a:lnTo>
                <a:cubicBezTo>
                  <a:pt x="314" y="0"/>
                  <a:pt x="306" y="13"/>
                  <a:pt x="302" y="25"/>
                </a:cubicBezTo>
                <a:lnTo>
                  <a:pt x="294" y="62"/>
                </a:lnTo>
                <a:lnTo>
                  <a:pt x="294" y="62"/>
                </a:lnTo>
                <a:cubicBezTo>
                  <a:pt x="265" y="69"/>
                  <a:pt x="239" y="80"/>
                  <a:pt x="215" y="94"/>
                </a:cubicBezTo>
                <a:lnTo>
                  <a:pt x="182" y="75"/>
                </a:lnTo>
                <a:lnTo>
                  <a:pt x="182" y="75"/>
                </a:lnTo>
                <a:cubicBezTo>
                  <a:pt x="176" y="72"/>
                  <a:pt x="169" y="69"/>
                  <a:pt x="162" y="69"/>
                </a:cubicBezTo>
                <a:lnTo>
                  <a:pt x="162" y="69"/>
                </a:lnTo>
                <a:cubicBezTo>
                  <a:pt x="157" y="69"/>
                  <a:pt x="151" y="70"/>
                  <a:pt x="147" y="75"/>
                </a:cubicBezTo>
                <a:lnTo>
                  <a:pt x="75" y="146"/>
                </a:lnTo>
                <a:lnTo>
                  <a:pt x="75" y="146"/>
                </a:lnTo>
                <a:cubicBezTo>
                  <a:pt x="66" y="156"/>
                  <a:pt x="69" y="170"/>
                  <a:pt x="75" y="182"/>
                </a:cubicBezTo>
                <a:lnTo>
                  <a:pt x="95" y="214"/>
                </a:lnTo>
                <a:lnTo>
                  <a:pt x="95" y="214"/>
                </a:lnTo>
                <a:cubicBezTo>
                  <a:pt x="80" y="238"/>
                  <a:pt x="69" y="265"/>
                  <a:pt x="62" y="293"/>
                </a:cubicBezTo>
                <a:lnTo>
                  <a:pt x="26" y="302"/>
                </a:lnTo>
                <a:lnTo>
                  <a:pt x="26" y="302"/>
                </a:lnTo>
                <a:cubicBezTo>
                  <a:pt x="13" y="305"/>
                  <a:pt x="0" y="313"/>
                  <a:pt x="0" y="327"/>
                </a:cubicBezTo>
                <a:lnTo>
                  <a:pt x="0" y="428"/>
                </a:lnTo>
                <a:lnTo>
                  <a:pt x="0" y="428"/>
                </a:lnTo>
                <a:cubicBezTo>
                  <a:pt x="0" y="442"/>
                  <a:pt x="13" y="449"/>
                  <a:pt x="26" y="453"/>
                </a:cubicBezTo>
                <a:lnTo>
                  <a:pt x="62" y="462"/>
                </a:lnTo>
                <a:lnTo>
                  <a:pt x="62" y="462"/>
                </a:lnTo>
                <a:cubicBezTo>
                  <a:pt x="69" y="491"/>
                  <a:pt x="80" y="517"/>
                  <a:pt x="95" y="541"/>
                </a:cubicBezTo>
                <a:lnTo>
                  <a:pt x="75" y="574"/>
                </a:lnTo>
                <a:lnTo>
                  <a:pt x="75" y="574"/>
                </a:lnTo>
                <a:cubicBezTo>
                  <a:pt x="69" y="585"/>
                  <a:pt x="66" y="599"/>
                  <a:pt x="75" y="609"/>
                </a:cubicBezTo>
                <a:lnTo>
                  <a:pt x="147" y="680"/>
                </a:lnTo>
                <a:lnTo>
                  <a:pt x="147" y="680"/>
                </a:lnTo>
                <a:cubicBezTo>
                  <a:pt x="151" y="685"/>
                  <a:pt x="156" y="686"/>
                  <a:pt x="161" y="686"/>
                </a:cubicBezTo>
                <a:lnTo>
                  <a:pt x="161" y="686"/>
                </a:lnTo>
                <a:cubicBezTo>
                  <a:pt x="168" y="686"/>
                  <a:pt x="176" y="684"/>
                  <a:pt x="182" y="680"/>
                </a:cubicBezTo>
                <a:lnTo>
                  <a:pt x="215" y="661"/>
                </a:lnTo>
                <a:lnTo>
                  <a:pt x="215" y="661"/>
                </a:lnTo>
                <a:cubicBezTo>
                  <a:pt x="239" y="675"/>
                  <a:pt x="265" y="686"/>
                  <a:pt x="294" y="693"/>
                </a:cubicBezTo>
                <a:lnTo>
                  <a:pt x="302" y="730"/>
                </a:lnTo>
                <a:lnTo>
                  <a:pt x="302" y="730"/>
                </a:lnTo>
                <a:cubicBezTo>
                  <a:pt x="306" y="743"/>
                  <a:pt x="314" y="755"/>
                  <a:pt x="328" y="755"/>
                </a:cubicBezTo>
                <a:lnTo>
                  <a:pt x="427" y="755"/>
                </a:lnTo>
                <a:lnTo>
                  <a:pt x="427" y="755"/>
                </a:lnTo>
                <a:cubicBezTo>
                  <a:pt x="441" y="755"/>
                  <a:pt x="449" y="743"/>
                  <a:pt x="453" y="730"/>
                </a:cubicBezTo>
                <a:lnTo>
                  <a:pt x="462" y="693"/>
                </a:lnTo>
                <a:lnTo>
                  <a:pt x="462" y="693"/>
                </a:lnTo>
                <a:cubicBezTo>
                  <a:pt x="490" y="686"/>
                  <a:pt x="516" y="675"/>
                  <a:pt x="540" y="661"/>
                </a:cubicBezTo>
                <a:lnTo>
                  <a:pt x="573" y="680"/>
                </a:lnTo>
                <a:lnTo>
                  <a:pt x="573" y="680"/>
                </a:lnTo>
                <a:cubicBezTo>
                  <a:pt x="579" y="684"/>
                  <a:pt x="587" y="686"/>
                  <a:pt x="594" y="686"/>
                </a:cubicBezTo>
                <a:lnTo>
                  <a:pt x="594" y="686"/>
                </a:lnTo>
                <a:cubicBezTo>
                  <a:pt x="599" y="686"/>
                  <a:pt x="604" y="685"/>
                  <a:pt x="608" y="680"/>
                </a:cubicBezTo>
                <a:lnTo>
                  <a:pt x="680" y="609"/>
                </a:lnTo>
                <a:lnTo>
                  <a:pt x="680" y="609"/>
                </a:lnTo>
                <a:cubicBezTo>
                  <a:pt x="690" y="599"/>
                  <a:pt x="687" y="585"/>
                  <a:pt x="680" y="574"/>
                </a:cubicBezTo>
                <a:lnTo>
                  <a:pt x="660" y="541"/>
                </a:lnTo>
                <a:lnTo>
                  <a:pt x="660" y="541"/>
                </a:lnTo>
                <a:cubicBezTo>
                  <a:pt x="675" y="517"/>
                  <a:pt x="686" y="491"/>
                  <a:pt x="693" y="462"/>
                </a:cubicBezTo>
                <a:lnTo>
                  <a:pt x="729" y="453"/>
                </a:lnTo>
                <a:lnTo>
                  <a:pt x="729" y="453"/>
                </a:lnTo>
                <a:cubicBezTo>
                  <a:pt x="742" y="449"/>
                  <a:pt x="755" y="442"/>
                  <a:pt x="755" y="428"/>
                </a:cubicBezTo>
                <a:lnTo>
                  <a:pt x="755" y="327"/>
                </a:lnTo>
                <a:lnTo>
                  <a:pt x="755" y="327"/>
                </a:lnTo>
                <a:cubicBezTo>
                  <a:pt x="755" y="313"/>
                  <a:pt x="742" y="305"/>
                  <a:pt x="729" y="302"/>
                </a:cubicBezTo>
                <a:close/>
                <a:moveTo>
                  <a:pt x="549" y="377"/>
                </a:moveTo>
                <a:lnTo>
                  <a:pt x="549" y="377"/>
                </a:lnTo>
                <a:cubicBezTo>
                  <a:pt x="549" y="467"/>
                  <a:pt x="481" y="540"/>
                  <a:pt x="394" y="549"/>
                </a:cubicBezTo>
                <a:lnTo>
                  <a:pt x="394" y="444"/>
                </a:lnTo>
                <a:lnTo>
                  <a:pt x="394" y="444"/>
                </a:lnTo>
                <a:cubicBezTo>
                  <a:pt x="424" y="436"/>
                  <a:pt x="446" y="410"/>
                  <a:pt x="446" y="377"/>
                </a:cubicBezTo>
                <a:lnTo>
                  <a:pt x="446" y="377"/>
                </a:lnTo>
                <a:cubicBezTo>
                  <a:pt x="446" y="372"/>
                  <a:pt x="445" y="366"/>
                  <a:pt x="443" y="360"/>
                </a:cubicBezTo>
                <a:lnTo>
                  <a:pt x="535" y="309"/>
                </a:lnTo>
                <a:lnTo>
                  <a:pt x="535" y="309"/>
                </a:lnTo>
                <a:cubicBezTo>
                  <a:pt x="543" y="330"/>
                  <a:pt x="549" y="353"/>
                  <a:pt x="549" y="377"/>
                </a:cubicBezTo>
                <a:close/>
                <a:moveTo>
                  <a:pt x="344" y="377"/>
                </a:moveTo>
                <a:lnTo>
                  <a:pt x="344" y="377"/>
                </a:lnTo>
                <a:cubicBezTo>
                  <a:pt x="344" y="358"/>
                  <a:pt x="359" y="343"/>
                  <a:pt x="378" y="343"/>
                </a:cubicBezTo>
                <a:lnTo>
                  <a:pt x="378" y="343"/>
                </a:lnTo>
                <a:cubicBezTo>
                  <a:pt x="396" y="343"/>
                  <a:pt x="411" y="358"/>
                  <a:pt x="411" y="377"/>
                </a:cubicBezTo>
                <a:lnTo>
                  <a:pt x="411" y="377"/>
                </a:lnTo>
                <a:cubicBezTo>
                  <a:pt x="411" y="396"/>
                  <a:pt x="396" y="412"/>
                  <a:pt x="378" y="412"/>
                </a:cubicBezTo>
                <a:lnTo>
                  <a:pt x="378" y="412"/>
                </a:lnTo>
                <a:cubicBezTo>
                  <a:pt x="359" y="412"/>
                  <a:pt x="344" y="396"/>
                  <a:pt x="344" y="377"/>
                </a:cubicBezTo>
                <a:close/>
                <a:moveTo>
                  <a:pt x="361" y="549"/>
                </a:moveTo>
                <a:lnTo>
                  <a:pt x="361" y="549"/>
                </a:lnTo>
                <a:cubicBezTo>
                  <a:pt x="274" y="540"/>
                  <a:pt x="206" y="467"/>
                  <a:pt x="206" y="377"/>
                </a:cubicBezTo>
                <a:lnTo>
                  <a:pt x="206" y="377"/>
                </a:lnTo>
                <a:cubicBezTo>
                  <a:pt x="206" y="353"/>
                  <a:pt x="212" y="330"/>
                  <a:pt x="220" y="309"/>
                </a:cubicBezTo>
                <a:lnTo>
                  <a:pt x="312" y="360"/>
                </a:lnTo>
                <a:lnTo>
                  <a:pt x="312" y="360"/>
                </a:lnTo>
                <a:cubicBezTo>
                  <a:pt x="310" y="366"/>
                  <a:pt x="310" y="372"/>
                  <a:pt x="310" y="377"/>
                </a:cubicBezTo>
                <a:lnTo>
                  <a:pt x="310" y="377"/>
                </a:lnTo>
                <a:cubicBezTo>
                  <a:pt x="310" y="410"/>
                  <a:pt x="332" y="436"/>
                  <a:pt x="361" y="444"/>
                </a:cubicBezTo>
                <a:lnTo>
                  <a:pt x="361" y="549"/>
                </a:lnTo>
                <a:close/>
                <a:moveTo>
                  <a:pt x="378" y="206"/>
                </a:moveTo>
                <a:lnTo>
                  <a:pt x="378" y="206"/>
                </a:lnTo>
                <a:cubicBezTo>
                  <a:pt x="435" y="206"/>
                  <a:pt x="487" y="235"/>
                  <a:pt x="518" y="279"/>
                </a:cubicBezTo>
                <a:lnTo>
                  <a:pt x="427" y="330"/>
                </a:lnTo>
                <a:lnTo>
                  <a:pt x="427" y="330"/>
                </a:lnTo>
                <a:cubicBezTo>
                  <a:pt x="414" y="318"/>
                  <a:pt x="397" y="309"/>
                  <a:pt x="378" y="309"/>
                </a:cubicBezTo>
                <a:lnTo>
                  <a:pt x="378" y="309"/>
                </a:lnTo>
                <a:cubicBezTo>
                  <a:pt x="359" y="309"/>
                  <a:pt x="341" y="318"/>
                  <a:pt x="328" y="330"/>
                </a:cubicBezTo>
                <a:lnTo>
                  <a:pt x="237" y="279"/>
                </a:lnTo>
                <a:lnTo>
                  <a:pt x="237" y="279"/>
                </a:lnTo>
                <a:cubicBezTo>
                  <a:pt x="268" y="235"/>
                  <a:pt x="320" y="206"/>
                  <a:pt x="378" y="206"/>
                </a:cubicBezTo>
                <a:close/>
                <a:moveTo>
                  <a:pt x="378" y="172"/>
                </a:moveTo>
                <a:lnTo>
                  <a:pt x="378" y="172"/>
                </a:lnTo>
                <a:cubicBezTo>
                  <a:pt x="264" y="172"/>
                  <a:pt x="172" y="264"/>
                  <a:pt x="172" y="377"/>
                </a:cubicBezTo>
                <a:lnTo>
                  <a:pt x="172" y="377"/>
                </a:lnTo>
                <a:cubicBezTo>
                  <a:pt x="172" y="491"/>
                  <a:pt x="264" y="583"/>
                  <a:pt x="378" y="583"/>
                </a:cubicBezTo>
                <a:lnTo>
                  <a:pt x="378" y="583"/>
                </a:lnTo>
                <a:cubicBezTo>
                  <a:pt x="491" y="583"/>
                  <a:pt x="583" y="491"/>
                  <a:pt x="583" y="377"/>
                </a:cubicBezTo>
                <a:lnTo>
                  <a:pt x="583" y="377"/>
                </a:lnTo>
                <a:cubicBezTo>
                  <a:pt x="583" y="264"/>
                  <a:pt x="491" y="172"/>
                  <a:pt x="378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8134570" y="2518010"/>
            <a:ext cx="354393" cy="352241"/>
          </a:xfrm>
          <a:custGeom>
            <a:avLst/>
            <a:gdLst/>
            <a:ahLst/>
            <a:cxnLst/>
            <a:rect l="l" t="t" r="r" b="b"/>
            <a:pathLst>
              <a:path w="757" h="756" extrusionOk="0">
                <a:moveTo>
                  <a:pt x="584" y="274"/>
                </a:moveTo>
                <a:lnTo>
                  <a:pt x="35" y="274"/>
                </a:lnTo>
                <a:lnTo>
                  <a:pt x="35" y="206"/>
                </a:lnTo>
                <a:lnTo>
                  <a:pt x="35" y="206"/>
                </a:lnTo>
                <a:cubicBezTo>
                  <a:pt x="35" y="187"/>
                  <a:pt x="50" y="171"/>
                  <a:pt x="69" y="171"/>
                </a:cubicBezTo>
                <a:lnTo>
                  <a:pt x="550" y="171"/>
                </a:lnTo>
                <a:lnTo>
                  <a:pt x="550" y="171"/>
                </a:lnTo>
                <a:cubicBezTo>
                  <a:pt x="569" y="171"/>
                  <a:pt x="584" y="187"/>
                  <a:pt x="584" y="206"/>
                </a:cubicBezTo>
                <a:lnTo>
                  <a:pt x="584" y="274"/>
                </a:lnTo>
                <a:close/>
                <a:moveTo>
                  <a:pt x="584" y="686"/>
                </a:moveTo>
                <a:lnTo>
                  <a:pt x="584" y="686"/>
                </a:lnTo>
                <a:cubicBezTo>
                  <a:pt x="584" y="705"/>
                  <a:pt x="569" y="721"/>
                  <a:pt x="550" y="721"/>
                </a:cubicBezTo>
                <a:lnTo>
                  <a:pt x="69" y="721"/>
                </a:lnTo>
                <a:lnTo>
                  <a:pt x="69" y="721"/>
                </a:lnTo>
                <a:cubicBezTo>
                  <a:pt x="50" y="721"/>
                  <a:pt x="35" y="705"/>
                  <a:pt x="35" y="686"/>
                </a:cubicBezTo>
                <a:lnTo>
                  <a:pt x="35" y="308"/>
                </a:lnTo>
                <a:lnTo>
                  <a:pt x="584" y="308"/>
                </a:lnTo>
                <a:lnTo>
                  <a:pt x="584" y="686"/>
                </a:lnTo>
                <a:close/>
                <a:moveTo>
                  <a:pt x="550" y="136"/>
                </a:moveTo>
                <a:lnTo>
                  <a:pt x="69" y="136"/>
                </a:lnTo>
                <a:lnTo>
                  <a:pt x="69" y="136"/>
                </a:lnTo>
                <a:cubicBezTo>
                  <a:pt x="31" y="136"/>
                  <a:pt x="0" y="168"/>
                  <a:pt x="0" y="206"/>
                </a:cubicBezTo>
                <a:lnTo>
                  <a:pt x="0" y="686"/>
                </a:lnTo>
                <a:lnTo>
                  <a:pt x="0" y="686"/>
                </a:lnTo>
                <a:cubicBezTo>
                  <a:pt x="0" y="724"/>
                  <a:pt x="31" y="755"/>
                  <a:pt x="69" y="755"/>
                </a:cubicBezTo>
                <a:lnTo>
                  <a:pt x="550" y="755"/>
                </a:lnTo>
                <a:lnTo>
                  <a:pt x="550" y="755"/>
                </a:lnTo>
                <a:cubicBezTo>
                  <a:pt x="587" y="755"/>
                  <a:pt x="618" y="724"/>
                  <a:pt x="618" y="686"/>
                </a:cubicBezTo>
                <a:lnTo>
                  <a:pt x="618" y="206"/>
                </a:lnTo>
                <a:lnTo>
                  <a:pt x="618" y="206"/>
                </a:lnTo>
                <a:cubicBezTo>
                  <a:pt x="618" y="168"/>
                  <a:pt x="587" y="136"/>
                  <a:pt x="550" y="136"/>
                </a:cubicBezTo>
                <a:close/>
                <a:moveTo>
                  <a:pt x="223" y="206"/>
                </a:moveTo>
                <a:lnTo>
                  <a:pt x="223" y="206"/>
                </a:lnTo>
                <a:cubicBezTo>
                  <a:pt x="214" y="206"/>
                  <a:pt x="206" y="213"/>
                  <a:pt x="206" y="223"/>
                </a:cubicBezTo>
                <a:lnTo>
                  <a:pt x="206" y="223"/>
                </a:lnTo>
                <a:cubicBezTo>
                  <a:pt x="206" y="232"/>
                  <a:pt x="214" y="240"/>
                  <a:pt x="223" y="240"/>
                </a:cubicBezTo>
                <a:lnTo>
                  <a:pt x="223" y="240"/>
                </a:lnTo>
                <a:cubicBezTo>
                  <a:pt x="233" y="240"/>
                  <a:pt x="240" y="232"/>
                  <a:pt x="240" y="223"/>
                </a:cubicBezTo>
                <a:lnTo>
                  <a:pt x="240" y="223"/>
                </a:lnTo>
                <a:cubicBezTo>
                  <a:pt x="240" y="213"/>
                  <a:pt x="233" y="206"/>
                  <a:pt x="223" y="206"/>
                </a:cubicBezTo>
                <a:close/>
                <a:moveTo>
                  <a:pt x="686" y="0"/>
                </a:moveTo>
                <a:lnTo>
                  <a:pt x="206" y="0"/>
                </a:lnTo>
                <a:lnTo>
                  <a:pt x="206" y="0"/>
                </a:lnTo>
                <a:cubicBezTo>
                  <a:pt x="168" y="0"/>
                  <a:pt x="137" y="30"/>
                  <a:pt x="137" y="68"/>
                </a:cubicBezTo>
                <a:lnTo>
                  <a:pt x="137" y="85"/>
                </a:lnTo>
                <a:lnTo>
                  <a:pt x="137" y="85"/>
                </a:lnTo>
                <a:cubicBezTo>
                  <a:pt x="137" y="95"/>
                  <a:pt x="145" y="102"/>
                  <a:pt x="155" y="102"/>
                </a:cubicBezTo>
                <a:lnTo>
                  <a:pt x="155" y="102"/>
                </a:lnTo>
                <a:cubicBezTo>
                  <a:pt x="164" y="102"/>
                  <a:pt x="172" y="95"/>
                  <a:pt x="172" y="85"/>
                </a:cubicBezTo>
                <a:lnTo>
                  <a:pt x="172" y="68"/>
                </a:lnTo>
                <a:lnTo>
                  <a:pt x="172" y="68"/>
                </a:lnTo>
                <a:cubicBezTo>
                  <a:pt x="172" y="49"/>
                  <a:pt x="187" y="34"/>
                  <a:pt x="206" y="34"/>
                </a:cubicBezTo>
                <a:lnTo>
                  <a:pt x="686" y="34"/>
                </a:lnTo>
                <a:lnTo>
                  <a:pt x="686" y="34"/>
                </a:lnTo>
                <a:cubicBezTo>
                  <a:pt x="706" y="34"/>
                  <a:pt x="721" y="49"/>
                  <a:pt x="721" y="68"/>
                </a:cubicBezTo>
                <a:lnTo>
                  <a:pt x="721" y="549"/>
                </a:lnTo>
                <a:lnTo>
                  <a:pt x="721" y="549"/>
                </a:lnTo>
                <a:cubicBezTo>
                  <a:pt x="721" y="568"/>
                  <a:pt x="706" y="583"/>
                  <a:pt x="686" y="583"/>
                </a:cubicBezTo>
                <a:lnTo>
                  <a:pt x="669" y="583"/>
                </a:lnTo>
                <a:lnTo>
                  <a:pt x="669" y="583"/>
                </a:lnTo>
                <a:cubicBezTo>
                  <a:pt x="660" y="583"/>
                  <a:pt x="652" y="591"/>
                  <a:pt x="652" y="600"/>
                </a:cubicBezTo>
                <a:lnTo>
                  <a:pt x="652" y="600"/>
                </a:lnTo>
                <a:cubicBezTo>
                  <a:pt x="652" y="610"/>
                  <a:pt x="660" y="618"/>
                  <a:pt x="669" y="618"/>
                </a:cubicBezTo>
                <a:lnTo>
                  <a:pt x="686" y="618"/>
                </a:lnTo>
                <a:lnTo>
                  <a:pt x="686" y="618"/>
                </a:lnTo>
                <a:cubicBezTo>
                  <a:pt x="724" y="618"/>
                  <a:pt x="756" y="587"/>
                  <a:pt x="756" y="549"/>
                </a:cubicBezTo>
                <a:lnTo>
                  <a:pt x="756" y="68"/>
                </a:lnTo>
                <a:lnTo>
                  <a:pt x="756" y="68"/>
                </a:lnTo>
                <a:cubicBezTo>
                  <a:pt x="756" y="30"/>
                  <a:pt x="724" y="0"/>
                  <a:pt x="686" y="0"/>
                </a:cubicBezTo>
                <a:close/>
                <a:moveTo>
                  <a:pt x="532" y="206"/>
                </a:moveTo>
                <a:lnTo>
                  <a:pt x="292" y="206"/>
                </a:lnTo>
                <a:lnTo>
                  <a:pt x="292" y="206"/>
                </a:lnTo>
                <a:cubicBezTo>
                  <a:pt x="282" y="206"/>
                  <a:pt x="275" y="213"/>
                  <a:pt x="275" y="223"/>
                </a:cubicBezTo>
                <a:lnTo>
                  <a:pt x="275" y="223"/>
                </a:lnTo>
                <a:cubicBezTo>
                  <a:pt x="275" y="232"/>
                  <a:pt x="282" y="240"/>
                  <a:pt x="292" y="240"/>
                </a:cubicBezTo>
                <a:lnTo>
                  <a:pt x="532" y="240"/>
                </a:lnTo>
                <a:lnTo>
                  <a:pt x="532" y="240"/>
                </a:lnTo>
                <a:cubicBezTo>
                  <a:pt x="541" y="240"/>
                  <a:pt x="550" y="232"/>
                  <a:pt x="550" y="223"/>
                </a:cubicBezTo>
                <a:lnTo>
                  <a:pt x="550" y="223"/>
                </a:lnTo>
                <a:cubicBezTo>
                  <a:pt x="550" y="213"/>
                  <a:pt x="541" y="206"/>
                  <a:pt x="532" y="206"/>
                </a:cubicBezTo>
                <a:close/>
                <a:moveTo>
                  <a:pt x="86" y="206"/>
                </a:moveTo>
                <a:lnTo>
                  <a:pt x="86" y="206"/>
                </a:lnTo>
                <a:cubicBezTo>
                  <a:pt x="76" y="206"/>
                  <a:pt x="69" y="213"/>
                  <a:pt x="69" y="223"/>
                </a:cubicBezTo>
                <a:lnTo>
                  <a:pt x="69" y="223"/>
                </a:lnTo>
                <a:cubicBezTo>
                  <a:pt x="69" y="232"/>
                  <a:pt x="76" y="240"/>
                  <a:pt x="86" y="240"/>
                </a:cubicBezTo>
                <a:lnTo>
                  <a:pt x="86" y="240"/>
                </a:lnTo>
                <a:cubicBezTo>
                  <a:pt x="95" y="240"/>
                  <a:pt x="103" y="232"/>
                  <a:pt x="103" y="223"/>
                </a:cubicBezTo>
                <a:lnTo>
                  <a:pt x="103" y="223"/>
                </a:lnTo>
                <a:cubicBezTo>
                  <a:pt x="103" y="213"/>
                  <a:pt x="95" y="206"/>
                  <a:pt x="86" y="206"/>
                </a:cubicBezTo>
                <a:close/>
                <a:moveTo>
                  <a:pt x="155" y="206"/>
                </a:moveTo>
                <a:lnTo>
                  <a:pt x="155" y="206"/>
                </a:lnTo>
                <a:cubicBezTo>
                  <a:pt x="145" y="206"/>
                  <a:pt x="137" y="213"/>
                  <a:pt x="137" y="223"/>
                </a:cubicBezTo>
                <a:lnTo>
                  <a:pt x="137" y="223"/>
                </a:lnTo>
                <a:cubicBezTo>
                  <a:pt x="137" y="232"/>
                  <a:pt x="145" y="240"/>
                  <a:pt x="155" y="240"/>
                </a:cubicBezTo>
                <a:lnTo>
                  <a:pt x="155" y="240"/>
                </a:lnTo>
                <a:cubicBezTo>
                  <a:pt x="164" y="240"/>
                  <a:pt x="172" y="232"/>
                  <a:pt x="172" y="223"/>
                </a:cubicBezTo>
                <a:lnTo>
                  <a:pt x="172" y="223"/>
                </a:lnTo>
                <a:cubicBezTo>
                  <a:pt x="172" y="213"/>
                  <a:pt x="164" y="206"/>
                  <a:pt x="155" y="2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6896253" y="1294434"/>
            <a:ext cx="352334" cy="352241"/>
          </a:xfrm>
          <a:custGeom>
            <a:avLst/>
            <a:gdLst/>
            <a:ahLst/>
            <a:cxnLst/>
            <a:rect l="l" t="t" r="r" b="b"/>
            <a:pathLst>
              <a:path w="756" h="756" extrusionOk="0">
                <a:moveTo>
                  <a:pt x="669" y="549"/>
                </a:moveTo>
                <a:lnTo>
                  <a:pt x="669" y="549"/>
                </a:lnTo>
                <a:cubicBezTo>
                  <a:pt x="660" y="549"/>
                  <a:pt x="652" y="557"/>
                  <a:pt x="652" y="566"/>
                </a:cubicBezTo>
                <a:lnTo>
                  <a:pt x="652" y="566"/>
                </a:lnTo>
                <a:cubicBezTo>
                  <a:pt x="652" y="576"/>
                  <a:pt x="660" y="583"/>
                  <a:pt x="669" y="583"/>
                </a:cubicBezTo>
                <a:lnTo>
                  <a:pt x="669" y="583"/>
                </a:lnTo>
                <a:cubicBezTo>
                  <a:pt x="679" y="583"/>
                  <a:pt x="686" y="576"/>
                  <a:pt x="686" y="566"/>
                </a:cubicBezTo>
                <a:lnTo>
                  <a:pt x="686" y="566"/>
                </a:lnTo>
                <a:cubicBezTo>
                  <a:pt x="686" y="557"/>
                  <a:pt x="679" y="549"/>
                  <a:pt x="669" y="549"/>
                </a:cubicBezTo>
                <a:close/>
                <a:moveTo>
                  <a:pt x="378" y="515"/>
                </a:moveTo>
                <a:lnTo>
                  <a:pt x="378" y="515"/>
                </a:lnTo>
                <a:cubicBezTo>
                  <a:pt x="264" y="515"/>
                  <a:pt x="172" y="454"/>
                  <a:pt x="172" y="378"/>
                </a:cubicBezTo>
                <a:lnTo>
                  <a:pt x="172" y="378"/>
                </a:lnTo>
                <a:cubicBezTo>
                  <a:pt x="172" y="302"/>
                  <a:pt x="264" y="240"/>
                  <a:pt x="378" y="240"/>
                </a:cubicBezTo>
                <a:lnTo>
                  <a:pt x="378" y="240"/>
                </a:lnTo>
                <a:cubicBezTo>
                  <a:pt x="416" y="240"/>
                  <a:pt x="451" y="248"/>
                  <a:pt x="482" y="259"/>
                </a:cubicBezTo>
                <a:lnTo>
                  <a:pt x="549" y="177"/>
                </a:lnTo>
                <a:lnTo>
                  <a:pt x="549" y="302"/>
                </a:lnTo>
                <a:lnTo>
                  <a:pt x="549" y="302"/>
                </a:lnTo>
                <a:cubicBezTo>
                  <a:pt x="570" y="324"/>
                  <a:pt x="583" y="350"/>
                  <a:pt x="583" y="378"/>
                </a:cubicBezTo>
                <a:lnTo>
                  <a:pt x="583" y="378"/>
                </a:lnTo>
                <a:cubicBezTo>
                  <a:pt x="583" y="454"/>
                  <a:pt x="491" y="515"/>
                  <a:pt x="378" y="515"/>
                </a:cubicBezTo>
                <a:close/>
                <a:moveTo>
                  <a:pt x="583" y="68"/>
                </a:moveTo>
                <a:lnTo>
                  <a:pt x="466" y="218"/>
                </a:lnTo>
                <a:lnTo>
                  <a:pt x="466" y="218"/>
                </a:lnTo>
                <a:cubicBezTo>
                  <a:pt x="439" y="210"/>
                  <a:pt x="409" y="206"/>
                  <a:pt x="378" y="206"/>
                </a:cubicBezTo>
                <a:lnTo>
                  <a:pt x="378" y="206"/>
                </a:lnTo>
                <a:cubicBezTo>
                  <a:pt x="245" y="206"/>
                  <a:pt x="138" y="283"/>
                  <a:pt x="138" y="378"/>
                </a:cubicBezTo>
                <a:lnTo>
                  <a:pt x="138" y="378"/>
                </a:lnTo>
                <a:cubicBezTo>
                  <a:pt x="138" y="473"/>
                  <a:pt x="245" y="549"/>
                  <a:pt x="378" y="549"/>
                </a:cubicBezTo>
                <a:lnTo>
                  <a:pt x="378" y="549"/>
                </a:lnTo>
                <a:cubicBezTo>
                  <a:pt x="510" y="549"/>
                  <a:pt x="618" y="473"/>
                  <a:pt x="618" y="378"/>
                </a:cubicBezTo>
                <a:lnTo>
                  <a:pt x="618" y="378"/>
                </a:lnTo>
                <a:cubicBezTo>
                  <a:pt x="618" y="346"/>
                  <a:pt x="605" y="315"/>
                  <a:pt x="583" y="290"/>
                </a:cubicBezTo>
                <a:lnTo>
                  <a:pt x="583" y="68"/>
                </a:lnTo>
                <a:close/>
                <a:moveTo>
                  <a:pt x="669" y="68"/>
                </a:moveTo>
                <a:lnTo>
                  <a:pt x="669" y="68"/>
                </a:lnTo>
                <a:cubicBezTo>
                  <a:pt x="660" y="68"/>
                  <a:pt x="652" y="77"/>
                  <a:pt x="652" y="86"/>
                </a:cubicBezTo>
                <a:lnTo>
                  <a:pt x="652" y="86"/>
                </a:lnTo>
                <a:cubicBezTo>
                  <a:pt x="652" y="95"/>
                  <a:pt x="660" y="103"/>
                  <a:pt x="669" y="103"/>
                </a:cubicBezTo>
                <a:lnTo>
                  <a:pt x="669" y="103"/>
                </a:lnTo>
                <a:cubicBezTo>
                  <a:pt x="679" y="103"/>
                  <a:pt x="686" y="95"/>
                  <a:pt x="686" y="86"/>
                </a:cubicBezTo>
                <a:lnTo>
                  <a:pt x="686" y="86"/>
                </a:lnTo>
                <a:cubicBezTo>
                  <a:pt x="686" y="77"/>
                  <a:pt x="679" y="68"/>
                  <a:pt x="669" y="68"/>
                </a:cubicBezTo>
                <a:close/>
                <a:moveTo>
                  <a:pt x="720" y="583"/>
                </a:moveTo>
                <a:lnTo>
                  <a:pt x="720" y="583"/>
                </a:lnTo>
                <a:cubicBezTo>
                  <a:pt x="720" y="602"/>
                  <a:pt x="705" y="618"/>
                  <a:pt x="686" y="618"/>
                </a:cubicBezTo>
                <a:lnTo>
                  <a:pt x="69" y="618"/>
                </a:lnTo>
                <a:lnTo>
                  <a:pt x="69" y="618"/>
                </a:lnTo>
                <a:cubicBezTo>
                  <a:pt x="50" y="618"/>
                  <a:pt x="35" y="602"/>
                  <a:pt x="35" y="583"/>
                </a:cubicBezTo>
                <a:lnTo>
                  <a:pt x="35" y="68"/>
                </a:lnTo>
                <a:lnTo>
                  <a:pt x="35" y="68"/>
                </a:lnTo>
                <a:cubicBezTo>
                  <a:pt x="35" y="49"/>
                  <a:pt x="50" y="34"/>
                  <a:pt x="69" y="34"/>
                </a:cubicBezTo>
                <a:lnTo>
                  <a:pt x="686" y="34"/>
                </a:lnTo>
                <a:lnTo>
                  <a:pt x="686" y="34"/>
                </a:lnTo>
                <a:cubicBezTo>
                  <a:pt x="705" y="34"/>
                  <a:pt x="720" y="49"/>
                  <a:pt x="720" y="68"/>
                </a:cubicBezTo>
                <a:lnTo>
                  <a:pt x="720" y="583"/>
                </a:lnTo>
                <a:close/>
                <a:moveTo>
                  <a:pt x="720" y="687"/>
                </a:moveTo>
                <a:lnTo>
                  <a:pt x="720" y="687"/>
                </a:lnTo>
                <a:cubicBezTo>
                  <a:pt x="720" y="706"/>
                  <a:pt x="705" y="721"/>
                  <a:pt x="686" y="721"/>
                </a:cubicBezTo>
                <a:lnTo>
                  <a:pt x="69" y="721"/>
                </a:lnTo>
                <a:lnTo>
                  <a:pt x="69" y="721"/>
                </a:lnTo>
                <a:cubicBezTo>
                  <a:pt x="50" y="721"/>
                  <a:pt x="35" y="706"/>
                  <a:pt x="35" y="687"/>
                </a:cubicBezTo>
                <a:lnTo>
                  <a:pt x="35" y="643"/>
                </a:lnTo>
                <a:lnTo>
                  <a:pt x="35" y="643"/>
                </a:lnTo>
                <a:cubicBezTo>
                  <a:pt x="45" y="649"/>
                  <a:pt x="56" y="652"/>
                  <a:pt x="69" y="652"/>
                </a:cubicBezTo>
                <a:lnTo>
                  <a:pt x="686" y="652"/>
                </a:lnTo>
                <a:lnTo>
                  <a:pt x="686" y="652"/>
                </a:lnTo>
                <a:cubicBezTo>
                  <a:pt x="699" y="652"/>
                  <a:pt x="710" y="649"/>
                  <a:pt x="720" y="643"/>
                </a:cubicBezTo>
                <a:lnTo>
                  <a:pt x="720" y="687"/>
                </a:lnTo>
                <a:close/>
                <a:moveTo>
                  <a:pt x="686" y="0"/>
                </a:moveTo>
                <a:lnTo>
                  <a:pt x="69" y="0"/>
                </a:lnTo>
                <a:lnTo>
                  <a:pt x="69" y="0"/>
                </a:lnTo>
                <a:cubicBezTo>
                  <a:pt x="31" y="0"/>
                  <a:pt x="0" y="31"/>
                  <a:pt x="0" y="68"/>
                </a:cubicBezTo>
                <a:lnTo>
                  <a:pt x="0" y="687"/>
                </a:lnTo>
                <a:lnTo>
                  <a:pt x="0" y="687"/>
                </a:lnTo>
                <a:cubicBezTo>
                  <a:pt x="0" y="725"/>
                  <a:pt x="31" y="755"/>
                  <a:pt x="69" y="755"/>
                </a:cubicBezTo>
                <a:lnTo>
                  <a:pt x="686" y="755"/>
                </a:lnTo>
                <a:lnTo>
                  <a:pt x="686" y="755"/>
                </a:lnTo>
                <a:cubicBezTo>
                  <a:pt x="724" y="755"/>
                  <a:pt x="755" y="725"/>
                  <a:pt x="755" y="687"/>
                </a:cubicBezTo>
                <a:lnTo>
                  <a:pt x="755" y="68"/>
                </a:lnTo>
                <a:lnTo>
                  <a:pt x="755" y="68"/>
                </a:lnTo>
                <a:cubicBezTo>
                  <a:pt x="755" y="31"/>
                  <a:pt x="724" y="0"/>
                  <a:pt x="686" y="0"/>
                </a:cubicBezTo>
                <a:close/>
                <a:moveTo>
                  <a:pt x="378" y="395"/>
                </a:moveTo>
                <a:lnTo>
                  <a:pt x="378" y="395"/>
                </a:lnTo>
                <a:cubicBezTo>
                  <a:pt x="359" y="395"/>
                  <a:pt x="344" y="387"/>
                  <a:pt x="344" y="378"/>
                </a:cubicBezTo>
                <a:lnTo>
                  <a:pt x="344" y="378"/>
                </a:lnTo>
                <a:cubicBezTo>
                  <a:pt x="344" y="368"/>
                  <a:pt x="359" y="361"/>
                  <a:pt x="378" y="361"/>
                </a:cubicBezTo>
                <a:lnTo>
                  <a:pt x="378" y="361"/>
                </a:lnTo>
                <a:cubicBezTo>
                  <a:pt x="396" y="361"/>
                  <a:pt x="411" y="368"/>
                  <a:pt x="411" y="378"/>
                </a:cubicBezTo>
                <a:lnTo>
                  <a:pt x="411" y="378"/>
                </a:lnTo>
                <a:cubicBezTo>
                  <a:pt x="411" y="387"/>
                  <a:pt x="396" y="395"/>
                  <a:pt x="378" y="395"/>
                </a:cubicBezTo>
                <a:close/>
                <a:moveTo>
                  <a:pt x="378" y="326"/>
                </a:moveTo>
                <a:lnTo>
                  <a:pt x="378" y="326"/>
                </a:lnTo>
                <a:cubicBezTo>
                  <a:pt x="340" y="326"/>
                  <a:pt x="310" y="349"/>
                  <a:pt x="310" y="378"/>
                </a:cubicBezTo>
                <a:lnTo>
                  <a:pt x="310" y="378"/>
                </a:lnTo>
                <a:cubicBezTo>
                  <a:pt x="310" y="406"/>
                  <a:pt x="340" y="429"/>
                  <a:pt x="378" y="429"/>
                </a:cubicBezTo>
                <a:lnTo>
                  <a:pt x="378" y="429"/>
                </a:lnTo>
                <a:cubicBezTo>
                  <a:pt x="415" y="429"/>
                  <a:pt x="446" y="406"/>
                  <a:pt x="446" y="378"/>
                </a:cubicBezTo>
                <a:lnTo>
                  <a:pt x="446" y="378"/>
                </a:lnTo>
                <a:cubicBezTo>
                  <a:pt x="446" y="349"/>
                  <a:pt x="415" y="326"/>
                  <a:pt x="378" y="326"/>
                </a:cubicBezTo>
                <a:close/>
                <a:moveTo>
                  <a:pt x="198" y="155"/>
                </a:moveTo>
                <a:lnTo>
                  <a:pt x="420" y="155"/>
                </a:lnTo>
                <a:lnTo>
                  <a:pt x="420" y="155"/>
                </a:lnTo>
                <a:cubicBezTo>
                  <a:pt x="434" y="155"/>
                  <a:pt x="446" y="143"/>
                  <a:pt x="446" y="129"/>
                </a:cubicBezTo>
                <a:lnTo>
                  <a:pt x="446" y="129"/>
                </a:lnTo>
                <a:cubicBezTo>
                  <a:pt x="446" y="114"/>
                  <a:pt x="434" y="103"/>
                  <a:pt x="420" y="103"/>
                </a:cubicBezTo>
                <a:lnTo>
                  <a:pt x="198" y="103"/>
                </a:lnTo>
                <a:lnTo>
                  <a:pt x="198" y="103"/>
                </a:lnTo>
                <a:cubicBezTo>
                  <a:pt x="184" y="103"/>
                  <a:pt x="172" y="114"/>
                  <a:pt x="172" y="129"/>
                </a:cubicBezTo>
                <a:lnTo>
                  <a:pt x="172" y="129"/>
                </a:lnTo>
                <a:cubicBezTo>
                  <a:pt x="172" y="143"/>
                  <a:pt x="184" y="155"/>
                  <a:pt x="198" y="155"/>
                </a:cubicBezTo>
                <a:close/>
                <a:moveTo>
                  <a:pt x="86" y="68"/>
                </a:moveTo>
                <a:lnTo>
                  <a:pt x="86" y="68"/>
                </a:lnTo>
                <a:cubicBezTo>
                  <a:pt x="77" y="68"/>
                  <a:pt x="69" y="77"/>
                  <a:pt x="69" y="86"/>
                </a:cubicBezTo>
                <a:lnTo>
                  <a:pt x="69" y="86"/>
                </a:lnTo>
                <a:cubicBezTo>
                  <a:pt x="69" y="95"/>
                  <a:pt x="77" y="103"/>
                  <a:pt x="86" y="103"/>
                </a:cubicBezTo>
                <a:lnTo>
                  <a:pt x="86" y="103"/>
                </a:lnTo>
                <a:cubicBezTo>
                  <a:pt x="96" y="103"/>
                  <a:pt x="103" y="95"/>
                  <a:pt x="103" y="86"/>
                </a:cubicBezTo>
                <a:lnTo>
                  <a:pt x="103" y="86"/>
                </a:lnTo>
                <a:cubicBezTo>
                  <a:pt x="103" y="77"/>
                  <a:pt x="96" y="68"/>
                  <a:pt x="86" y="68"/>
                </a:cubicBezTo>
                <a:close/>
                <a:moveTo>
                  <a:pt x="86" y="549"/>
                </a:moveTo>
                <a:lnTo>
                  <a:pt x="86" y="549"/>
                </a:lnTo>
                <a:cubicBezTo>
                  <a:pt x="77" y="549"/>
                  <a:pt x="69" y="557"/>
                  <a:pt x="69" y="566"/>
                </a:cubicBezTo>
                <a:lnTo>
                  <a:pt x="69" y="566"/>
                </a:lnTo>
                <a:cubicBezTo>
                  <a:pt x="69" y="576"/>
                  <a:pt x="77" y="583"/>
                  <a:pt x="86" y="583"/>
                </a:cubicBezTo>
                <a:lnTo>
                  <a:pt x="86" y="583"/>
                </a:lnTo>
                <a:cubicBezTo>
                  <a:pt x="96" y="583"/>
                  <a:pt x="103" y="576"/>
                  <a:pt x="103" y="566"/>
                </a:cubicBezTo>
                <a:lnTo>
                  <a:pt x="103" y="566"/>
                </a:lnTo>
                <a:cubicBezTo>
                  <a:pt x="103" y="557"/>
                  <a:pt x="96" y="549"/>
                  <a:pt x="86" y="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5719747" y="2518010"/>
            <a:ext cx="288461" cy="352241"/>
          </a:xfrm>
          <a:custGeom>
            <a:avLst/>
            <a:gdLst/>
            <a:ahLst/>
            <a:cxnLst/>
            <a:rect l="l" t="t" r="r" b="b"/>
            <a:pathLst>
              <a:path w="618" h="756" extrusionOk="0">
                <a:moveTo>
                  <a:pt x="120" y="480"/>
                </a:moveTo>
                <a:lnTo>
                  <a:pt x="498" y="480"/>
                </a:lnTo>
                <a:lnTo>
                  <a:pt x="498" y="480"/>
                </a:lnTo>
                <a:cubicBezTo>
                  <a:pt x="507" y="480"/>
                  <a:pt x="515" y="472"/>
                  <a:pt x="515" y="463"/>
                </a:cubicBezTo>
                <a:lnTo>
                  <a:pt x="515" y="463"/>
                </a:lnTo>
                <a:cubicBezTo>
                  <a:pt x="515" y="453"/>
                  <a:pt x="507" y="446"/>
                  <a:pt x="498" y="446"/>
                </a:cubicBezTo>
                <a:lnTo>
                  <a:pt x="120" y="446"/>
                </a:lnTo>
                <a:lnTo>
                  <a:pt x="120" y="446"/>
                </a:lnTo>
                <a:cubicBezTo>
                  <a:pt x="110" y="446"/>
                  <a:pt x="102" y="453"/>
                  <a:pt x="102" y="463"/>
                </a:cubicBezTo>
                <a:lnTo>
                  <a:pt x="102" y="463"/>
                </a:lnTo>
                <a:cubicBezTo>
                  <a:pt x="102" y="472"/>
                  <a:pt x="110" y="480"/>
                  <a:pt x="120" y="480"/>
                </a:cubicBezTo>
                <a:close/>
                <a:moveTo>
                  <a:pt x="120" y="583"/>
                </a:moveTo>
                <a:lnTo>
                  <a:pt x="429" y="583"/>
                </a:lnTo>
                <a:lnTo>
                  <a:pt x="429" y="583"/>
                </a:lnTo>
                <a:cubicBezTo>
                  <a:pt x="438" y="583"/>
                  <a:pt x="446" y="576"/>
                  <a:pt x="446" y="566"/>
                </a:cubicBezTo>
                <a:lnTo>
                  <a:pt x="446" y="566"/>
                </a:lnTo>
                <a:cubicBezTo>
                  <a:pt x="446" y="557"/>
                  <a:pt x="438" y="549"/>
                  <a:pt x="429" y="549"/>
                </a:cubicBezTo>
                <a:lnTo>
                  <a:pt x="120" y="549"/>
                </a:lnTo>
                <a:lnTo>
                  <a:pt x="120" y="549"/>
                </a:lnTo>
                <a:cubicBezTo>
                  <a:pt x="110" y="549"/>
                  <a:pt x="102" y="557"/>
                  <a:pt x="102" y="566"/>
                </a:cubicBezTo>
                <a:lnTo>
                  <a:pt x="102" y="566"/>
                </a:lnTo>
                <a:cubicBezTo>
                  <a:pt x="102" y="576"/>
                  <a:pt x="110" y="583"/>
                  <a:pt x="120" y="583"/>
                </a:cubicBezTo>
                <a:close/>
                <a:moveTo>
                  <a:pt x="583" y="206"/>
                </a:moveTo>
                <a:lnTo>
                  <a:pt x="34" y="206"/>
                </a:lnTo>
                <a:lnTo>
                  <a:pt x="34" y="137"/>
                </a:lnTo>
                <a:lnTo>
                  <a:pt x="172" y="137"/>
                </a:lnTo>
                <a:lnTo>
                  <a:pt x="172" y="137"/>
                </a:lnTo>
                <a:cubicBezTo>
                  <a:pt x="172" y="156"/>
                  <a:pt x="187" y="171"/>
                  <a:pt x="206" y="171"/>
                </a:cubicBezTo>
                <a:lnTo>
                  <a:pt x="412" y="171"/>
                </a:lnTo>
                <a:lnTo>
                  <a:pt x="412" y="171"/>
                </a:lnTo>
                <a:cubicBezTo>
                  <a:pt x="431" y="171"/>
                  <a:pt x="446" y="156"/>
                  <a:pt x="446" y="137"/>
                </a:cubicBezTo>
                <a:lnTo>
                  <a:pt x="583" y="137"/>
                </a:lnTo>
                <a:lnTo>
                  <a:pt x="583" y="206"/>
                </a:lnTo>
                <a:close/>
                <a:moveTo>
                  <a:pt x="583" y="721"/>
                </a:moveTo>
                <a:lnTo>
                  <a:pt x="34" y="721"/>
                </a:lnTo>
                <a:lnTo>
                  <a:pt x="34" y="240"/>
                </a:lnTo>
                <a:lnTo>
                  <a:pt x="583" y="240"/>
                </a:lnTo>
                <a:lnTo>
                  <a:pt x="583" y="721"/>
                </a:lnTo>
                <a:close/>
                <a:moveTo>
                  <a:pt x="206" y="68"/>
                </a:moveTo>
                <a:lnTo>
                  <a:pt x="412" y="68"/>
                </a:lnTo>
                <a:lnTo>
                  <a:pt x="412" y="137"/>
                </a:lnTo>
                <a:lnTo>
                  <a:pt x="206" y="137"/>
                </a:lnTo>
                <a:lnTo>
                  <a:pt x="206" y="68"/>
                </a:lnTo>
                <a:close/>
                <a:moveTo>
                  <a:pt x="583" y="102"/>
                </a:moveTo>
                <a:lnTo>
                  <a:pt x="446" y="102"/>
                </a:lnTo>
                <a:lnTo>
                  <a:pt x="446" y="68"/>
                </a:lnTo>
                <a:lnTo>
                  <a:pt x="446" y="68"/>
                </a:lnTo>
                <a:cubicBezTo>
                  <a:pt x="446" y="49"/>
                  <a:pt x="431" y="34"/>
                  <a:pt x="412" y="34"/>
                </a:cubicBezTo>
                <a:lnTo>
                  <a:pt x="343" y="34"/>
                </a:lnTo>
                <a:lnTo>
                  <a:pt x="343" y="34"/>
                </a:lnTo>
                <a:cubicBezTo>
                  <a:pt x="343" y="15"/>
                  <a:pt x="327" y="0"/>
                  <a:pt x="309" y="0"/>
                </a:cubicBezTo>
                <a:lnTo>
                  <a:pt x="309" y="0"/>
                </a:lnTo>
                <a:cubicBezTo>
                  <a:pt x="289" y="0"/>
                  <a:pt x="274" y="15"/>
                  <a:pt x="274" y="34"/>
                </a:cubicBezTo>
                <a:lnTo>
                  <a:pt x="206" y="34"/>
                </a:lnTo>
                <a:lnTo>
                  <a:pt x="206" y="34"/>
                </a:lnTo>
                <a:cubicBezTo>
                  <a:pt x="187" y="34"/>
                  <a:pt x="172" y="49"/>
                  <a:pt x="172" y="68"/>
                </a:cubicBezTo>
                <a:lnTo>
                  <a:pt x="172" y="102"/>
                </a:lnTo>
                <a:lnTo>
                  <a:pt x="34" y="102"/>
                </a:lnTo>
                <a:lnTo>
                  <a:pt x="34" y="102"/>
                </a:lnTo>
                <a:cubicBezTo>
                  <a:pt x="15" y="102"/>
                  <a:pt x="0" y="118"/>
                  <a:pt x="0" y="137"/>
                </a:cubicBezTo>
                <a:lnTo>
                  <a:pt x="0" y="721"/>
                </a:lnTo>
                <a:lnTo>
                  <a:pt x="0" y="721"/>
                </a:lnTo>
                <a:cubicBezTo>
                  <a:pt x="0" y="739"/>
                  <a:pt x="15" y="755"/>
                  <a:pt x="34" y="755"/>
                </a:cubicBezTo>
                <a:lnTo>
                  <a:pt x="583" y="755"/>
                </a:lnTo>
                <a:lnTo>
                  <a:pt x="583" y="755"/>
                </a:lnTo>
                <a:cubicBezTo>
                  <a:pt x="602" y="755"/>
                  <a:pt x="617" y="739"/>
                  <a:pt x="617" y="721"/>
                </a:cubicBezTo>
                <a:lnTo>
                  <a:pt x="617" y="137"/>
                </a:lnTo>
                <a:lnTo>
                  <a:pt x="617" y="137"/>
                </a:lnTo>
                <a:cubicBezTo>
                  <a:pt x="617" y="118"/>
                  <a:pt x="602" y="102"/>
                  <a:pt x="583" y="102"/>
                </a:cubicBezTo>
                <a:close/>
                <a:moveTo>
                  <a:pt x="120" y="377"/>
                </a:moveTo>
                <a:lnTo>
                  <a:pt x="326" y="377"/>
                </a:lnTo>
                <a:lnTo>
                  <a:pt x="326" y="377"/>
                </a:lnTo>
                <a:cubicBezTo>
                  <a:pt x="335" y="377"/>
                  <a:pt x="343" y="370"/>
                  <a:pt x="343" y="360"/>
                </a:cubicBezTo>
                <a:lnTo>
                  <a:pt x="343" y="360"/>
                </a:lnTo>
                <a:cubicBezTo>
                  <a:pt x="343" y="351"/>
                  <a:pt x="335" y="342"/>
                  <a:pt x="326" y="342"/>
                </a:cubicBezTo>
                <a:lnTo>
                  <a:pt x="120" y="342"/>
                </a:lnTo>
                <a:lnTo>
                  <a:pt x="120" y="342"/>
                </a:lnTo>
                <a:cubicBezTo>
                  <a:pt x="110" y="342"/>
                  <a:pt x="102" y="351"/>
                  <a:pt x="102" y="360"/>
                </a:cubicBezTo>
                <a:lnTo>
                  <a:pt x="102" y="360"/>
                </a:lnTo>
                <a:cubicBezTo>
                  <a:pt x="102" y="370"/>
                  <a:pt x="110" y="377"/>
                  <a:pt x="120" y="3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7479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6058319" y="1545056"/>
            <a:ext cx="420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7832788" y="1718175"/>
            <a:ext cx="420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7663099" y="3384150"/>
            <a:ext cx="420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 txBox="1"/>
          <p:nvPr/>
        </p:nvSpPr>
        <p:spPr>
          <a:xfrm>
            <a:off x="5963607" y="3280509"/>
            <a:ext cx="420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828" y="2275000"/>
            <a:ext cx="755175" cy="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Жизненный цикл бага</a:t>
            </a:r>
            <a:endParaRPr sz="4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5014070" y="1608293"/>
            <a:ext cx="298756" cy="1079364"/>
          </a:xfrm>
          <a:custGeom>
            <a:avLst/>
            <a:gdLst/>
            <a:ahLst/>
            <a:cxnLst/>
            <a:rect l="l" t="t" r="r" b="b"/>
            <a:pathLst>
              <a:path w="639" h="2311" extrusionOk="0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7273168" y="26"/>
            <a:ext cx="1870836" cy="1928021"/>
          </a:xfrm>
          <a:custGeom>
            <a:avLst/>
            <a:gdLst/>
            <a:ahLst/>
            <a:cxnLst/>
            <a:rect l="l" t="t" r="r" b="b"/>
            <a:pathLst>
              <a:path w="4005" h="4127" extrusionOk="0">
                <a:moveTo>
                  <a:pt x="87" y="0"/>
                </a:moveTo>
                <a:lnTo>
                  <a:pt x="3499" y="0"/>
                </a:lnTo>
                <a:lnTo>
                  <a:pt x="3499" y="0"/>
                </a:lnTo>
                <a:cubicBezTo>
                  <a:pt x="3671" y="68"/>
                  <a:pt x="3840" y="141"/>
                  <a:pt x="4004" y="221"/>
                </a:cubicBezTo>
                <a:lnTo>
                  <a:pt x="4004" y="4003"/>
                </a:lnTo>
                <a:lnTo>
                  <a:pt x="4004" y="4003"/>
                </a:lnTo>
                <a:cubicBezTo>
                  <a:pt x="3539" y="4126"/>
                  <a:pt x="3049" y="4066"/>
                  <a:pt x="2652" y="3744"/>
                </a:cubicBezTo>
                <a:lnTo>
                  <a:pt x="2652" y="3744"/>
                </a:lnTo>
                <a:cubicBezTo>
                  <a:pt x="2639" y="3734"/>
                  <a:pt x="2626" y="3724"/>
                  <a:pt x="2614" y="3713"/>
                </a:cubicBezTo>
                <a:lnTo>
                  <a:pt x="2614" y="3713"/>
                </a:lnTo>
                <a:cubicBezTo>
                  <a:pt x="2484" y="3601"/>
                  <a:pt x="2364" y="3459"/>
                  <a:pt x="2259" y="3285"/>
                </a:cubicBezTo>
                <a:lnTo>
                  <a:pt x="2259" y="3285"/>
                </a:lnTo>
                <a:cubicBezTo>
                  <a:pt x="1958" y="2816"/>
                  <a:pt x="2126" y="2047"/>
                  <a:pt x="1682" y="1644"/>
                </a:cubicBezTo>
                <a:lnTo>
                  <a:pt x="1682" y="1644"/>
                </a:lnTo>
                <a:cubicBezTo>
                  <a:pt x="1619" y="1583"/>
                  <a:pt x="1541" y="1541"/>
                  <a:pt x="1454" y="1509"/>
                </a:cubicBezTo>
                <a:lnTo>
                  <a:pt x="1454" y="1509"/>
                </a:lnTo>
                <a:cubicBezTo>
                  <a:pt x="1446" y="1506"/>
                  <a:pt x="1438" y="1503"/>
                  <a:pt x="1431" y="1500"/>
                </a:cubicBezTo>
                <a:lnTo>
                  <a:pt x="1431" y="1500"/>
                </a:lnTo>
                <a:cubicBezTo>
                  <a:pt x="1154" y="1406"/>
                  <a:pt x="797" y="1402"/>
                  <a:pt x="568" y="1229"/>
                </a:cubicBezTo>
                <a:lnTo>
                  <a:pt x="568" y="1229"/>
                </a:lnTo>
                <a:cubicBezTo>
                  <a:pt x="236" y="961"/>
                  <a:pt x="0" y="434"/>
                  <a:pt x="87" y="0"/>
                </a:cubicBezTo>
              </a:path>
            </a:pathLst>
          </a:custGeom>
          <a:solidFill>
            <a:srgbClr val="004282">
              <a:alpha val="72941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2564634" y="824513"/>
            <a:ext cx="2167533" cy="2166961"/>
          </a:xfrm>
          <a:custGeom>
            <a:avLst/>
            <a:gdLst/>
            <a:ahLst/>
            <a:cxnLst/>
            <a:rect l="l" t="t" r="r" b="b"/>
            <a:pathLst>
              <a:path w="4641" h="4640" extrusionOk="0">
                <a:moveTo>
                  <a:pt x="4466" y="4254"/>
                </a:moveTo>
                <a:lnTo>
                  <a:pt x="4166" y="3515"/>
                </a:lnTo>
                <a:lnTo>
                  <a:pt x="4166" y="3515"/>
                </a:lnTo>
                <a:cubicBezTo>
                  <a:pt x="4151" y="3470"/>
                  <a:pt x="4156" y="3420"/>
                  <a:pt x="4180" y="3379"/>
                </a:cubicBezTo>
                <a:lnTo>
                  <a:pt x="4180" y="3379"/>
                </a:lnTo>
                <a:cubicBezTo>
                  <a:pt x="4640" y="2570"/>
                  <a:pt x="4524" y="1523"/>
                  <a:pt x="3833" y="832"/>
                </a:cubicBezTo>
                <a:lnTo>
                  <a:pt x="3833" y="832"/>
                </a:lnTo>
                <a:cubicBezTo>
                  <a:pt x="3004" y="3"/>
                  <a:pt x="1669" y="0"/>
                  <a:pt x="837" y="827"/>
                </a:cubicBezTo>
                <a:lnTo>
                  <a:pt x="837" y="827"/>
                </a:lnTo>
                <a:cubicBezTo>
                  <a:pt x="3" y="1654"/>
                  <a:pt x="0" y="3002"/>
                  <a:pt x="831" y="3833"/>
                </a:cubicBezTo>
                <a:lnTo>
                  <a:pt x="831" y="3833"/>
                </a:lnTo>
                <a:cubicBezTo>
                  <a:pt x="1522" y="4524"/>
                  <a:pt x="2569" y="4639"/>
                  <a:pt x="3379" y="4179"/>
                </a:cubicBezTo>
                <a:lnTo>
                  <a:pt x="3379" y="4179"/>
                </a:lnTo>
                <a:cubicBezTo>
                  <a:pt x="3421" y="4155"/>
                  <a:pt x="3470" y="4150"/>
                  <a:pt x="3516" y="4165"/>
                </a:cubicBezTo>
                <a:lnTo>
                  <a:pt x="4254" y="4465"/>
                </a:lnTo>
                <a:lnTo>
                  <a:pt x="4254" y="4465"/>
                </a:lnTo>
                <a:cubicBezTo>
                  <a:pt x="4384" y="4508"/>
                  <a:pt x="4509" y="4384"/>
                  <a:pt x="4466" y="4254"/>
                </a:cubicBezTo>
              </a:path>
            </a:pathLst>
          </a:custGeom>
          <a:solidFill>
            <a:srgbClr val="46BF0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3504170" y="1374493"/>
            <a:ext cx="298756" cy="1079364"/>
          </a:xfrm>
          <a:custGeom>
            <a:avLst/>
            <a:gdLst/>
            <a:ahLst/>
            <a:cxnLst/>
            <a:rect l="l" t="t" r="r" b="b"/>
            <a:pathLst>
              <a:path w="639" h="2311" extrusionOk="0">
                <a:moveTo>
                  <a:pt x="604" y="0"/>
                </a:moveTo>
                <a:lnTo>
                  <a:pt x="541" y="1505"/>
                </a:lnTo>
                <a:lnTo>
                  <a:pt x="85" y="1505"/>
                </a:lnTo>
                <a:lnTo>
                  <a:pt x="22" y="0"/>
                </a:lnTo>
                <a:lnTo>
                  <a:pt x="604" y="0"/>
                </a:lnTo>
                <a:close/>
                <a:moveTo>
                  <a:pt x="90" y="2227"/>
                </a:moveTo>
                <a:lnTo>
                  <a:pt x="90" y="2227"/>
                </a:lnTo>
                <a:cubicBezTo>
                  <a:pt x="30" y="2171"/>
                  <a:pt x="0" y="2102"/>
                  <a:pt x="0" y="2021"/>
                </a:cubicBezTo>
                <a:lnTo>
                  <a:pt x="0" y="2021"/>
                </a:lnTo>
                <a:cubicBezTo>
                  <a:pt x="0" y="1937"/>
                  <a:pt x="30" y="1866"/>
                  <a:pt x="90" y="1809"/>
                </a:cubicBezTo>
                <a:lnTo>
                  <a:pt x="90" y="1809"/>
                </a:lnTo>
                <a:cubicBezTo>
                  <a:pt x="150" y="1753"/>
                  <a:pt x="227" y="1725"/>
                  <a:pt x="321" y="1725"/>
                </a:cubicBezTo>
                <a:lnTo>
                  <a:pt x="321" y="1725"/>
                </a:lnTo>
                <a:cubicBezTo>
                  <a:pt x="413" y="1725"/>
                  <a:pt x="489" y="1753"/>
                  <a:pt x="549" y="1809"/>
                </a:cubicBezTo>
                <a:lnTo>
                  <a:pt x="549" y="1809"/>
                </a:lnTo>
                <a:cubicBezTo>
                  <a:pt x="609" y="1866"/>
                  <a:pt x="638" y="1937"/>
                  <a:pt x="638" y="2021"/>
                </a:cubicBezTo>
                <a:lnTo>
                  <a:pt x="638" y="2021"/>
                </a:lnTo>
                <a:cubicBezTo>
                  <a:pt x="638" y="2102"/>
                  <a:pt x="609" y="2171"/>
                  <a:pt x="549" y="2227"/>
                </a:cubicBezTo>
                <a:lnTo>
                  <a:pt x="549" y="2227"/>
                </a:lnTo>
                <a:cubicBezTo>
                  <a:pt x="489" y="2282"/>
                  <a:pt x="413" y="2310"/>
                  <a:pt x="321" y="2310"/>
                </a:cubicBezTo>
                <a:lnTo>
                  <a:pt x="321" y="2310"/>
                </a:lnTo>
                <a:cubicBezTo>
                  <a:pt x="227" y="2310"/>
                  <a:pt x="150" y="2282"/>
                  <a:pt x="90" y="22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3387275" y="2991475"/>
            <a:ext cx="48519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2FAA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Жизненный цикл дефекта может варьироваться от организации к организации</a:t>
            </a:r>
            <a:endParaRPr sz="2800" b="0" i="0" u="none" strike="noStrike" cap="none">
              <a:solidFill>
                <a:srgbClr val="2FAA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ille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Microsoft Office PowerPoint</Application>
  <PresentationFormat>On-screen Show (16:9)</PresentationFormat>
  <Paragraphs>180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Times New Roman</vt:lpstr>
      <vt:lpstr>Lato Light</vt:lpstr>
      <vt:lpstr>Calibri</vt:lpstr>
      <vt:lpstr>Poppins</vt:lpstr>
      <vt:lpstr>Arial</vt:lpstr>
      <vt:lpstr>Roboto</vt:lpstr>
      <vt:lpstr>DM Sans</vt:lpstr>
      <vt:lpstr>Simple Light</vt:lpstr>
      <vt:lpstr>Hillel</vt:lpstr>
      <vt:lpstr>Simple Light</vt:lpstr>
      <vt:lpstr>PowerPoint Presentation</vt:lpstr>
      <vt:lpstr>План лекции</vt:lpstr>
      <vt:lpstr>PowerPoint Presentation</vt:lpstr>
      <vt:lpstr>Давайте вспомним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диана котелянец</cp:lastModifiedBy>
  <cp:revision>1</cp:revision>
  <dcterms:modified xsi:type="dcterms:W3CDTF">2023-02-20T21:40:23Z</dcterms:modified>
</cp:coreProperties>
</file>