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5" r:id="rId8"/>
    <p:sldId id="264" r:id="rId9"/>
    <p:sldId id="267" r:id="rId10"/>
    <p:sldId id="273" r:id="rId11"/>
    <p:sldId id="268" r:id="rId12"/>
    <p:sldId id="272" r:id="rId13"/>
    <p:sldId id="274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514599"/>
            <a:ext cx="11445240" cy="2477454"/>
          </a:xfrm>
        </p:spPr>
        <p:txBody>
          <a:bodyPr>
            <a:normAutofit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информационной системы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</a:t>
            </a:r>
            <a:r>
              <a:rPr lang="ru-RU" sz="5300" i="1" dirty="0">
                <a:highlight>
                  <a:srgbClr val="FFFF00"/>
                </a:highlight>
                <a:latin typeface="ISOCPEUR" panose="020B0604020202020204" pitchFamily="34" charset="0"/>
              </a:rPr>
              <a:t>НАЗВАНИЕ»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ИСП-20             </a:t>
            </a:r>
            <a:r>
              <a:rPr lang="ru-RU" sz="3800" i="1" dirty="0">
                <a:highlight>
                  <a:srgbClr val="FFFF00"/>
                </a:highlight>
                <a:latin typeface="ISOCPEUR" panose="020B0604020202020204" pitchFamily="34" charset="0"/>
              </a:rPr>
              <a:t>Л.С. </a:t>
            </a:r>
            <a:r>
              <a:rPr lang="ru-RU" sz="3800" i="1" dirty="0" err="1">
                <a:highlight>
                  <a:srgbClr val="FFFF00"/>
                </a:highlight>
                <a:latin typeface="ISOCPEUR" panose="020B0604020202020204" pitchFamily="34" charset="0"/>
              </a:rPr>
              <a:t>Ленденев</a:t>
            </a:r>
            <a:r>
              <a:rPr lang="ru-RU" sz="3800" i="1" dirty="0">
                <a:highlight>
                  <a:srgbClr val="FFFF00"/>
                </a:highlight>
                <a:latin typeface="ISOCPEUR" panose="020B0604020202020204" pitchFamily="34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ПОЛИТЕХНИЧЕСКИЙ ТЕХНИКУМ"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57DB4-03B3-4D32-992E-F0EBFE49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0109B-E39F-4D03-A3F5-C0B47770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87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A883E-39ED-4F38-BB30-40D1D03B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/>
              <a:t>Программирование </a:t>
            </a:r>
            <a:br>
              <a:rPr lang="en-US" b="1" cap="all" dirty="0"/>
            </a:br>
            <a:r>
              <a:rPr lang="ru-RU" b="1" cap="all" dirty="0"/>
              <a:t>информационной системы</a:t>
            </a:r>
            <a:endParaRPr lang="ru-RU" cap="all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906D5-1F65-41A3-89CE-5A3FB130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8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4DE28-F2D7-4561-82F3-65CF4E5B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F8403-3F66-4E9F-A30E-AD5CEED5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73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968CE-1D7E-424F-9BEA-4C5A3B57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90D10-F6AA-4AE2-AAD1-ED512CEFB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75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B087-50B0-4F0A-8757-93469071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51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8980" cy="1325563"/>
          </a:xfrm>
        </p:spPr>
        <p:txBody>
          <a:bodyPr>
            <a:normAutofit/>
          </a:bodyPr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7C686-7082-4135-9835-B64BC7F6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A691-B99F-4452-A381-638DB7B4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DDDDE-CB84-4AA5-B3FB-845F1952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06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AB179-F321-45A6-93C3-8B445F87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8A357-0FB8-4742-9710-7FF10A06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EC1B37-8D77-4EA0-9C6A-3451627C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AFE7-6F1A-4B38-8E36-C1827A3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cap="all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3CB25-CB93-49EA-A1DE-0762879E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68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</Words>
  <Application>Microsoft Office PowerPoint</Application>
  <PresentationFormat>Широкоэкранный</PresentationFormat>
  <Paragraphs>18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ISOCPEUR</vt:lpstr>
      <vt:lpstr>Тема Office</vt:lpstr>
      <vt:lpstr>КУРСОВОЙ ПРОЕКТ Разработка информационной системы «НАЗВАНИЕ»</vt:lpstr>
      <vt:lpstr>ЦЕЛЬ И ЗАДАЧИ</vt:lpstr>
      <vt:lpstr>АКТУАЛЬНОСТЬ</vt:lpstr>
      <vt:lpstr>Выбор инструментария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Разработка интерфейса информационной системы</vt:lpstr>
      <vt:lpstr>Презентация PowerPoint</vt:lpstr>
      <vt:lpstr>Программирование  информационной системы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РС-1</cp:lastModifiedBy>
  <cp:revision>4</cp:revision>
  <dcterms:created xsi:type="dcterms:W3CDTF">2021-04-30T05:44:13Z</dcterms:created>
  <dcterms:modified xsi:type="dcterms:W3CDTF">2023-04-26T07:08:12Z</dcterms:modified>
</cp:coreProperties>
</file>