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C42CED-A147-4E9E-AB7A-E02B18999E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FC1D82D-1D52-4E17-BDD3-E574245D0D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62462F55-EEA8-4559-AF08-553DD940FC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72FAA6D-32EB-415C-B417-AD7EBF8CA9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625A9C9-F1C7-4951-ABCC-4400EEAAB3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079456D-8D92-4305-A6E7-E82E67FC99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B7F7C1F-6137-4CBF-9A6C-7777674FCC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7B9D19A-0F50-4FF6-8C3B-5A207F357F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E5157643-10BB-43D7-8132-361993F231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B7495D28-80FE-4EA5-B152-51FDE6CD06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C602946-5B62-4451-B85B-5955391D2E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8BFCF32-2604-42B5-A8FF-A1ABAF70876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D736CCA-B33C-48F1-8888-6CD38F8F877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Для правки структуры щёлкните мышью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Второй уровень структуры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Третий уровень структуры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Четвёртый уровень структуры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Пятый уровень структуры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Шестой уровень структуры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Седьмой уровень структуры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09B14B4-3E72-4F47-A1A2-5622E5BAF90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2F44C19-452D-4453-8E6F-6F59DB63256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B14EC16-446B-4B6B-A47E-FD830522340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BF4028F-32E2-4F22-9BC8-A573322BCE8A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FEDF413-BA59-4EE3-AFC2-A89CDE87E85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66C3549-2120-474F-8B3E-82C84472DF9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3F84D77-F13E-4AAF-AD92-852EFBA5DD7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6800786-7D5D-48F5-A175-C78F1597167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14802CF-3BFD-4560-94E1-76E6E617C59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Построение production-ready хранилища данных Такси на базе ClickHouse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Курс "ClickHouse для инженеров и архитекторов БД"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Итоги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✅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Построено отказоустойчивое DWH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✅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Реализованы каналы загрузки (Postgres, API, S3, Kafka)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✅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Настроен RBAC и квоты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✅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Настроены бэкапы и многоуровневое хранение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✅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Мониторинг и дашборды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Ключевые метрики: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Загрузка: 100K+ rows/sec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Объем: 10M+ записей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Latency: &lt; 1s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Roadmap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Дальнейшее развитие: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Мониторинг: Prometheus + Grafana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Логи: ELK / Loki Stack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Секреты: HashiCorp Vault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Data Lineage: DBT / OpenMetadata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ETL: Spark / Vertica / Greenplum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1076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Bef>
                <a:spcPts val="360"/>
              </a:spcBef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                                          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Спасибо за внимание! 🙏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Цели и задачи проекта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✅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Создание полнофункционального Data Warehouse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⚡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Изучение скорости и целостности данных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🔄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Интеграция через Airflow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📊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Визуализация в Superset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🔐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Production-готовность: RBAC, бэкапы, хранение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Технологический стек: ClickHouse, Airflow, Kafka, PostgreSQL, MinIO, Superset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Архитектура решения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Источники: Kafka, PostgreSQL, API, S3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Оркестрация: Airflow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Хранилище: ClickHouse Cluster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•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BI: Apache Superset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Структура БД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Базы данных в ClickHouse: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streams, raw, parsed — данные из Kafka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dict — словари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ext, prod — внешние источники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datamart — аналитическая витрина (ключ: datamart.trips)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dashboard — метрики мониторинга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Пример SQL: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CREATE DATABASE datamart;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CREATE DATABASE raw;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Загрузка данных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Источники и методы загрузки: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PostgreSQL → Batch → pg_to_ch.py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REST API → Incremental → kimi_raikkonen_api.py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S3 → Direct load → netflix_dag.py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Kafka → Streaming → Custom producer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Безопасность (RBAC)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Роли: bi_r, analytic_r, data_engineer_r, observer_r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Пример SQL: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CREATE QUOTA short_queries FOR INTERVAL 1 MINUTE MAX DURATION 5 SECOND TO bi_r;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Бэкапы и хранение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Хранилище: MinIO (S3)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Политики хранения: SSD (hot) + S3 (cold)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Бэкапы: полные + инкрементальные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TTL: автоматическая миграция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(Пример XML конфигурации storage_policy.xml)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Мониторинг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Инструменты: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Встроенные дашборды ClickHouse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Системные таблицы (system.query_log)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Superset для бизнес-метрик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Пример SQL: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SELECT * FROM system.session_log WHERE event_time &gt; now() - INTERVAL 1 HOUR;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Визуализация в Superset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Метрики: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Количество поездок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Динамика стоимости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География заказов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Рейтинг водителей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 Тренды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360"/>
              </a:spcBef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LibreOffice/24.2.7.2$Windows_X86_64 LibreOffice_project/ee3885777aa7032db5a9b65deec9457448a91162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ru-RU</dc:language>
  <cp:lastModifiedBy/>
  <dcterms:modified xsi:type="dcterms:W3CDTF">2025-08-25T21:15:43Z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