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6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65" r:id="rId14"/>
    <p:sldId id="267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28FFA-91C0-324F-A2CD-257D5A7D5E41}" type="datetimeFigureOut">
              <a:rPr lang="en-PL" smtClean="0"/>
              <a:t>08/01/2024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58AB2-D7A3-DD47-B787-7A0754AACEE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8121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58AB2-D7A3-DD47-B787-7A0754AACEE1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0001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Colourful patterns on the sky">
            <a:extLst>
              <a:ext uri="{FF2B5EF4-FFF2-40B4-BE49-F238E27FC236}">
                <a16:creationId xmlns:a16="http://schemas.microsoft.com/office/drawing/2014/main" id="{93827EA2-3B69-6275-32A9-86367348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27" r="-1" b="1018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056D34-E319-A09A-8E0C-D4367EFC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PL" dirty="0">
                <a:solidFill>
                  <a:schemeClr val="tx2"/>
                </a:solidFill>
              </a:rPr>
              <a:t>Poleval 2019 Task6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5FFB7-5BD0-5119-D8CE-B5527A72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PL" dirty="0">
                <a:solidFill>
                  <a:schemeClr val="tx2"/>
                </a:solidFill>
              </a:rPr>
              <a:t>Karol Kot S15259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" name="Rectangle 3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1C75-826D-EB9B-8259-B69F9971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40" y="434831"/>
            <a:ext cx="6061706" cy="42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0" i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number of "NON-HARMFULL" comments: 10056 (91.08%).</a:t>
            </a:r>
            <a:endParaRPr lang="en-PL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5A04A-6B67-97A2-3B49-D0FE0D43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" y="856569"/>
            <a:ext cx="10658823" cy="55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" name="Rectangle 3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1C75-826D-EB9B-8259-B69F9971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40" y="434831"/>
            <a:ext cx="6061706" cy="42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number of "HATE-SPEECH" comments: 707 (6.4%).</a:t>
            </a:r>
            <a:endParaRPr lang="en-PL" sz="12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3B5383-7E50-1C71-2F33-3079B82A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38" y="946066"/>
            <a:ext cx="10593785" cy="54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" name="Rectangle 3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1C75-826D-EB9B-8259-B69F9971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40" y="434831"/>
            <a:ext cx="6061706" cy="42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number of "CYBERBULLING" comments: 278 (2.52%).</a:t>
            </a:r>
            <a:endParaRPr lang="en-PL" sz="1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B13A9-65C8-B5D3-5D9B-9AF7EC75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18" y="813915"/>
            <a:ext cx="10968531" cy="56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1BAF-DC67-E759-7FA4-6616C5FF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8B0A1-F232-20B1-5788-08B6C565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4041F-5B4B-F305-C9CD-9F5AEC17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3331"/>
            <a:ext cx="11438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D2C2C6-0A69-42D0-9335-6A6722B3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DB9C63-61ED-45E6-9D2B-4D17398F3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406" y="0"/>
            <a:ext cx="1488207" cy="1675040"/>
          </a:xfrm>
          <a:custGeom>
            <a:avLst/>
            <a:gdLst>
              <a:gd name="connsiteX0" fmla="*/ 0 w 1488207"/>
              <a:gd name="connsiteY0" fmla="*/ 0 h 1675040"/>
              <a:gd name="connsiteX1" fmla="*/ 858205 w 1488207"/>
              <a:gd name="connsiteY1" fmla="*/ 0 h 1675040"/>
              <a:gd name="connsiteX2" fmla="*/ 867945 w 1488207"/>
              <a:gd name="connsiteY2" fmla="*/ 26613 h 1675040"/>
              <a:gd name="connsiteX3" fmla="*/ 1458662 w 1488207"/>
              <a:gd name="connsiteY3" fmla="*/ 743958 h 1675040"/>
              <a:gd name="connsiteX4" fmla="*/ 1488207 w 1488207"/>
              <a:gd name="connsiteY4" fmla="*/ 761907 h 1675040"/>
              <a:gd name="connsiteX5" fmla="*/ 1488207 w 1488207"/>
              <a:gd name="connsiteY5" fmla="*/ 1675040 h 1675040"/>
              <a:gd name="connsiteX6" fmla="*/ 1416827 w 1488207"/>
              <a:gd name="connsiteY6" fmla="*/ 1648915 h 1675040"/>
              <a:gd name="connsiteX7" fmla="*/ 30948 w 1488207"/>
              <a:gd name="connsiteY7" fmla="*/ 120359 h 16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8207" h="1675040">
                <a:moveTo>
                  <a:pt x="0" y="0"/>
                </a:moveTo>
                <a:lnTo>
                  <a:pt x="858205" y="0"/>
                </a:lnTo>
                <a:lnTo>
                  <a:pt x="867945" y="26613"/>
                </a:lnTo>
                <a:cubicBezTo>
                  <a:pt x="991702" y="319208"/>
                  <a:pt x="1198442" y="568157"/>
                  <a:pt x="1458662" y="743958"/>
                </a:cubicBezTo>
                <a:lnTo>
                  <a:pt x="1488207" y="761907"/>
                </a:lnTo>
                <a:lnTo>
                  <a:pt x="1488207" y="1675040"/>
                </a:lnTo>
                <a:lnTo>
                  <a:pt x="1416827" y="1648915"/>
                </a:lnTo>
                <a:cubicBezTo>
                  <a:pt x="757474" y="1370032"/>
                  <a:pt x="245650" y="810649"/>
                  <a:pt x="30948" y="120359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2DCC6-B52D-4CC2-F953-6A70A08C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771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Zadanie 2 - Rezultaty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AC642-8010-62F3-B5A6-A5A2466C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3" y="732348"/>
            <a:ext cx="4839566" cy="2771561"/>
          </a:xfrm>
        </p:spPr>
        <p:txBody>
          <a:bodyPr anchor="t">
            <a:normAutofit/>
          </a:bodyPr>
          <a:lstStyle/>
          <a:p>
            <a:endParaRPr lang="en-PL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F2C4D-B40F-3225-3C50-2B9E88E7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" y="3876542"/>
            <a:ext cx="3747015" cy="2371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7C4A2-3842-8D25-DA8B-6F397F07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27" y="988967"/>
            <a:ext cx="5184082" cy="2449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EE1C9-1F90-FBB4-9F41-47887A12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323" y="4099774"/>
            <a:ext cx="4697051" cy="21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8C71-1F5C-99A1-98E9-3A67535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4505-19D1-A30D-2CBC-442182BF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Cyberbulling detection</a:t>
            </a:r>
          </a:p>
          <a:p>
            <a:pPr lvl="1"/>
            <a:r>
              <a:rPr lang="en-PL" dirty="0"/>
              <a:t>Zadnie 1 – Detekcja czy komentarz jest krzywdzacy</a:t>
            </a:r>
          </a:p>
          <a:p>
            <a:pPr lvl="1"/>
            <a:r>
              <a:rPr lang="en-PL" dirty="0"/>
              <a:t>Zadanie 2 – Typ komentarzy krzywdzacych</a:t>
            </a:r>
          </a:p>
        </p:txBody>
      </p:sp>
    </p:spTree>
    <p:extLst>
      <p:ext uri="{BB962C8B-B14F-4D97-AF65-F5344CB8AC3E}">
        <p14:creationId xmlns:p14="http://schemas.microsoft.com/office/powerpoint/2010/main" val="25784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ADD2-0E04-E9D8-6F3F-55F2252F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Proby rozwiazania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5BCD-12ED-7896-4808-67F33CAE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NLP</a:t>
            </a:r>
          </a:p>
          <a:p>
            <a:r>
              <a:rPr lang="en-PL" dirty="0"/>
              <a:t>NLP ze zbalansowanym zbiorem danych</a:t>
            </a:r>
          </a:p>
          <a:p>
            <a:r>
              <a:rPr lang="en-PL" dirty="0"/>
              <a:t>Regresja liniowa</a:t>
            </a:r>
          </a:p>
        </p:txBody>
      </p:sp>
    </p:spTree>
    <p:extLst>
      <p:ext uri="{BB962C8B-B14F-4D97-AF65-F5344CB8AC3E}">
        <p14:creationId xmlns:p14="http://schemas.microsoft.com/office/powerpoint/2010/main" val="33984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6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Freeform: Shape 19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2" name="Freeform: Shape 19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3" name="Freeform: Shape 20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F9431-CB58-F978-0134-0EA05055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97E74-1793-7E84-6DDA-EEFFFF1C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Zadanie 1 - Dane</a:t>
            </a:r>
          </a:p>
        </p:txBody>
      </p:sp>
    </p:spTree>
    <p:extLst>
      <p:ext uri="{BB962C8B-B14F-4D97-AF65-F5344CB8AC3E}">
        <p14:creationId xmlns:p14="http://schemas.microsoft.com/office/powerpoint/2010/main" val="38205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FD1491-A9A1-8559-4DCA-DAE0AACE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292F0-1DAD-2C6B-182C-F0B53CE7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0" r="2626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81BAF-DC67-E759-7FA4-6616C5FF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8905"/>
            <a:ext cx="914400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42439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A94FC-AC08-0CAA-4E3C-E18111F6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endParaRPr lang="en-PL" dirty="0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159EF5-6368-0AA5-0C33-7CF55DAB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3009494"/>
          </a:xfrm>
        </p:spPr>
        <p:txBody>
          <a:bodyPr>
            <a:normAutofit/>
          </a:bodyPr>
          <a:lstStyle/>
          <a:p>
            <a:r>
              <a:rPr lang="en-GB" sz="1800" b="0" i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number of "POSITIVE" comments: 985 (8.92%). Found 10832 words</a:t>
            </a:r>
          </a:p>
          <a:p>
            <a:r>
              <a:rPr lang="en-GB" sz="1800" b="0" i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number of "POSITIVE" comments: 985 (8.92%). Found 10832 words.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3BFC5-0A15-462F-9F94-A10774E4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14" y="740045"/>
            <a:ext cx="5009616" cy="2667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B1DFC-DD63-F800-F82E-6D6583BB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14" y="3561815"/>
            <a:ext cx="5009618" cy="26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8D677-E857-4BF5-B3FB-25C771F5B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EF1EB5-A111-4BA4-9BCC-27B3B0C57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E80B8A-977C-4C71-B6FC-7C0C3E6E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ABAF2A-D42F-4B2D-B4CF-AFDACF90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66ACA5-97DE-4A0A-BD44-A951B682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291560-00A5-4FF5-84AA-937BAF1E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EF0DC8-456C-4C69-8579-84379D80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BF7994-42A4-4E6B-B9E3-13A16DC0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0FDEC70-D695-48AE-A027-D479087EE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DE3998-4152-4168-95E4-1EAD7F79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2CDCE9-08C5-447B-8FFF-A1902323F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B86E7-B504-430F-BFA7-EBC61BEC3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5FDC56-E13A-4C7D-A602-9D3995554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B091E5-E350-4287-BFAE-48205A32A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0969A8-4DEB-4E19-A8F2-4A7F1401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1EA483-764C-4EF9-B7A3-882C7DDE1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5F9D6E-699A-4360-9730-E2C65C1F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2D73A30-D74A-4177-9489-C201EB72B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BAD378-70AB-4C53-8FB6-9E37810B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F1E0702-FD3E-4935-A4F0-27BF788D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4AAE06B-5588-4EA0-8B73-12E94A48A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8D9B261-9E3D-41A8-8939-3C5B98A29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B466BC-377F-46E2-AC43-8893EFDE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AE60BE-DBC8-40C9-A6D6-D5E9E71C8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27C28A-1083-460C-8322-46AD6A964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18BF843-7022-404F-B728-5BC10FB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052DD9-BF2B-43C7-952A-D5FE0432D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9452FE4-F93C-4A5E-B723-012AC4CE7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60E047-34D6-4014-AE14-6E82475DB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6282AC0-AE46-454A-8B23-5C07DBA4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5526549-A8B7-434B-960B-11A5EDC92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75C48E2-CDB9-4069-8964-960238272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C199DE0-77A6-474F-BED3-3725A17A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55A890-FC31-4351-9ACE-5DD3CA46D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5E1378A-A79C-4568-865D-0D7B3AD83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B12DBC-5F7C-4AB1-B227-E20C6CABF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3E1181-9D12-495B-BE71-C5784FB7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A8C9A1-A349-4D35-96E9-04D134391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096D4C-D2D3-435E-9572-10F62B318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AB9BEB3-4C81-4DAB-9287-0EFEE8BB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EA5343-255E-4828-9109-F523E35C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4E11D57-A01A-427E-9275-9CB3B564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1A7606-EB9D-4E6E-A7E5-9E6F61603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7600C0-19D2-4D28-9C97-577D603CA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61C0495-E0EA-40D4-89B1-60B4F3CD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CB3F12-C8FC-4507-B48D-9F71E0784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CAEE24A-5B32-4791-A745-C54E00D85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9E15CD-1268-4492-8400-E483AD4D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E3D9089-7157-4A37-A56B-811B31551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0FAE4DF-42CF-4CE9-B0AA-8E3BEFD3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1A339B6-BDDC-4279-B1B0-4E1D908FA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7B740E-FB86-4CD9-AFF0-A57E3CA2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BF21D4-EC38-4E06-80E2-FE77344E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89659B1-49C2-4B23-B59B-7552BB859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B4DF5E-22E4-462A-918C-BE99CDC86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710CB0-6939-4FF3-B30C-674595DAA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307EE4F-993B-4E3C-8791-88E83AF80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50EFB7E-EAF2-440F-A03B-624F0751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8B1CEE-57C4-419E-A802-69C7C043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A34811E-5B18-403E-B92F-3F94E2BAD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7A21F78-8407-48DD-8DAF-9B8FEA8CC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12484EE-AACC-443D-8079-25E06B503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13168" y="-28030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08" y="4114802"/>
            <a:ext cx="12208310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F2DCC6-B52D-4CC2-F953-6A70A08C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6"/>
            <a:ext cx="11281651" cy="2232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Zadanie</a:t>
            </a:r>
            <a:r>
              <a:rPr lang="en-US" sz="5400" dirty="0">
                <a:solidFill>
                  <a:schemeClr val="tx2"/>
                </a:solidFill>
              </a:rPr>
              <a:t> 1 - </a:t>
            </a:r>
            <a:r>
              <a:rPr lang="en-US" sz="5400" dirty="0" err="1">
                <a:solidFill>
                  <a:schemeClr val="tx2"/>
                </a:solidFill>
              </a:rPr>
              <a:t>Rezultaty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BABFA-3769-3DD5-68F4-B6B49EAF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5" y="3876542"/>
            <a:ext cx="3220472" cy="237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64EA1-47CC-0FEE-D34C-9E083BD0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67" y="4134474"/>
            <a:ext cx="3864658" cy="185580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B5645B-96E5-73EF-7F18-2923A57A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26980" y="4256079"/>
            <a:ext cx="3864658" cy="16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B97E74-1793-7E84-6DDA-EEFFFF1C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Zadanie 2 - Dane</a:t>
            </a:r>
          </a:p>
        </p:txBody>
      </p:sp>
      <p:sp>
        <p:nvSpPr>
          <p:cNvPr id="278" name="Content Placeholder 7">
            <a:extLst>
              <a:ext uri="{FF2B5EF4-FFF2-40B4-BE49-F238E27FC236}">
                <a16:creationId xmlns:a16="http://schemas.microsoft.com/office/drawing/2014/main" id="{C1A15EF5-8239-D1AA-771E-0AAA62B9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endParaRPr lang="en-PL" sz="180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E8D18-335C-C867-5C74-3DA5F21A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51" y="2954226"/>
            <a:ext cx="8339193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5235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112</Words>
  <Application>Microsoft Macintosh PowerPoint</Application>
  <PresentationFormat>Widescreen</PresentationFormat>
  <Paragraphs>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Menlo</vt:lpstr>
      <vt:lpstr>Posterama</vt:lpstr>
      <vt:lpstr>SineVTI</vt:lpstr>
      <vt:lpstr>Poleval 2019 Task6</vt:lpstr>
      <vt:lpstr>Problem</vt:lpstr>
      <vt:lpstr>Proby rozwiazania</vt:lpstr>
      <vt:lpstr>Zadanie 1 - Dane</vt:lpstr>
      <vt:lpstr>PowerPoint Presentation</vt:lpstr>
      <vt:lpstr>PowerPoint Presentation</vt:lpstr>
      <vt:lpstr>PowerPoint Presentation</vt:lpstr>
      <vt:lpstr>Zadanie 1 - Rezultaty</vt:lpstr>
      <vt:lpstr>Zadanie 2 - Dane</vt:lpstr>
      <vt:lpstr>PowerPoint Presentation</vt:lpstr>
      <vt:lpstr>PowerPoint Presentation</vt:lpstr>
      <vt:lpstr>PowerPoint Presentation</vt:lpstr>
      <vt:lpstr>PowerPoint Presentation</vt:lpstr>
      <vt:lpstr>Zadanie 2 - Rezultaty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Poleval 2019 Task6</dc:title>
  <dc:creator>Karol Kot</dc:creator>
  <cp:lastModifiedBy>Karol Kot</cp:lastModifiedBy>
  <cp:revision>10</cp:revision>
  <dcterms:created xsi:type="dcterms:W3CDTF">2024-01-08T18:34:57Z</dcterms:created>
  <dcterms:modified xsi:type="dcterms:W3CDTF">2024-01-08T19:24:04Z</dcterms:modified>
</cp:coreProperties>
</file>