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65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6" r:id="rId22"/>
    <p:sldId id="280" r:id="rId23"/>
    <p:sldId id="277" r:id="rId24"/>
    <p:sldId id="278" r:id="rId25"/>
    <p:sldId id="279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D4266CC-36ED-4B33-A74E-96F60F6A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2563601"/>
            <a:ext cx="8634549" cy="35375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5DD3EAC-AAF6-4D96-A3BD-80B32858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" y="3052659"/>
            <a:ext cx="8680914" cy="35187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8789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152775"/>
            <a:ext cx="8441393" cy="31621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960</Words>
  <Application>Microsoft Office PowerPoint</Application>
  <PresentationFormat>画面に合わせる (4:3)</PresentationFormat>
  <Paragraphs>157</Paragraphs>
  <Slides>28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游ゴシック</vt:lpstr>
      <vt:lpstr>Arial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提案システム概要（2）</vt:lpstr>
      <vt:lpstr>障害検知（1）</vt:lpstr>
      <vt:lpstr>障害検知（2）</vt:lpstr>
      <vt:lpstr>障害検知（3）</vt:lpstr>
      <vt:lpstr>障害検知（4）</vt:lpstr>
      <vt:lpstr>障害復旧（1）</vt:lpstr>
      <vt:lpstr>障害復旧（2）</vt:lpstr>
      <vt:lpstr>マイグレーション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45</cp:revision>
  <dcterms:created xsi:type="dcterms:W3CDTF">2019-04-27T13:01:13Z</dcterms:created>
  <dcterms:modified xsi:type="dcterms:W3CDTF">2019-05-02T14:32:35Z</dcterms:modified>
</cp:coreProperties>
</file>