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r"/>
            <a:r>
              <a:rPr lang="ja-JP" altLang="en-US" sz="2000" dirty="0">
                <a:solidFill>
                  <a:schemeClr val="tx1"/>
                </a:solidFill>
              </a:rPr>
              <a:t>鈴木研究室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012572-28FA-411B-8EE1-2EF2A517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" y="2573382"/>
            <a:ext cx="8157058" cy="387460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/>
              <a:t>エージェントから応答がない場合，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440F850-90C4-4CCC-819F-9779B6E7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429000"/>
            <a:ext cx="8115300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7B3C7AE-702C-4DA7-A8BC-5C95E15C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1" y="2648949"/>
            <a:ext cx="8650877" cy="3477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C9E15C-EB31-4C4C-A346-825D4255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783047"/>
            <a:ext cx="8752114" cy="34609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3297722"/>
            <a:ext cx="8739163" cy="3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コストと復旧の速さがトレードオフに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490</Words>
  <Application>Microsoft Office PowerPoint</Application>
  <PresentationFormat>画面に合わせる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障害検知（1）</vt:lpstr>
      <vt:lpstr>障害検知（2）</vt:lpstr>
      <vt:lpstr>障害検知（3）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27</cp:revision>
  <dcterms:created xsi:type="dcterms:W3CDTF">2019-04-27T13:01:13Z</dcterms:created>
  <dcterms:modified xsi:type="dcterms:W3CDTF">2019-04-30T15:58:45Z</dcterms:modified>
</cp:coreProperties>
</file>