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73" r:id="rId14"/>
    <p:sldId id="267" r:id="rId15"/>
    <p:sldId id="290" r:id="rId16"/>
    <p:sldId id="268" r:id="rId17"/>
    <p:sldId id="294" r:id="rId18"/>
    <p:sldId id="269" r:id="rId19"/>
    <p:sldId id="271" r:id="rId20"/>
    <p:sldId id="270" r:id="rId21"/>
    <p:sldId id="272" r:id="rId22"/>
    <p:sldId id="277" r:id="rId23"/>
    <p:sldId id="276" r:id="rId24"/>
    <p:sldId id="280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5" r:id="rId35"/>
    <p:sldId id="288" r:id="rId36"/>
    <p:sldId id="289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ライブ マイグレーション</a:t>
            </a:r>
            <a:r>
              <a:rPr kumimoji="1" lang="ja-JP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．．．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サーバ仮想化環境で動いている仮想マシンを、</a:t>
            </a:r>
            <a:r>
              <a:rPr kumimoji="1" lang="en-US" altLang="ja-JP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kumimoji="1" lang="ja-JP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やアプリケーションを停止させることなく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、丸ごと別の物理サーバへと移動させること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9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ストレージバックエンド</a:t>
            </a:r>
            <a:r>
              <a:rPr kumimoji="1" lang="ja-JP" altLang="en-US" dirty="0" err="1"/>
              <a:t>．．．</a:t>
            </a:r>
            <a:endParaRPr kumimoji="1" lang="en-US" altLang="ja-JP" dirty="0"/>
          </a:p>
          <a:p>
            <a:r>
              <a:rPr kumimoji="1" lang="ja-JP" altLang="en-US" dirty="0"/>
              <a:t>ファイルシステムのこと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B6D583C-5FD6-4467-B076-640BD6FC6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655700"/>
            <a:ext cx="8153401" cy="40877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12E8EA-93F4-4AC6-BECA-7FCF4A28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>
          <a:xfrm>
            <a:off x="63196" y="2548036"/>
            <a:ext cx="9017607" cy="38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BA5B802-616F-4B0F-A068-52BB9BFB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2552952"/>
            <a:ext cx="8963891" cy="37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コンテナを停止せずに</a:t>
            </a:r>
            <a:r>
              <a:rPr lang="en-US" altLang="ja-JP" dirty="0"/>
              <a:t>VM</a:t>
            </a:r>
            <a:r>
              <a:rPr lang="ja-JP" altLang="en-US" dirty="0"/>
              <a:t>間でマイグレーション可能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  <a:r>
              <a:rPr lang="ja-JP" altLang="en-US" dirty="0"/>
              <a:t> </a:t>
            </a:r>
            <a:r>
              <a:rPr lang="en-US" altLang="ja-JP" dirty="0"/>
              <a:t>2.21</a:t>
            </a:r>
            <a:r>
              <a:rPr lang="ja-JP" altLang="en-US" dirty="0"/>
              <a:t>ではライブマイグレーション可能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F07E5F-1C0D-4DC1-9B56-D97B38F8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58" y="3616134"/>
            <a:ext cx="4743883" cy="21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9D477F1-66BF-497E-9592-C4FC21F3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 r="37035"/>
          <a:stretch/>
        </p:blipFill>
        <p:spPr>
          <a:xfrm>
            <a:off x="2256212" y="2881745"/>
            <a:ext cx="4677295" cy="36896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1C3F-B10C-460E-9001-E30CE39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障害検知（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0E59D-C54C-4700-9A72-4CE5AB3D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内システムの過負荷状態，異常停止を検出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113745-7DCE-4D17-ABDA-E09B1633C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b="1905"/>
          <a:stretch/>
        </p:blipFill>
        <p:spPr>
          <a:xfrm>
            <a:off x="124486" y="2604653"/>
            <a:ext cx="8895027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SNMP</a:t>
            </a:r>
            <a:r>
              <a:rPr lang="ja-JP" altLang="en-US" dirty="0"/>
              <a:t>トラップの内容をログファイルに保管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58C555-2D07-4ABA-90D4-4DA449AF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92" y="2727363"/>
            <a:ext cx="6509408" cy="3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484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D14847-38B9-4119-AB0B-86F4FE2C1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3832"/>
          <a:stretch/>
        </p:blipFill>
        <p:spPr>
          <a:xfrm>
            <a:off x="714201" y="2746155"/>
            <a:ext cx="7879815" cy="36823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79626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2978549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ウォームスタンバイにおけるコスト試算の比較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ストレージバックエンドがディレクトリの場合</a:t>
            </a:r>
            <a:r>
              <a:rPr lang="en-US" altLang="ja-JP" dirty="0"/>
              <a:t>28%</a:t>
            </a:r>
            <a:r>
              <a:rPr lang="ja-JP" altLang="en-US" dirty="0"/>
              <a:t>の性能低下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3914"/>
          <a:stretch/>
        </p:blipFill>
        <p:spPr>
          <a:xfrm>
            <a:off x="1829302" y="3096178"/>
            <a:ext cx="5485396" cy="3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9394E-7F91-47BC-8212-A7551844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C504E-E3FE-4419-A253-7DF9F77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Iperf3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スループットの測定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内コンテナ利用による性能低下は確認できず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BADC42-4087-4B53-8E5F-F4AED7F0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b="2906"/>
          <a:stretch/>
        </p:blipFill>
        <p:spPr>
          <a:xfrm>
            <a:off x="1237306" y="2634396"/>
            <a:ext cx="6669387" cy="3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A2FBA-8325-48A7-8B2D-0A0547B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マイグレーション性能評価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66109-88D4-4EC3-A6DA-C3423BA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内コンテナとホスト上で動作するコンテナの性能を比較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マイグレーション時間とダウンタイムを測定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F40BBE9-6FF3-472B-8113-839DBE80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3242"/>
              </p:ext>
            </p:extLst>
          </p:nvPr>
        </p:nvGraphicFramePr>
        <p:xfrm>
          <a:off x="1524000" y="30081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5371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34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コンテナイメージサイズ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950MB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Container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LXD</a:t>
                      </a:r>
                      <a:r>
                        <a:rPr kumimoji="1" lang="ja-JP" altLang="en-US" dirty="0"/>
                        <a:t>　</a:t>
                      </a:r>
                      <a:r>
                        <a:rPr kumimoji="1" lang="en-US" altLang="ja-JP" dirty="0"/>
                        <a:t>2.21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5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9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30708-8EAC-4834-B096-AF5AD7EE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マイグレーション性能評価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227AC-7A76-4EBF-B037-8743617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マイグレーション時間は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内コンテナのほうが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秒程度高速化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内コンテナのオーバヘッドは無い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内コンテナのダウンタイムは</a:t>
            </a:r>
            <a:r>
              <a:rPr kumimoji="1" lang="en-US" altLang="ja-JP" dirty="0"/>
              <a:t>5.6</a:t>
            </a:r>
            <a:r>
              <a:rPr kumimoji="1" lang="ja-JP" altLang="en-US" dirty="0"/>
              <a:t>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F82072-E88C-446A-904B-DE9F8FFF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"/>
          <a:stretch/>
        </p:blipFill>
        <p:spPr>
          <a:xfrm>
            <a:off x="2016892" y="2941504"/>
            <a:ext cx="5110215" cy="36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51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CF57-C002-4A92-B7C6-CD0818E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F7423-73BE-4A3E-9C58-8B36E60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VCRecovery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により低コスト，高速な障害復旧が可能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や</a:t>
            </a:r>
            <a:r>
              <a:rPr lang="en-US" altLang="ja-JP" dirty="0"/>
              <a:t>LXD</a:t>
            </a:r>
            <a:r>
              <a:rPr lang="ja-JP" altLang="en-US" dirty="0"/>
              <a:t>により自動で障害検知，復旧を行うことが可能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内コンテナの間で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状態の同期をどのようにとるか検討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障害規模に応じた障害対策の実現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ライブマイグレーション利用によるダウンタイムの削減</a:t>
            </a:r>
          </a:p>
        </p:txBody>
      </p:sp>
    </p:spTree>
    <p:extLst>
      <p:ext uri="{BB962C8B-B14F-4D97-AF65-F5344CB8AC3E}">
        <p14:creationId xmlns:p14="http://schemas.microsoft.com/office/powerpoint/2010/main" val="2731036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AB1B-214F-4A64-B51C-359E054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不明点，疑問点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C786-F177-4B1D-AA3D-5050ED8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5.6</a:t>
            </a:r>
            <a:r>
              <a:rPr lang="ja-JP" altLang="en-US" dirty="0"/>
              <a:t>秒のダウンタイムは何に対してかなり長いのかが不明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そもそも比較を行っていない</a:t>
            </a:r>
          </a:p>
        </p:txBody>
      </p:sp>
    </p:spTree>
    <p:extLst>
      <p:ext uri="{BB962C8B-B14F-4D97-AF65-F5344CB8AC3E}">
        <p14:creationId xmlns:p14="http://schemas.microsoft.com/office/powerpoint/2010/main" val="962646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>
            <a:extLst>
              <a:ext uri="{FF2B5EF4-FFF2-40B4-BE49-F238E27FC236}">
                <a16:creationId xmlns:a16="http://schemas.microsoft.com/office/drawing/2014/main" id="{2BFB61AF-8222-46FB-96E0-214DDFACFD40}"/>
              </a:ext>
            </a:extLst>
          </p:cNvPr>
          <p:cNvSpPr txBox="1">
            <a:spLocks/>
          </p:cNvSpPr>
          <p:nvPr/>
        </p:nvSpPr>
        <p:spPr>
          <a:xfrm>
            <a:off x="800100" y="2787350"/>
            <a:ext cx="7543800" cy="641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354504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142F-1325-43A6-AC22-8E61B10E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30EC9-C828-4A2D-8902-43A1B485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5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3DD10B-5447-4758-8666-8AE9DE5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4" y="3389575"/>
            <a:ext cx="8813572" cy="33044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システムを運用系，待機系に分け，運用系に障害が発生した場合は待機系に切り替え復旧を行う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894600" y="6386730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8F1024-8547-4BCC-9B20-B4733058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2" y="2699337"/>
            <a:ext cx="8754935" cy="34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045789-C8D8-42F0-80B2-B57D97B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2790186"/>
            <a:ext cx="8722588" cy="33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76BC29-4C76-4E2F-9ED5-E101BA924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/>
          <a:stretch/>
        </p:blipFill>
        <p:spPr>
          <a:xfrm>
            <a:off x="330134" y="3172692"/>
            <a:ext cx="8483731" cy="30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8BD85A-D198-4D89-9DA0-E6E749EF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" y="2923309"/>
            <a:ext cx="8966585" cy="3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</TotalTime>
  <Words>1265</Words>
  <Application>Microsoft Office PowerPoint</Application>
  <PresentationFormat>画面に合わせる (4:3)</PresentationFormat>
  <Paragraphs>201</Paragraphs>
  <Slides>38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3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提案システム概要（4）</vt:lpstr>
      <vt:lpstr>障害検知（1）</vt:lpstr>
      <vt:lpstr>障害検知（2）</vt:lpstr>
      <vt:lpstr>障害検知（3）</vt:lpstr>
      <vt:lpstr>障害検知（4）</vt:lpstr>
      <vt:lpstr>障害検知（5）</vt:lpstr>
      <vt:lpstr>障害検知（6）</vt:lpstr>
      <vt:lpstr>障害復旧（1）</vt:lpstr>
      <vt:lpstr>障害復旧（2）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  <vt:lpstr>コンテナ性能評価（2）</vt:lpstr>
      <vt:lpstr>コンテナ性能評価（3）</vt:lpstr>
      <vt:lpstr>コンテナ性能評価（4）</vt:lpstr>
      <vt:lpstr>マイグレーション性能評価(1)</vt:lpstr>
      <vt:lpstr>マイグレーション性能評価(1)</vt:lpstr>
      <vt:lpstr>まとめ</vt:lpstr>
      <vt:lpstr>不明点，疑問点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67</cp:revision>
  <dcterms:created xsi:type="dcterms:W3CDTF">2019-04-27T13:01:13Z</dcterms:created>
  <dcterms:modified xsi:type="dcterms:W3CDTF">2019-05-03T16:20:08Z</dcterms:modified>
</cp:coreProperties>
</file>