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>
        <p:scale>
          <a:sx n="75" d="100"/>
          <a:sy n="75" d="100"/>
        </p:scale>
        <p:origin x="121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r"/>
            <a:r>
              <a:rPr lang="ja-JP" altLang="en-US" sz="2000" dirty="0">
                <a:solidFill>
                  <a:schemeClr val="tx1"/>
                </a:solidFill>
              </a:rPr>
              <a:t>鈴木研究室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C63D75-30A9-4A4F-ACF3-32A758ED2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"/>
          <a:stretch/>
        </p:blipFill>
        <p:spPr>
          <a:xfrm>
            <a:off x="367393" y="2743200"/>
            <a:ext cx="8454934" cy="382819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0F74B-0A63-4A36-80F9-5EDEC54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1FEC3-8F45-470F-B44D-EB3CCF72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コンテナの利用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仮想実行環境であるコンテナは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と比較して軽量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コンテナを提供するシステムはライブマイグレーションが可能である</a:t>
            </a:r>
            <a:r>
              <a:rPr lang="en-US" altLang="ja-JP" dirty="0"/>
              <a:t>LXD</a:t>
            </a:r>
            <a:r>
              <a:rPr lang="ja-JP" altLang="en-US" dirty="0"/>
              <a:t>を利用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障害対策のコスト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待機系の</a:t>
            </a:r>
            <a:r>
              <a:rPr lang="en-US" altLang="ja-JP" dirty="0"/>
              <a:t>VM1</a:t>
            </a:r>
            <a:r>
              <a:rPr lang="ja-JP" altLang="en-US" dirty="0"/>
              <a:t>台分で済む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障害検知・復旧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Zabbix</a:t>
            </a:r>
            <a:r>
              <a:rPr kumimoji="1" lang="ja-JP" altLang="en-US" dirty="0"/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28654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0F27FE-84AD-4D13-8EEA-135D5E99E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3429000"/>
            <a:ext cx="7171509" cy="3254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秒間隔で取得する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内システムの過負荷状態，異常停止を検出</a:t>
            </a:r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236FB8-16D2-43D2-B344-62ABD72F7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53351"/>
            <a:ext cx="8686800" cy="343234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139051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と</a:t>
            </a:r>
            <a:r>
              <a:rPr kumimoji="1" lang="en-US" altLang="ja-JP" dirty="0"/>
              <a:t>LXD</a:t>
            </a:r>
            <a:r>
              <a:rPr kumimoji="1" lang="ja-JP" altLang="en-US" dirty="0" err="1"/>
              <a:t>，</a:t>
            </a:r>
            <a:r>
              <a:rPr kumimoji="1" lang="ja-JP" altLang="en-US" dirty="0"/>
              <a:t>ダイナミック</a:t>
            </a:r>
            <a:r>
              <a:rPr kumimoji="1" lang="en-US" altLang="ja-JP" dirty="0"/>
              <a:t>DNS</a:t>
            </a:r>
            <a:r>
              <a:rPr kumimoji="1" lang="ja-JP" altLang="en-US" dirty="0"/>
              <a:t>を利用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324912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z="1500" dirty="0"/>
              <a:t>†</a:t>
            </a:r>
            <a:r>
              <a:rPr kumimoji="1" lang="ja-JP" altLang="en-US" sz="1500" dirty="0"/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0DADA6-AD03-489C-BAB4-72121145E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0"/>
          <a:stretch/>
        </p:blipFill>
        <p:spPr>
          <a:xfrm>
            <a:off x="408256" y="3429000"/>
            <a:ext cx="8327487" cy="30803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システムを運用系，待機系に分け運用系に障害が発生した場合，待機系に切り替え復旧を行う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待機系の状態から，ウォームスタンバイ，コールドスタンバイがある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6445690" y="6140066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77BC16B-D563-473A-BABB-D1B07760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04" y="2590119"/>
            <a:ext cx="8844591" cy="352329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2FD7014-EAAE-4C1A-9A96-089F307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5" y="2726132"/>
            <a:ext cx="8951730" cy="34003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復旧時間が長くなる</a:t>
            </a:r>
          </a:p>
        </p:txBody>
      </p:sp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DBDB3EB-2E04-47CE-A11A-45E03D76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8" y="3297722"/>
            <a:ext cx="8739163" cy="32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A1231C-0C3B-4E2B-AFE1-E130C5CB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75"/>
          <a:stretch/>
        </p:blipFill>
        <p:spPr>
          <a:xfrm>
            <a:off x="650693" y="3069772"/>
            <a:ext cx="7888333" cy="30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22962" y="4352051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コストと復旧の速さがトレードオフに</a:t>
            </a:r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</TotalTime>
  <Words>536</Words>
  <Application>Microsoft Office PowerPoint</Application>
  <PresentationFormat>画面に合わせる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関連研究（1）</vt:lpstr>
      <vt:lpstr>関連研究（2）</vt:lpstr>
      <vt:lpstr>研究目的</vt:lpstr>
      <vt:lpstr>提案システム概要（1）</vt:lpstr>
      <vt:lpstr>提案システム概要（2）</vt:lpstr>
      <vt:lpstr>障害検知（1）</vt:lpstr>
      <vt:lpstr>障害検知（2）</vt:lpstr>
      <vt:lpstr>障害検知（3）</vt:lpstr>
      <vt:lpstr>障害検知（4）</vt:lpstr>
      <vt:lpstr>障害復旧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33</cp:revision>
  <dcterms:created xsi:type="dcterms:W3CDTF">2019-04-27T13:01:13Z</dcterms:created>
  <dcterms:modified xsi:type="dcterms:W3CDTF">2019-05-01T15:50:02Z</dcterms:modified>
</cp:coreProperties>
</file>