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366" r:id="rId2"/>
    <p:sldId id="372" r:id="rId3"/>
    <p:sldId id="371" r:id="rId4"/>
    <p:sldId id="365" r:id="rId5"/>
    <p:sldId id="256" r:id="rId6"/>
    <p:sldId id="257" r:id="rId7"/>
    <p:sldId id="259" r:id="rId8"/>
    <p:sldId id="260" r:id="rId9"/>
    <p:sldId id="261" r:id="rId10"/>
    <p:sldId id="262" r:id="rId11"/>
    <p:sldId id="264" r:id="rId12"/>
    <p:sldId id="263" r:id="rId13"/>
    <p:sldId id="265" r:id="rId14"/>
    <p:sldId id="267" r:id="rId15"/>
    <p:sldId id="266" r:id="rId16"/>
    <p:sldId id="268" r:id="rId17"/>
    <p:sldId id="269" r:id="rId18"/>
    <p:sldId id="270" r:id="rId19"/>
    <p:sldId id="344" r:id="rId20"/>
    <p:sldId id="271" r:id="rId21"/>
    <p:sldId id="272" r:id="rId22"/>
    <p:sldId id="273" r:id="rId23"/>
    <p:sldId id="352" r:id="rId24"/>
    <p:sldId id="274" r:id="rId25"/>
    <p:sldId id="275" r:id="rId26"/>
    <p:sldId id="276" r:id="rId27"/>
    <p:sldId id="277" r:id="rId28"/>
    <p:sldId id="353" r:id="rId29"/>
    <p:sldId id="278" r:id="rId30"/>
    <p:sldId id="279" r:id="rId31"/>
    <p:sldId id="280" r:id="rId32"/>
    <p:sldId id="281" r:id="rId33"/>
    <p:sldId id="282" r:id="rId34"/>
    <p:sldId id="283" r:id="rId35"/>
    <p:sldId id="284" r:id="rId36"/>
    <p:sldId id="286" r:id="rId37"/>
    <p:sldId id="287" r:id="rId38"/>
    <p:sldId id="288" r:id="rId39"/>
    <p:sldId id="289" r:id="rId40"/>
    <p:sldId id="360" r:id="rId41"/>
    <p:sldId id="361" r:id="rId42"/>
    <p:sldId id="362" r:id="rId43"/>
    <p:sldId id="363" r:id="rId44"/>
    <p:sldId id="364"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8" r:id="rId63"/>
    <p:sldId id="367" r:id="rId64"/>
    <p:sldId id="309" r:id="rId65"/>
    <p:sldId id="346" r:id="rId66"/>
    <p:sldId id="345" r:id="rId67"/>
    <p:sldId id="310" r:id="rId68"/>
    <p:sldId id="347" r:id="rId69"/>
    <p:sldId id="355" r:id="rId70"/>
    <p:sldId id="312" r:id="rId71"/>
    <p:sldId id="348" r:id="rId72"/>
    <p:sldId id="349" r:id="rId73"/>
    <p:sldId id="350" r:id="rId74"/>
    <p:sldId id="319" r:id="rId75"/>
    <p:sldId id="326" r:id="rId76"/>
    <p:sldId id="327" r:id="rId77"/>
    <p:sldId id="328" r:id="rId78"/>
    <p:sldId id="329" r:id="rId79"/>
    <p:sldId id="330" r:id="rId80"/>
    <p:sldId id="354" r:id="rId81"/>
    <p:sldId id="320" r:id="rId82"/>
    <p:sldId id="331" r:id="rId83"/>
    <p:sldId id="332" r:id="rId84"/>
    <p:sldId id="333" r:id="rId85"/>
    <p:sldId id="334" r:id="rId86"/>
    <p:sldId id="335" r:id="rId87"/>
    <p:sldId id="336" r:id="rId88"/>
    <p:sldId id="321" r:id="rId89"/>
    <p:sldId id="337" r:id="rId90"/>
    <p:sldId id="338" r:id="rId91"/>
    <p:sldId id="339" r:id="rId92"/>
    <p:sldId id="322" r:id="rId93"/>
    <p:sldId id="340" r:id="rId94"/>
    <p:sldId id="351" r:id="rId95"/>
    <p:sldId id="341" r:id="rId96"/>
    <p:sldId id="323" r:id="rId97"/>
    <p:sldId id="342" r:id="rId98"/>
    <p:sldId id="343" r:id="rId99"/>
    <p:sldId id="324" r:id="rId100"/>
    <p:sldId id="368" r:id="rId101"/>
    <p:sldId id="369" r:id="rId102"/>
    <p:sldId id="370" r:id="rId103"/>
    <p:sldId id="325" r:id="rId104"/>
    <p:sldId id="356" r:id="rId105"/>
    <p:sldId id="357" r:id="rId106"/>
    <p:sldId id="358" r:id="rId107"/>
    <p:sldId id="359" r:id="rId10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2115" autoAdjust="0"/>
  </p:normalViewPr>
  <p:slideViewPr>
    <p:cSldViewPr snapToGrid="0">
      <p:cViewPr>
        <p:scale>
          <a:sx n="66" d="100"/>
          <a:sy n="66" d="100"/>
        </p:scale>
        <p:origin x="1282"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ida Kota" userId="3c4022824b0d545e" providerId="LiveId" clId="{7E67B682-B04B-4A7F-BE45-7AE1332A20CC}"/>
    <pc:docChg chg="undo redo custSel addSld delSld modSld sldOrd">
      <pc:chgData name="Iida Kota" userId="3c4022824b0d545e" providerId="LiveId" clId="{7E67B682-B04B-4A7F-BE45-7AE1332A20CC}" dt="2021-05-28T17:46:27.960" v="18175" actId="1076"/>
      <pc:docMkLst>
        <pc:docMk/>
      </pc:docMkLst>
      <pc:sldChg chg="addSp modSp mod">
        <pc:chgData name="Iida Kota" userId="3c4022824b0d545e" providerId="LiveId" clId="{7E67B682-B04B-4A7F-BE45-7AE1332A20CC}" dt="2021-05-17T08:57:48.680" v="268" actId="20577"/>
        <pc:sldMkLst>
          <pc:docMk/>
          <pc:sldMk cId="3066868953" sldId="266"/>
        </pc:sldMkLst>
        <pc:spChg chg="add mod">
          <ac:chgData name="Iida Kota" userId="3c4022824b0d545e" providerId="LiveId" clId="{7E67B682-B04B-4A7F-BE45-7AE1332A20CC}" dt="2021-05-17T08:55:11.978" v="140" actId="20577"/>
          <ac:spMkLst>
            <pc:docMk/>
            <pc:sldMk cId="3066868953" sldId="266"/>
            <ac:spMk id="8" creationId="{0AD71138-1F77-4B3E-860E-AD284CC017DC}"/>
          </ac:spMkLst>
        </pc:spChg>
        <pc:spChg chg="mod">
          <ac:chgData name="Iida Kota" userId="3c4022824b0d545e" providerId="LiveId" clId="{7E67B682-B04B-4A7F-BE45-7AE1332A20CC}" dt="2021-05-17T08:57:48.680" v="268" actId="20577"/>
          <ac:spMkLst>
            <pc:docMk/>
            <pc:sldMk cId="3066868953" sldId="266"/>
            <ac:spMk id="10" creationId="{009696D4-AEBC-4EA4-92FE-77E7733D9F85}"/>
          </ac:spMkLst>
        </pc:spChg>
        <pc:picChg chg="mod">
          <ac:chgData name="Iida Kota" userId="3c4022824b0d545e" providerId="LiveId" clId="{7E67B682-B04B-4A7F-BE45-7AE1332A20CC}" dt="2021-05-17T08:52:17.298" v="0" actId="1076"/>
          <ac:picMkLst>
            <pc:docMk/>
            <pc:sldMk cId="3066868953" sldId="266"/>
            <ac:picMk id="5" creationId="{BE97303F-E85D-41BF-93D8-B5823CA45BD7}"/>
          </ac:picMkLst>
        </pc:picChg>
        <pc:picChg chg="mod">
          <ac:chgData name="Iida Kota" userId="3c4022824b0d545e" providerId="LiveId" clId="{7E67B682-B04B-4A7F-BE45-7AE1332A20CC}" dt="2021-05-17T08:56:42.523" v="142" actId="1076"/>
          <ac:picMkLst>
            <pc:docMk/>
            <pc:sldMk cId="3066868953" sldId="266"/>
            <ac:picMk id="5122" creationId="{FA9D7C55-E8AD-4646-8250-0C693AAA66A3}"/>
          </ac:picMkLst>
        </pc:picChg>
      </pc:sldChg>
      <pc:sldChg chg="addSp modSp mod">
        <pc:chgData name="Iida Kota" userId="3c4022824b0d545e" providerId="LiveId" clId="{7E67B682-B04B-4A7F-BE45-7AE1332A20CC}" dt="2021-05-17T09:15:04.748" v="436" actId="20577"/>
        <pc:sldMkLst>
          <pc:docMk/>
          <pc:sldMk cId="3231408292" sldId="269"/>
        </pc:sldMkLst>
        <pc:spChg chg="mod">
          <ac:chgData name="Iida Kota" userId="3c4022824b0d545e" providerId="LiveId" clId="{7E67B682-B04B-4A7F-BE45-7AE1332A20CC}" dt="2021-05-17T09:13:09.105" v="269" actId="1076"/>
          <ac:spMkLst>
            <pc:docMk/>
            <pc:sldMk cId="3231408292" sldId="269"/>
            <ac:spMk id="7" creationId="{DCEAE095-B4C8-42A7-A076-0406A70E444B}"/>
          </ac:spMkLst>
        </pc:spChg>
        <pc:spChg chg="add mod">
          <ac:chgData name="Iida Kota" userId="3c4022824b0d545e" providerId="LiveId" clId="{7E67B682-B04B-4A7F-BE45-7AE1332A20CC}" dt="2021-05-17T09:15:04.748" v="436" actId="20577"/>
          <ac:spMkLst>
            <pc:docMk/>
            <pc:sldMk cId="3231408292" sldId="269"/>
            <ac:spMk id="8" creationId="{A3948704-7E4C-48B1-A103-2DB3318D6E69}"/>
          </ac:spMkLst>
        </pc:spChg>
        <pc:picChg chg="mod">
          <ac:chgData name="Iida Kota" userId="3c4022824b0d545e" providerId="LiveId" clId="{7E67B682-B04B-4A7F-BE45-7AE1332A20CC}" dt="2021-05-17T09:13:09.105" v="269" actId="1076"/>
          <ac:picMkLst>
            <pc:docMk/>
            <pc:sldMk cId="3231408292" sldId="269"/>
            <ac:picMk id="6148" creationId="{2DB61D8D-08E6-46E0-BE3D-40785FAB186F}"/>
          </ac:picMkLst>
        </pc:picChg>
      </pc:sldChg>
      <pc:sldChg chg="modSp mod">
        <pc:chgData name="Iida Kota" userId="3c4022824b0d545e" providerId="LiveId" clId="{7E67B682-B04B-4A7F-BE45-7AE1332A20CC}" dt="2021-05-17T09:17:28.129" v="464" actId="20577"/>
        <pc:sldMkLst>
          <pc:docMk/>
          <pc:sldMk cId="2796554519" sldId="271"/>
        </pc:sldMkLst>
        <pc:spChg chg="mod">
          <ac:chgData name="Iida Kota" userId="3c4022824b0d545e" providerId="LiveId" clId="{7E67B682-B04B-4A7F-BE45-7AE1332A20CC}" dt="2021-05-17T09:17:28.129" v="464" actId="20577"/>
          <ac:spMkLst>
            <pc:docMk/>
            <pc:sldMk cId="2796554519" sldId="271"/>
            <ac:spMk id="3" creationId="{EF3BCB76-C095-49BE-90AD-50D1BA1977A7}"/>
          </ac:spMkLst>
        </pc:spChg>
      </pc:sldChg>
      <pc:sldChg chg="modSp mod">
        <pc:chgData name="Iida Kota" userId="3c4022824b0d545e" providerId="LiveId" clId="{7E67B682-B04B-4A7F-BE45-7AE1332A20CC}" dt="2021-05-20T15:39:16.098" v="8357" actId="20577"/>
        <pc:sldMkLst>
          <pc:docMk/>
          <pc:sldMk cId="3000647897" sldId="275"/>
        </pc:sldMkLst>
        <pc:spChg chg="mod">
          <ac:chgData name="Iida Kota" userId="3c4022824b0d545e" providerId="LiveId" clId="{7E67B682-B04B-4A7F-BE45-7AE1332A20CC}" dt="2021-05-20T15:39:16.098" v="8357" actId="20577"/>
          <ac:spMkLst>
            <pc:docMk/>
            <pc:sldMk cId="3000647897" sldId="275"/>
            <ac:spMk id="3" creationId="{04B31362-B461-4713-A9CE-556C6D89D6F1}"/>
          </ac:spMkLst>
        </pc:spChg>
        <pc:picChg chg="mod">
          <ac:chgData name="Iida Kota" userId="3c4022824b0d545e" providerId="LiveId" clId="{7E67B682-B04B-4A7F-BE45-7AE1332A20CC}" dt="2021-05-20T15:38:31.190" v="8238" actId="1037"/>
          <ac:picMkLst>
            <pc:docMk/>
            <pc:sldMk cId="3000647897" sldId="275"/>
            <ac:picMk id="8196" creationId="{0A95E11A-CA1E-4BDE-B027-C4277FD9306B}"/>
          </ac:picMkLst>
        </pc:picChg>
      </pc:sldChg>
      <pc:sldChg chg="modSp mod">
        <pc:chgData name="Iida Kota" userId="3c4022824b0d545e" providerId="LiveId" clId="{7E67B682-B04B-4A7F-BE45-7AE1332A20CC}" dt="2021-05-20T18:56:14.410" v="9270" actId="20577"/>
        <pc:sldMkLst>
          <pc:docMk/>
          <pc:sldMk cId="3200326382" sldId="276"/>
        </pc:sldMkLst>
        <pc:spChg chg="mod">
          <ac:chgData name="Iida Kota" userId="3c4022824b0d545e" providerId="LiveId" clId="{7E67B682-B04B-4A7F-BE45-7AE1332A20CC}" dt="2021-05-20T18:56:14.410" v="9270" actId="20577"/>
          <ac:spMkLst>
            <pc:docMk/>
            <pc:sldMk cId="3200326382" sldId="276"/>
            <ac:spMk id="3" creationId="{34E471EE-A99B-48B9-B999-A70AFA19127C}"/>
          </ac:spMkLst>
        </pc:spChg>
        <pc:picChg chg="mod">
          <ac:chgData name="Iida Kota" userId="3c4022824b0d545e" providerId="LiveId" clId="{7E67B682-B04B-4A7F-BE45-7AE1332A20CC}" dt="2021-05-20T18:47:23.320" v="9046" actId="14100"/>
          <ac:picMkLst>
            <pc:docMk/>
            <pc:sldMk cId="3200326382" sldId="276"/>
            <ac:picMk id="9218" creationId="{85D71A2B-3A2A-4901-8F63-38F13D8B5200}"/>
          </ac:picMkLst>
        </pc:picChg>
        <pc:picChg chg="mod">
          <ac:chgData name="Iida Kota" userId="3c4022824b0d545e" providerId="LiveId" clId="{7E67B682-B04B-4A7F-BE45-7AE1332A20CC}" dt="2021-05-20T18:47:30.036" v="9049" actId="1076"/>
          <ac:picMkLst>
            <pc:docMk/>
            <pc:sldMk cId="3200326382" sldId="276"/>
            <ac:picMk id="9220" creationId="{9CB303AB-BB6E-48D4-969F-BEFF50F06B4A}"/>
          </ac:picMkLst>
        </pc:picChg>
      </pc:sldChg>
      <pc:sldChg chg="modSp mod">
        <pc:chgData name="Iida Kota" userId="3c4022824b0d545e" providerId="LiveId" clId="{7E67B682-B04B-4A7F-BE45-7AE1332A20CC}" dt="2021-05-17T13:52:49.403" v="797" actId="20577"/>
        <pc:sldMkLst>
          <pc:docMk/>
          <pc:sldMk cId="1008559475" sldId="278"/>
        </pc:sldMkLst>
        <pc:spChg chg="mod">
          <ac:chgData name="Iida Kota" userId="3c4022824b0d545e" providerId="LiveId" clId="{7E67B682-B04B-4A7F-BE45-7AE1332A20CC}" dt="2021-05-17T13:52:49.403" v="797" actId="20577"/>
          <ac:spMkLst>
            <pc:docMk/>
            <pc:sldMk cId="1008559475" sldId="278"/>
            <ac:spMk id="3" creationId="{7A25306D-5B82-4D69-81A5-EB1B2B0CC355}"/>
          </ac:spMkLst>
        </pc:spChg>
      </pc:sldChg>
      <pc:sldChg chg="modSp mod">
        <pc:chgData name="Iida Kota" userId="3c4022824b0d545e" providerId="LiveId" clId="{7E67B682-B04B-4A7F-BE45-7AE1332A20CC}" dt="2021-05-21T14:39:56.927" v="10205" actId="14100"/>
        <pc:sldMkLst>
          <pc:docMk/>
          <pc:sldMk cId="466732541" sldId="280"/>
        </pc:sldMkLst>
        <pc:spChg chg="mod">
          <ac:chgData name="Iida Kota" userId="3c4022824b0d545e" providerId="LiveId" clId="{7E67B682-B04B-4A7F-BE45-7AE1332A20CC}" dt="2021-05-21T14:39:45.734" v="10201" actId="403"/>
          <ac:spMkLst>
            <pc:docMk/>
            <pc:sldMk cId="466732541" sldId="280"/>
            <ac:spMk id="3" creationId="{BF41AC09-712B-4EBA-8CA6-CDD7CBCC1764}"/>
          </ac:spMkLst>
        </pc:spChg>
        <pc:picChg chg="mod">
          <ac:chgData name="Iida Kota" userId="3c4022824b0d545e" providerId="LiveId" clId="{7E67B682-B04B-4A7F-BE45-7AE1332A20CC}" dt="2021-05-21T14:39:52.147" v="10203" actId="14100"/>
          <ac:picMkLst>
            <pc:docMk/>
            <pc:sldMk cId="466732541" sldId="280"/>
            <ac:picMk id="10244" creationId="{63E62D96-9CE4-4AD4-8CAE-BD1BB02F5544}"/>
          </ac:picMkLst>
        </pc:picChg>
        <pc:picChg chg="mod">
          <ac:chgData name="Iida Kota" userId="3c4022824b0d545e" providerId="LiveId" clId="{7E67B682-B04B-4A7F-BE45-7AE1332A20CC}" dt="2021-05-21T14:39:56.927" v="10205" actId="14100"/>
          <ac:picMkLst>
            <pc:docMk/>
            <pc:sldMk cId="466732541" sldId="280"/>
            <ac:picMk id="10246" creationId="{533D6431-A99E-49FB-9F7E-DE2E573FA568}"/>
          </ac:picMkLst>
        </pc:picChg>
      </pc:sldChg>
      <pc:sldChg chg="addSp delSp modSp mod">
        <pc:chgData name="Iida Kota" userId="3c4022824b0d545e" providerId="LiveId" clId="{7E67B682-B04B-4A7F-BE45-7AE1332A20CC}" dt="2021-05-21T12:55:47.968" v="9737" actId="20577"/>
        <pc:sldMkLst>
          <pc:docMk/>
          <pc:sldMk cId="3189202078" sldId="281"/>
        </pc:sldMkLst>
        <pc:spChg chg="mod">
          <ac:chgData name="Iida Kota" userId="3c4022824b0d545e" providerId="LiveId" clId="{7E67B682-B04B-4A7F-BE45-7AE1332A20CC}" dt="2021-05-21T12:51:03.886" v="9661" actId="20577"/>
          <ac:spMkLst>
            <pc:docMk/>
            <pc:sldMk cId="3189202078" sldId="281"/>
            <ac:spMk id="3" creationId="{B22B9650-1DB6-4500-B45D-D84890B90FD5}"/>
          </ac:spMkLst>
        </pc:spChg>
        <pc:spChg chg="add mod">
          <ac:chgData name="Iida Kota" userId="3c4022824b0d545e" providerId="LiveId" clId="{7E67B682-B04B-4A7F-BE45-7AE1332A20CC}" dt="2021-05-21T12:52:33.639" v="9671" actId="164"/>
          <ac:spMkLst>
            <pc:docMk/>
            <pc:sldMk cId="3189202078" sldId="281"/>
            <ac:spMk id="4" creationId="{30B220CF-983F-421F-8E64-88DE8D2240A5}"/>
          </ac:spMkLst>
        </pc:spChg>
        <pc:spChg chg="add del">
          <ac:chgData name="Iida Kota" userId="3c4022824b0d545e" providerId="LiveId" clId="{7E67B682-B04B-4A7F-BE45-7AE1332A20CC}" dt="2021-05-21T12:52:11.079" v="9664" actId="11529"/>
          <ac:spMkLst>
            <pc:docMk/>
            <pc:sldMk cId="3189202078" sldId="281"/>
            <ac:spMk id="5" creationId="{D5177DC2-B35D-4647-84A2-2772B45778D9}"/>
          </ac:spMkLst>
        </pc:spChg>
        <pc:spChg chg="add mod">
          <ac:chgData name="Iida Kota" userId="3c4022824b0d545e" providerId="LiveId" clId="{7E67B682-B04B-4A7F-BE45-7AE1332A20CC}" dt="2021-05-21T12:55:00.164" v="9725" actId="20577"/>
          <ac:spMkLst>
            <pc:docMk/>
            <pc:sldMk cId="3189202078" sldId="281"/>
            <ac:spMk id="7" creationId="{C07EB914-7B75-4483-9032-E6AB6CA90B99}"/>
          </ac:spMkLst>
        </pc:spChg>
        <pc:spChg chg="mod">
          <ac:chgData name="Iida Kota" userId="3c4022824b0d545e" providerId="LiveId" clId="{7E67B682-B04B-4A7F-BE45-7AE1332A20CC}" dt="2021-05-21T12:53:42.722" v="9685"/>
          <ac:spMkLst>
            <pc:docMk/>
            <pc:sldMk cId="3189202078" sldId="281"/>
            <ac:spMk id="10" creationId="{F7DDBC21-1C5F-45AD-98E8-83377C62D6D0}"/>
          </ac:spMkLst>
        </pc:spChg>
        <pc:spChg chg="mod">
          <ac:chgData name="Iida Kota" userId="3c4022824b0d545e" providerId="LiveId" clId="{7E67B682-B04B-4A7F-BE45-7AE1332A20CC}" dt="2021-05-21T12:55:47.968" v="9737" actId="20577"/>
          <ac:spMkLst>
            <pc:docMk/>
            <pc:sldMk cId="3189202078" sldId="281"/>
            <ac:spMk id="11" creationId="{5EA5335C-7E34-40B8-A587-8A442BD53D7D}"/>
          </ac:spMkLst>
        </pc:spChg>
        <pc:spChg chg="add mod">
          <ac:chgData name="Iida Kota" userId="3c4022824b0d545e" providerId="LiveId" clId="{7E67B682-B04B-4A7F-BE45-7AE1332A20CC}" dt="2021-05-21T12:54:46.592" v="9710" actId="20577"/>
          <ac:spMkLst>
            <pc:docMk/>
            <pc:sldMk cId="3189202078" sldId="281"/>
            <ac:spMk id="13" creationId="{5F21D1BA-6576-49A4-8018-2C713E8D51EB}"/>
          </ac:spMkLst>
        </pc:spChg>
        <pc:grpChg chg="add mod">
          <ac:chgData name="Iida Kota" userId="3c4022824b0d545e" providerId="LiveId" clId="{7E67B682-B04B-4A7F-BE45-7AE1332A20CC}" dt="2021-05-21T12:54:24.751" v="9690" actId="1076"/>
          <ac:grpSpMkLst>
            <pc:docMk/>
            <pc:sldMk cId="3189202078" sldId="281"/>
            <ac:grpSpMk id="6" creationId="{40DF20D8-85DE-43B1-83E2-33C15506272D}"/>
          </ac:grpSpMkLst>
        </pc:grpChg>
        <pc:grpChg chg="add mod">
          <ac:chgData name="Iida Kota" userId="3c4022824b0d545e" providerId="LiveId" clId="{7E67B682-B04B-4A7F-BE45-7AE1332A20CC}" dt="2021-05-21T12:53:45.084" v="9686" actId="1076"/>
          <ac:grpSpMkLst>
            <pc:docMk/>
            <pc:sldMk cId="3189202078" sldId="281"/>
            <ac:grpSpMk id="9" creationId="{80DB6E61-AFCC-43D2-9D87-5D88809C8E59}"/>
          </ac:grpSpMkLst>
        </pc:grpChg>
        <pc:cxnChg chg="add">
          <ac:chgData name="Iida Kota" userId="3c4022824b0d545e" providerId="LiveId" clId="{7E67B682-B04B-4A7F-BE45-7AE1332A20CC}" dt="2021-05-21T12:54:35.372" v="9691" actId="11529"/>
          <ac:cxnSpMkLst>
            <pc:docMk/>
            <pc:sldMk cId="3189202078" sldId="281"/>
            <ac:cxnSpMk id="12" creationId="{F95BB43E-9428-47B4-A45D-CAC1DC70B2CB}"/>
          </ac:cxnSpMkLst>
        </pc:cxnChg>
      </pc:sldChg>
      <pc:sldChg chg="modSp mod">
        <pc:chgData name="Iida Kota" userId="3c4022824b0d545e" providerId="LiveId" clId="{7E67B682-B04B-4A7F-BE45-7AE1332A20CC}" dt="2021-05-18T06:44:52.936" v="848" actId="20577"/>
        <pc:sldMkLst>
          <pc:docMk/>
          <pc:sldMk cId="2418708339" sldId="282"/>
        </pc:sldMkLst>
        <pc:spChg chg="mod">
          <ac:chgData name="Iida Kota" userId="3c4022824b0d545e" providerId="LiveId" clId="{7E67B682-B04B-4A7F-BE45-7AE1332A20CC}" dt="2021-05-18T06:44:52.936" v="848" actId="20577"/>
          <ac:spMkLst>
            <pc:docMk/>
            <pc:sldMk cId="2418708339" sldId="282"/>
            <ac:spMk id="3" creationId="{915BD0EA-2C02-40BC-8F64-9D56A9A6F392}"/>
          </ac:spMkLst>
        </pc:spChg>
      </pc:sldChg>
      <pc:sldChg chg="modSp mod">
        <pc:chgData name="Iida Kota" userId="3c4022824b0d545e" providerId="LiveId" clId="{7E67B682-B04B-4A7F-BE45-7AE1332A20CC}" dt="2021-05-18T07:56:20.147" v="1063" actId="20577"/>
        <pc:sldMkLst>
          <pc:docMk/>
          <pc:sldMk cId="2066430803" sldId="284"/>
        </pc:sldMkLst>
        <pc:spChg chg="mod">
          <ac:chgData name="Iida Kota" userId="3c4022824b0d545e" providerId="LiveId" clId="{7E67B682-B04B-4A7F-BE45-7AE1332A20CC}" dt="2021-05-18T07:06:33.596" v="875" actId="20577"/>
          <ac:spMkLst>
            <pc:docMk/>
            <pc:sldMk cId="2066430803" sldId="284"/>
            <ac:spMk id="2" creationId="{C2C53B9D-0EEF-48E1-A700-1A943518A195}"/>
          </ac:spMkLst>
        </pc:spChg>
        <pc:spChg chg="mod">
          <ac:chgData name="Iida Kota" userId="3c4022824b0d545e" providerId="LiveId" clId="{7E67B682-B04B-4A7F-BE45-7AE1332A20CC}" dt="2021-05-18T07:56:20.147" v="1063" actId="20577"/>
          <ac:spMkLst>
            <pc:docMk/>
            <pc:sldMk cId="2066430803" sldId="284"/>
            <ac:spMk id="3" creationId="{05FF211A-F9B3-419B-B39D-F7495DC15A56}"/>
          </ac:spMkLst>
        </pc:spChg>
        <pc:picChg chg="mod">
          <ac:chgData name="Iida Kota" userId="3c4022824b0d545e" providerId="LiveId" clId="{7E67B682-B04B-4A7F-BE45-7AE1332A20CC}" dt="2021-05-18T07:06:28.894" v="864" actId="1076"/>
          <ac:picMkLst>
            <pc:docMk/>
            <pc:sldMk cId="2066430803" sldId="284"/>
            <ac:picMk id="13314" creationId="{48A36032-6690-4C80-8582-34688F9BA873}"/>
          </ac:picMkLst>
        </pc:picChg>
        <pc:picChg chg="mod">
          <ac:chgData name="Iida Kota" userId="3c4022824b0d545e" providerId="LiveId" clId="{7E67B682-B04B-4A7F-BE45-7AE1332A20CC}" dt="2021-05-18T07:55:06.225" v="940" actId="14100"/>
          <ac:picMkLst>
            <pc:docMk/>
            <pc:sldMk cId="2066430803" sldId="284"/>
            <ac:picMk id="13320" creationId="{3628D78C-3C8E-4B8B-8DCE-DA10FFC7A33F}"/>
          </ac:picMkLst>
        </pc:picChg>
      </pc:sldChg>
      <pc:sldChg chg="addSp modSp mod">
        <pc:chgData name="Iida Kota" userId="3c4022824b0d545e" providerId="LiveId" clId="{7E67B682-B04B-4A7F-BE45-7AE1332A20CC}" dt="2021-05-18T08:26:23.990" v="1338" actId="20577"/>
        <pc:sldMkLst>
          <pc:docMk/>
          <pc:sldMk cId="1724698523" sldId="289"/>
        </pc:sldMkLst>
        <pc:spChg chg="add mod">
          <ac:chgData name="Iida Kota" userId="3c4022824b0d545e" providerId="LiveId" clId="{7E67B682-B04B-4A7F-BE45-7AE1332A20CC}" dt="2021-05-18T08:23:10.833" v="1150" actId="20577"/>
          <ac:spMkLst>
            <pc:docMk/>
            <pc:sldMk cId="1724698523" sldId="289"/>
            <ac:spMk id="3" creationId="{C628C955-0DD3-4B52-8F84-C6CEA971CF53}"/>
          </ac:spMkLst>
        </pc:spChg>
        <pc:spChg chg="mod">
          <ac:chgData name="Iida Kota" userId="3c4022824b0d545e" providerId="LiveId" clId="{7E67B682-B04B-4A7F-BE45-7AE1332A20CC}" dt="2021-05-18T08:10:12.020" v="1081" actId="14100"/>
          <ac:spMkLst>
            <pc:docMk/>
            <pc:sldMk cId="1724698523" sldId="289"/>
            <ac:spMk id="9" creationId="{21D7C574-3C1A-4E42-A685-1480591EB2F1}"/>
          </ac:spMkLst>
        </pc:spChg>
        <pc:spChg chg="mod">
          <ac:chgData name="Iida Kota" userId="3c4022824b0d545e" providerId="LiveId" clId="{7E67B682-B04B-4A7F-BE45-7AE1332A20CC}" dt="2021-05-18T08:22:47.659" v="1084" actId="1076"/>
          <ac:spMkLst>
            <pc:docMk/>
            <pc:sldMk cId="1724698523" sldId="289"/>
            <ac:spMk id="11" creationId="{AACE1906-7730-4D8B-91B1-EA4FED47E6DD}"/>
          </ac:spMkLst>
        </pc:spChg>
        <pc:spChg chg="add mod">
          <ac:chgData name="Iida Kota" userId="3c4022824b0d545e" providerId="LiveId" clId="{7E67B682-B04B-4A7F-BE45-7AE1332A20CC}" dt="2021-05-18T08:26:23.990" v="1338" actId="20577"/>
          <ac:spMkLst>
            <pc:docMk/>
            <pc:sldMk cId="1724698523" sldId="289"/>
            <ac:spMk id="12" creationId="{C37B205F-E120-4486-B40B-C2EB696AC4E3}"/>
          </ac:spMkLst>
        </pc:spChg>
        <pc:spChg chg="mod">
          <ac:chgData name="Iida Kota" userId="3c4022824b0d545e" providerId="LiveId" clId="{7E67B682-B04B-4A7F-BE45-7AE1332A20CC}" dt="2021-05-18T08:24:41.128" v="1153" actId="1076"/>
          <ac:spMkLst>
            <pc:docMk/>
            <pc:sldMk cId="1724698523" sldId="289"/>
            <ac:spMk id="13" creationId="{36E60D27-AC66-44C7-954C-39C05BC96630}"/>
          </ac:spMkLst>
        </pc:spChg>
        <pc:picChg chg="mod">
          <ac:chgData name="Iida Kota" userId="3c4022824b0d545e" providerId="LiveId" clId="{7E67B682-B04B-4A7F-BE45-7AE1332A20CC}" dt="2021-05-18T08:22:53.351" v="1086" actId="1076"/>
          <ac:picMkLst>
            <pc:docMk/>
            <pc:sldMk cId="1724698523" sldId="289"/>
            <ac:picMk id="16390" creationId="{C2226892-95ED-4335-9F70-4CEC8BE53444}"/>
          </ac:picMkLst>
        </pc:picChg>
        <pc:picChg chg="mod">
          <ac:chgData name="Iida Kota" userId="3c4022824b0d545e" providerId="LiveId" clId="{7E67B682-B04B-4A7F-BE45-7AE1332A20CC}" dt="2021-05-18T08:24:43.827" v="1154" actId="1076"/>
          <ac:picMkLst>
            <pc:docMk/>
            <pc:sldMk cId="1724698523" sldId="289"/>
            <ac:picMk id="16392" creationId="{E747E60B-209A-4AB8-9D6D-BCB75D8A09E0}"/>
          </ac:picMkLst>
        </pc:picChg>
      </pc:sldChg>
      <pc:sldChg chg="addSp modSp mod">
        <pc:chgData name="Iida Kota" userId="3c4022824b0d545e" providerId="LiveId" clId="{7E67B682-B04B-4A7F-BE45-7AE1332A20CC}" dt="2021-05-28T12:31:10.895" v="18120" actId="1076"/>
        <pc:sldMkLst>
          <pc:docMk/>
          <pc:sldMk cId="17501600" sldId="294"/>
        </pc:sldMkLst>
        <pc:spChg chg="mod">
          <ac:chgData name="Iida Kota" userId="3c4022824b0d545e" providerId="LiveId" clId="{7E67B682-B04B-4A7F-BE45-7AE1332A20CC}" dt="2021-05-28T12:31:06.828" v="18119" actId="20577"/>
          <ac:spMkLst>
            <pc:docMk/>
            <pc:sldMk cId="17501600" sldId="294"/>
            <ac:spMk id="3" creationId="{162F14D2-B8A7-46DE-9DA9-07934E133AD2}"/>
          </ac:spMkLst>
        </pc:spChg>
        <pc:picChg chg="add mod ord">
          <ac:chgData name="Iida Kota" userId="3c4022824b0d545e" providerId="LiveId" clId="{7E67B682-B04B-4A7F-BE45-7AE1332A20CC}" dt="2021-05-23T06:54:35.896" v="11002" actId="167"/>
          <ac:picMkLst>
            <pc:docMk/>
            <pc:sldMk cId="17501600" sldId="294"/>
            <ac:picMk id="5" creationId="{98A15749-05EE-4396-9318-1F1E93795B22}"/>
          </ac:picMkLst>
        </pc:picChg>
        <pc:picChg chg="add mod">
          <ac:chgData name="Iida Kota" userId="3c4022824b0d545e" providerId="LiveId" clId="{7E67B682-B04B-4A7F-BE45-7AE1332A20CC}" dt="2021-05-28T12:31:10.895" v="18120" actId="1076"/>
          <ac:picMkLst>
            <pc:docMk/>
            <pc:sldMk cId="17501600" sldId="294"/>
            <ac:picMk id="9218" creationId="{0DDA37C6-EC66-47CF-93F0-BCD6EB5411EF}"/>
          </ac:picMkLst>
        </pc:picChg>
        <pc:picChg chg="add mod">
          <ac:chgData name="Iida Kota" userId="3c4022824b0d545e" providerId="LiveId" clId="{7E67B682-B04B-4A7F-BE45-7AE1332A20CC}" dt="2021-05-28T12:31:03.120" v="18106" actId="1076"/>
          <ac:picMkLst>
            <pc:docMk/>
            <pc:sldMk cId="17501600" sldId="294"/>
            <ac:picMk id="9220" creationId="{7CD98379-82C6-41EB-8D95-E9517E360C5E}"/>
          </ac:picMkLst>
        </pc:picChg>
      </pc:sldChg>
      <pc:sldChg chg="modSp mod">
        <pc:chgData name="Iida Kota" userId="3c4022824b0d545e" providerId="LiveId" clId="{7E67B682-B04B-4A7F-BE45-7AE1332A20CC}" dt="2021-05-28T07:53:05.736" v="16284" actId="1076"/>
        <pc:sldMkLst>
          <pc:docMk/>
          <pc:sldMk cId="3238388779" sldId="295"/>
        </pc:sldMkLst>
        <pc:spChg chg="mod">
          <ac:chgData name="Iida Kota" userId="3c4022824b0d545e" providerId="LiveId" clId="{7E67B682-B04B-4A7F-BE45-7AE1332A20CC}" dt="2021-05-18T08:50:51.405" v="1758" actId="20577"/>
          <ac:spMkLst>
            <pc:docMk/>
            <pc:sldMk cId="3238388779" sldId="295"/>
            <ac:spMk id="3" creationId="{3976D470-773C-4322-AD44-95D3836F67EC}"/>
          </ac:spMkLst>
        </pc:spChg>
        <pc:picChg chg="mod">
          <ac:chgData name="Iida Kota" userId="3c4022824b0d545e" providerId="LiveId" clId="{7E67B682-B04B-4A7F-BE45-7AE1332A20CC}" dt="2021-05-28T07:53:05.736" v="16284" actId="1076"/>
          <ac:picMkLst>
            <pc:docMk/>
            <pc:sldMk cId="3238388779" sldId="295"/>
            <ac:picMk id="19458" creationId="{F90802E1-D160-4ED9-9050-FF8B4B2E8985}"/>
          </ac:picMkLst>
        </pc:picChg>
        <pc:picChg chg="mod">
          <ac:chgData name="Iida Kota" userId="3c4022824b0d545e" providerId="LiveId" clId="{7E67B682-B04B-4A7F-BE45-7AE1332A20CC}" dt="2021-05-18T08:35:32.387" v="1467" actId="1076"/>
          <ac:picMkLst>
            <pc:docMk/>
            <pc:sldMk cId="3238388779" sldId="295"/>
            <ac:picMk id="19460" creationId="{1EB18DDD-C0BC-49A6-A05A-5A1EFC3CDA36}"/>
          </ac:picMkLst>
        </pc:picChg>
        <pc:picChg chg="mod">
          <ac:chgData name="Iida Kota" userId="3c4022824b0d545e" providerId="LiveId" clId="{7E67B682-B04B-4A7F-BE45-7AE1332A20CC}" dt="2021-05-18T08:35:34.615" v="1468" actId="1076"/>
          <ac:picMkLst>
            <pc:docMk/>
            <pc:sldMk cId="3238388779" sldId="295"/>
            <ac:picMk id="19462" creationId="{3B9875F5-BA45-47DE-B914-50863AC2D0A2}"/>
          </ac:picMkLst>
        </pc:picChg>
      </pc:sldChg>
      <pc:sldChg chg="modSp mod">
        <pc:chgData name="Iida Kota" userId="3c4022824b0d545e" providerId="LiveId" clId="{7E67B682-B04B-4A7F-BE45-7AE1332A20CC}" dt="2021-05-18T14:09:00.806" v="1813" actId="14100"/>
        <pc:sldMkLst>
          <pc:docMk/>
          <pc:sldMk cId="2841041528" sldId="301"/>
        </pc:sldMkLst>
        <pc:spChg chg="mod">
          <ac:chgData name="Iida Kota" userId="3c4022824b0d545e" providerId="LiveId" clId="{7E67B682-B04B-4A7F-BE45-7AE1332A20CC}" dt="2021-05-18T14:09:00.806" v="1813" actId="14100"/>
          <ac:spMkLst>
            <pc:docMk/>
            <pc:sldMk cId="2841041528" sldId="301"/>
            <ac:spMk id="3" creationId="{3D24304C-318E-4691-B59E-D1CA4D603504}"/>
          </ac:spMkLst>
        </pc:spChg>
      </pc:sldChg>
      <pc:sldChg chg="addSp modSp mod">
        <pc:chgData name="Iida Kota" userId="3c4022824b0d545e" providerId="LiveId" clId="{7E67B682-B04B-4A7F-BE45-7AE1332A20CC}" dt="2021-05-25T13:10:08.116" v="12529" actId="20577"/>
        <pc:sldMkLst>
          <pc:docMk/>
          <pc:sldMk cId="1240716708" sldId="304"/>
        </pc:sldMkLst>
        <pc:spChg chg="mod">
          <ac:chgData name="Iida Kota" userId="3c4022824b0d545e" providerId="LiveId" clId="{7E67B682-B04B-4A7F-BE45-7AE1332A20CC}" dt="2021-05-25T13:10:08.116" v="12529" actId="20577"/>
          <ac:spMkLst>
            <pc:docMk/>
            <pc:sldMk cId="1240716708" sldId="304"/>
            <ac:spMk id="3" creationId="{27055686-59DA-478C-B3BD-AAF44BAAC7AA}"/>
          </ac:spMkLst>
        </pc:spChg>
        <pc:picChg chg="add mod">
          <ac:chgData name="Iida Kota" userId="3c4022824b0d545e" providerId="LiveId" clId="{7E67B682-B04B-4A7F-BE45-7AE1332A20CC}" dt="2021-05-25T13:10:04.713" v="12527" actId="1038"/>
          <ac:picMkLst>
            <pc:docMk/>
            <pc:sldMk cId="1240716708" sldId="304"/>
            <ac:picMk id="5" creationId="{8A18F089-0B60-49AA-943F-B1CB6F8CD92B}"/>
          </ac:picMkLst>
        </pc:picChg>
        <pc:picChg chg="mod">
          <ac:chgData name="Iida Kota" userId="3c4022824b0d545e" providerId="LiveId" clId="{7E67B682-B04B-4A7F-BE45-7AE1332A20CC}" dt="2021-05-25T13:09:18.830" v="12473" actId="14100"/>
          <ac:picMkLst>
            <pc:docMk/>
            <pc:sldMk cId="1240716708" sldId="304"/>
            <ac:picMk id="22530" creationId="{35DC42A5-1B79-4B68-BB64-B1B65F16B4E5}"/>
          </ac:picMkLst>
        </pc:picChg>
      </pc:sldChg>
      <pc:sldChg chg="del">
        <pc:chgData name="Iida Kota" userId="3c4022824b0d545e" providerId="LiveId" clId="{7E67B682-B04B-4A7F-BE45-7AE1332A20CC}" dt="2021-05-19T06:06:55.279" v="4167" actId="47"/>
        <pc:sldMkLst>
          <pc:docMk/>
          <pc:sldMk cId="496474743" sldId="307"/>
        </pc:sldMkLst>
      </pc:sldChg>
      <pc:sldChg chg="modSp mod">
        <pc:chgData name="Iida Kota" userId="3c4022824b0d545e" providerId="LiveId" clId="{7E67B682-B04B-4A7F-BE45-7AE1332A20CC}" dt="2021-05-25T13:18:40.855" v="12585" actId="20577"/>
        <pc:sldMkLst>
          <pc:docMk/>
          <pc:sldMk cId="1476422196" sldId="308"/>
        </pc:sldMkLst>
        <pc:spChg chg="mod">
          <ac:chgData name="Iida Kota" userId="3c4022824b0d545e" providerId="LiveId" clId="{7E67B682-B04B-4A7F-BE45-7AE1332A20CC}" dt="2021-05-25T13:18:40.855" v="12585" actId="20577"/>
          <ac:spMkLst>
            <pc:docMk/>
            <pc:sldMk cId="1476422196" sldId="308"/>
            <ac:spMk id="3" creationId="{05FF211A-F9B3-419B-B39D-F7495DC15A56}"/>
          </ac:spMkLst>
        </pc:spChg>
        <pc:picChg chg="mod">
          <ac:chgData name="Iida Kota" userId="3c4022824b0d545e" providerId="LiveId" clId="{7E67B682-B04B-4A7F-BE45-7AE1332A20CC}" dt="2021-05-25T13:18:04.987" v="12538" actId="1076"/>
          <ac:picMkLst>
            <pc:docMk/>
            <pc:sldMk cId="1476422196" sldId="308"/>
            <ac:picMk id="24582" creationId="{BA320940-3E00-4A20-ACE0-C583DF206E7E}"/>
          </ac:picMkLst>
        </pc:picChg>
        <pc:picChg chg="mod">
          <ac:chgData name="Iida Kota" userId="3c4022824b0d545e" providerId="LiveId" clId="{7E67B682-B04B-4A7F-BE45-7AE1332A20CC}" dt="2021-05-25T13:18:04.987" v="12538" actId="1076"/>
          <ac:picMkLst>
            <pc:docMk/>
            <pc:sldMk cId="1476422196" sldId="308"/>
            <ac:picMk id="24584" creationId="{EB077A88-4490-4FDA-AF92-96526E3038D3}"/>
          </ac:picMkLst>
        </pc:picChg>
      </pc:sldChg>
      <pc:sldChg chg="modSp mod">
        <pc:chgData name="Iida Kota" userId="3c4022824b0d545e" providerId="LiveId" clId="{7E67B682-B04B-4A7F-BE45-7AE1332A20CC}" dt="2021-05-19T07:25:59.245" v="4597" actId="20577"/>
        <pc:sldMkLst>
          <pc:docMk/>
          <pc:sldMk cId="272790380" sldId="310"/>
        </pc:sldMkLst>
        <pc:spChg chg="mod">
          <ac:chgData name="Iida Kota" userId="3c4022824b0d545e" providerId="LiveId" clId="{7E67B682-B04B-4A7F-BE45-7AE1332A20CC}" dt="2021-05-19T07:25:59.245" v="4597" actId="20577"/>
          <ac:spMkLst>
            <pc:docMk/>
            <pc:sldMk cId="272790380" sldId="310"/>
            <ac:spMk id="2" creationId="{CB4D268B-3A64-41B2-9F39-54379155BDDE}"/>
          </ac:spMkLst>
        </pc:spChg>
      </pc:sldChg>
      <pc:sldChg chg="del">
        <pc:chgData name="Iida Kota" userId="3c4022824b0d545e" providerId="LiveId" clId="{7E67B682-B04B-4A7F-BE45-7AE1332A20CC}" dt="2021-05-19T06:06:55.279" v="4167" actId="47"/>
        <pc:sldMkLst>
          <pc:docMk/>
          <pc:sldMk cId="3498468619" sldId="311"/>
        </pc:sldMkLst>
      </pc:sldChg>
      <pc:sldChg chg="modSp mod">
        <pc:chgData name="Iida Kota" userId="3c4022824b0d545e" providerId="LiveId" clId="{7E67B682-B04B-4A7F-BE45-7AE1332A20CC}" dt="2021-05-19T07:22:17.297" v="4584" actId="27636"/>
        <pc:sldMkLst>
          <pc:docMk/>
          <pc:sldMk cId="3614131785" sldId="312"/>
        </pc:sldMkLst>
        <pc:spChg chg="mod">
          <ac:chgData name="Iida Kota" userId="3c4022824b0d545e" providerId="LiveId" clId="{7E67B682-B04B-4A7F-BE45-7AE1332A20CC}" dt="2021-05-19T07:22:17.297" v="4584" actId="27636"/>
          <ac:spMkLst>
            <pc:docMk/>
            <pc:sldMk cId="3614131785" sldId="312"/>
            <ac:spMk id="3" creationId="{66B4C832-5761-4E9C-B22E-B39F6DAECA7F}"/>
          </ac:spMkLst>
        </pc:spChg>
      </pc:sldChg>
      <pc:sldChg chg="del">
        <pc:chgData name="Iida Kota" userId="3c4022824b0d545e" providerId="LiveId" clId="{7E67B682-B04B-4A7F-BE45-7AE1332A20CC}" dt="2021-05-19T07:25:49.686" v="4586" actId="47"/>
        <pc:sldMkLst>
          <pc:docMk/>
          <pc:sldMk cId="2720515634" sldId="313"/>
        </pc:sldMkLst>
      </pc:sldChg>
      <pc:sldChg chg="del">
        <pc:chgData name="Iida Kota" userId="3c4022824b0d545e" providerId="LiveId" clId="{7E67B682-B04B-4A7F-BE45-7AE1332A20CC}" dt="2021-05-19T07:25:46.739" v="4585" actId="47"/>
        <pc:sldMkLst>
          <pc:docMk/>
          <pc:sldMk cId="2185139068" sldId="314"/>
        </pc:sldMkLst>
      </pc:sldChg>
      <pc:sldChg chg="del">
        <pc:chgData name="Iida Kota" userId="3c4022824b0d545e" providerId="LiveId" clId="{7E67B682-B04B-4A7F-BE45-7AE1332A20CC}" dt="2021-05-19T07:25:46.739" v="4585" actId="47"/>
        <pc:sldMkLst>
          <pc:docMk/>
          <pc:sldMk cId="636600595" sldId="316"/>
        </pc:sldMkLst>
      </pc:sldChg>
      <pc:sldChg chg="del">
        <pc:chgData name="Iida Kota" userId="3c4022824b0d545e" providerId="LiveId" clId="{7E67B682-B04B-4A7F-BE45-7AE1332A20CC}" dt="2021-05-19T07:25:46.739" v="4585" actId="47"/>
        <pc:sldMkLst>
          <pc:docMk/>
          <pc:sldMk cId="2233448962" sldId="317"/>
        </pc:sldMkLst>
      </pc:sldChg>
      <pc:sldChg chg="del">
        <pc:chgData name="Iida Kota" userId="3c4022824b0d545e" providerId="LiveId" clId="{7E67B682-B04B-4A7F-BE45-7AE1332A20CC}" dt="2021-05-19T07:25:46.739" v="4585" actId="47"/>
        <pc:sldMkLst>
          <pc:docMk/>
          <pc:sldMk cId="2549115223" sldId="318"/>
        </pc:sldMkLst>
      </pc:sldChg>
      <pc:sldChg chg="modSp mod">
        <pc:chgData name="Iida Kota" userId="3c4022824b0d545e" providerId="LiveId" clId="{7E67B682-B04B-4A7F-BE45-7AE1332A20CC}" dt="2021-05-19T14:19:05.980" v="5361" actId="20577"/>
        <pc:sldMkLst>
          <pc:docMk/>
          <pc:sldMk cId="3509264818" sldId="329"/>
        </pc:sldMkLst>
        <pc:spChg chg="mod">
          <ac:chgData name="Iida Kota" userId="3c4022824b0d545e" providerId="LiveId" clId="{7E67B682-B04B-4A7F-BE45-7AE1332A20CC}" dt="2021-05-19T14:19:05.980" v="5361" actId="20577"/>
          <ac:spMkLst>
            <pc:docMk/>
            <pc:sldMk cId="3509264818" sldId="329"/>
            <ac:spMk id="3" creationId="{9C48D8A0-A317-4B8F-93BA-13618B91290C}"/>
          </ac:spMkLst>
        </pc:spChg>
        <pc:picChg chg="mod">
          <ac:chgData name="Iida Kota" userId="3c4022824b0d545e" providerId="LiveId" clId="{7E67B682-B04B-4A7F-BE45-7AE1332A20CC}" dt="2021-05-19T14:18:49.387" v="5355" actId="1076"/>
          <ac:picMkLst>
            <pc:docMk/>
            <pc:sldMk cId="3509264818" sldId="329"/>
            <ac:picMk id="29700" creationId="{1544129C-BF6F-43D2-8151-94F64D7309E7}"/>
          </ac:picMkLst>
        </pc:picChg>
      </pc:sldChg>
      <pc:sldChg chg="addSp modSp mod">
        <pc:chgData name="Iida Kota" userId="3c4022824b0d545e" providerId="LiveId" clId="{7E67B682-B04B-4A7F-BE45-7AE1332A20CC}" dt="2021-05-23T15:58:25.771" v="11253" actId="20577"/>
        <pc:sldMkLst>
          <pc:docMk/>
          <pc:sldMk cId="3733474834" sldId="331"/>
        </pc:sldMkLst>
        <pc:spChg chg="mod">
          <ac:chgData name="Iida Kota" userId="3c4022824b0d545e" providerId="LiveId" clId="{7E67B682-B04B-4A7F-BE45-7AE1332A20CC}" dt="2021-05-23T15:58:25.771" v="11253" actId="20577"/>
          <ac:spMkLst>
            <pc:docMk/>
            <pc:sldMk cId="3733474834" sldId="331"/>
            <ac:spMk id="3" creationId="{24F47A28-C95B-4DD8-9D91-BADBC1D31723}"/>
          </ac:spMkLst>
        </pc:spChg>
        <pc:grpChg chg="add mod">
          <ac:chgData name="Iida Kota" userId="3c4022824b0d545e" providerId="LiveId" clId="{7E67B682-B04B-4A7F-BE45-7AE1332A20CC}" dt="2021-05-23T15:58:23.136" v="11252" actId="1076"/>
          <ac:grpSpMkLst>
            <pc:docMk/>
            <pc:sldMk cId="3733474834" sldId="331"/>
            <ac:grpSpMk id="6" creationId="{32FD44E3-168E-4176-9CC2-A6E5ACFE62CB}"/>
          </ac:grpSpMkLst>
        </pc:grpChg>
        <pc:picChg chg="add mod modCrop">
          <ac:chgData name="Iida Kota" userId="3c4022824b0d545e" providerId="LiveId" clId="{7E67B682-B04B-4A7F-BE45-7AE1332A20CC}" dt="2021-05-23T15:57:55.833" v="11242" actId="732"/>
          <ac:picMkLst>
            <pc:docMk/>
            <pc:sldMk cId="3733474834" sldId="331"/>
            <ac:picMk id="5" creationId="{56736628-FE89-437B-8550-8BD81D859214}"/>
          </ac:picMkLst>
        </pc:picChg>
        <pc:picChg chg="add mod modCrop">
          <ac:chgData name="Iida Kota" userId="3c4022824b0d545e" providerId="LiveId" clId="{7E67B682-B04B-4A7F-BE45-7AE1332A20CC}" dt="2021-05-23T15:57:40.671" v="11238" actId="164"/>
          <ac:picMkLst>
            <pc:docMk/>
            <pc:sldMk cId="3733474834" sldId="331"/>
            <ac:picMk id="7" creationId="{18F3FCDF-ADD0-4CDA-9C5C-60DE08AE7CE3}"/>
          </ac:picMkLst>
        </pc:picChg>
      </pc:sldChg>
      <pc:sldChg chg="modSp mod">
        <pc:chgData name="Iida Kota" userId="3c4022824b0d545e" providerId="LiveId" clId="{7E67B682-B04B-4A7F-BE45-7AE1332A20CC}" dt="2021-05-19T14:46:39.148" v="5591" actId="20577"/>
        <pc:sldMkLst>
          <pc:docMk/>
          <pc:sldMk cId="2407079542" sldId="332"/>
        </pc:sldMkLst>
        <pc:spChg chg="mod">
          <ac:chgData name="Iida Kota" userId="3c4022824b0d545e" providerId="LiveId" clId="{7E67B682-B04B-4A7F-BE45-7AE1332A20CC}" dt="2021-05-19T14:46:39.148" v="5591" actId="20577"/>
          <ac:spMkLst>
            <pc:docMk/>
            <pc:sldMk cId="2407079542" sldId="332"/>
            <ac:spMk id="3" creationId="{B632BD30-6054-4622-BC5D-B5BE5EF1220C}"/>
          </ac:spMkLst>
        </pc:spChg>
      </pc:sldChg>
      <pc:sldChg chg="addSp modSp mod">
        <pc:chgData name="Iida Kota" userId="3c4022824b0d545e" providerId="LiveId" clId="{7E67B682-B04B-4A7F-BE45-7AE1332A20CC}" dt="2021-05-27T15:36:47.984" v="13393" actId="20577"/>
        <pc:sldMkLst>
          <pc:docMk/>
          <pc:sldMk cId="567846413" sldId="333"/>
        </pc:sldMkLst>
        <pc:spChg chg="mod">
          <ac:chgData name="Iida Kota" userId="3c4022824b0d545e" providerId="LiveId" clId="{7E67B682-B04B-4A7F-BE45-7AE1332A20CC}" dt="2021-05-27T15:36:47.984" v="13393" actId="20577"/>
          <ac:spMkLst>
            <pc:docMk/>
            <pc:sldMk cId="567846413" sldId="333"/>
            <ac:spMk id="3" creationId="{AD16BCD2-B452-4CC0-84BE-3D2A67986544}"/>
          </ac:spMkLst>
        </pc:spChg>
        <pc:picChg chg="add mod">
          <ac:chgData name="Iida Kota" userId="3c4022824b0d545e" providerId="LiveId" clId="{7E67B682-B04B-4A7F-BE45-7AE1332A20CC}" dt="2021-05-19T14:51:25.051" v="5640" actId="14100"/>
          <ac:picMkLst>
            <pc:docMk/>
            <pc:sldMk cId="567846413" sldId="333"/>
            <ac:picMk id="5" creationId="{6917F5CD-5079-493A-8FEF-E07AC60EF703}"/>
          </ac:picMkLst>
        </pc:picChg>
      </pc:sldChg>
      <pc:sldChg chg="addSp delSp modSp mod">
        <pc:chgData name="Iida Kota" userId="3c4022824b0d545e" providerId="LiveId" clId="{7E67B682-B04B-4A7F-BE45-7AE1332A20CC}" dt="2021-05-25T11:00:35.058" v="12461" actId="20577"/>
        <pc:sldMkLst>
          <pc:docMk/>
          <pc:sldMk cId="2343248731" sldId="334"/>
        </pc:sldMkLst>
        <pc:spChg chg="mod ord">
          <ac:chgData name="Iida Kota" userId="3c4022824b0d545e" providerId="LiveId" clId="{7E67B682-B04B-4A7F-BE45-7AE1332A20CC}" dt="2021-05-25T10:49:52.977" v="11980" actId="404"/>
          <ac:spMkLst>
            <pc:docMk/>
            <pc:sldMk cId="2343248731" sldId="334"/>
            <ac:spMk id="3" creationId="{927DCECE-C06F-4114-B96A-1F4736D959DD}"/>
          </ac:spMkLst>
        </pc:spChg>
        <pc:graphicFrameChg chg="add mod modGraphic">
          <ac:chgData name="Iida Kota" userId="3c4022824b0d545e" providerId="LiveId" clId="{7E67B682-B04B-4A7F-BE45-7AE1332A20CC}" dt="2021-05-25T11:00:35.058" v="12461" actId="20577"/>
          <ac:graphicFrameMkLst>
            <pc:docMk/>
            <pc:sldMk cId="2343248731" sldId="334"/>
            <ac:graphicFrameMk id="4" creationId="{B9E0BEAB-7D6C-41A0-8E20-BFA3023CCC4C}"/>
          </ac:graphicFrameMkLst>
        </pc:graphicFrameChg>
        <pc:picChg chg="add del mod">
          <ac:chgData name="Iida Kota" userId="3c4022824b0d545e" providerId="LiveId" clId="{7E67B682-B04B-4A7F-BE45-7AE1332A20CC}" dt="2021-05-25T10:57:54.434" v="12353" actId="478"/>
          <ac:picMkLst>
            <pc:docMk/>
            <pc:sldMk cId="2343248731" sldId="334"/>
            <ac:picMk id="9" creationId="{32A1C11C-C712-4F4F-A1E0-89D246AAD8A4}"/>
          </ac:picMkLst>
        </pc:picChg>
        <pc:picChg chg="add del mod">
          <ac:chgData name="Iida Kota" userId="3c4022824b0d545e" providerId="LiveId" clId="{7E67B682-B04B-4A7F-BE45-7AE1332A20CC}" dt="2021-05-25T10:59:21.993" v="12444" actId="1037"/>
          <ac:picMkLst>
            <pc:docMk/>
            <pc:sldMk cId="2343248731" sldId="334"/>
            <ac:picMk id="10" creationId="{C82E8392-F15C-4056-885B-C02F24A37280}"/>
          </ac:picMkLst>
        </pc:picChg>
        <pc:picChg chg="add mod">
          <ac:chgData name="Iida Kota" userId="3c4022824b0d545e" providerId="LiveId" clId="{7E67B682-B04B-4A7F-BE45-7AE1332A20CC}" dt="2021-05-25T10:48:18.577" v="11949" actId="1076"/>
          <ac:picMkLst>
            <pc:docMk/>
            <pc:sldMk cId="2343248731" sldId="334"/>
            <ac:picMk id="1026" creationId="{028F8A35-5A29-438C-9C7D-9FB061DADF65}"/>
          </ac:picMkLst>
        </pc:picChg>
        <pc:picChg chg="mod">
          <ac:chgData name="Iida Kota" userId="3c4022824b0d545e" providerId="LiveId" clId="{7E67B682-B04B-4A7F-BE45-7AE1332A20CC}" dt="2021-05-25T10:50:00.334" v="12008" actId="1037"/>
          <ac:picMkLst>
            <pc:docMk/>
            <pc:sldMk cId="2343248731" sldId="334"/>
            <ac:picMk id="32770" creationId="{02A5917C-CB9C-43C3-8F46-78606EAA961F}"/>
          </ac:picMkLst>
        </pc:picChg>
        <pc:picChg chg="mod">
          <ac:chgData name="Iida Kota" userId="3c4022824b0d545e" providerId="LiveId" clId="{7E67B682-B04B-4A7F-BE45-7AE1332A20CC}" dt="2021-05-25T10:50:00.334" v="12008" actId="1037"/>
          <ac:picMkLst>
            <pc:docMk/>
            <pc:sldMk cId="2343248731" sldId="334"/>
            <ac:picMk id="32772" creationId="{25959883-8926-49EE-9628-581A45109217}"/>
          </ac:picMkLst>
        </pc:picChg>
        <pc:picChg chg="mod">
          <ac:chgData name="Iida Kota" userId="3c4022824b0d545e" providerId="LiveId" clId="{7E67B682-B04B-4A7F-BE45-7AE1332A20CC}" dt="2021-05-25T10:50:13.990" v="12015" actId="1035"/>
          <ac:picMkLst>
            <pc:docMk/>
            <pc:sldMk cId="2343248731" sldId="334"/>
            <ac:picMk id="32774" creationId="{31CB5CE6-FA6B-4148-BFED-818DE1A9259A}"/>
          </ac:picMkLst>
        </pc:picChg>
      </pc:sldChg>
      <pc:sldChg chg="addSp modSp mod">
        <pc:chgData name="Iida Kota" userId="3c4022824b0d545e" providerId="LiveId" clId="{7E67B682-B04B-4A7F-BE45-7AE1332A20CC}" dt="2021-05-26T17:49:56.062" v="13331" actId="20577"/>
        <pc:sldMkLst>
          <pc:docMk/>
          <pc:sldMk cId="1038590822" sldId="335"/>
        </pc:sldMkLst>
        <pc:spChg chg="mod">
          <ac:chgData name="Iida Kota" userId="3c4022824b0d545e" providerId="LiveId" clId="{7E67B682-B04B-4A7F-BE45-7AE1332A20CC}" dt="2021-05-26T17:49:56.062" v="13331" actId="20577"/>
          <ac:spMkLst>
            <pc:docMk/>
            <pc:sldMk cId="1038590822" sldId="335"/>
            <ac:spMk id="3" creationId="{1A998C60-F5D5-4BCA-8B60-1C83B154A610}"/>
          </ac:spMkLst>
        </pc:spChg>
        <pc:picChg chg="add mod">
          <ac:chgData name="Iida Kota" userId="3c4022824b0d545e" providerId="LiveId" clId="{7E67B682-B04B-4A7F-BE45-7AE1332A20CC}" dt="2021-05-19T14:59:22.753" v="5836" actId="1076"/>
          <ac:picMkLst>
            <pc:docMk/>
            <pc:sldMk cId="1038590822" sldId="335"/>
            <ac:picMk id="2050" creationId="{E961B024-3A8D-403A-B57C-1663221114BB}"/>
          </ac:picMkLst>
        </pc:picChg>
        <pc:picChg chg="mod">
          <ac:chgData name="Iida Kota" userId="3c4022824b0d545e" providerId="LiveId" clId="{7E67B682-B04B-4A7F-BE45-7AE1332A20CC}" dt="2021-05-19T14:59:17.086" v="5834" actId="14100"/>
          <ac:picMkLst>
            <pc:docMk/>
            <pc:sldMk cId="1038590822" sldId="335"/>
            <ac:picMk id="33794" creationId="{9E03B90D-F24B-4E91-916E-D6AFE82DD7C5}"/>
          </ac:picMkLst>
        </pc:picChg>
        <pc:picChg chg="mod">
          <ac:chgData name="Iida Kota" userId="3c4022824b0d545e" providerId="LiveId" clId="{7E67B682-B04B-4A7F-BE45-7AE1332A20CC}" dt="2021-05-19T14:59:19.256" v="5835" actId="1076"/>
          <ac:picMkLst>
            <pc:docMk/>
            <pc:sldMk cId="1038590822" sldId="335"/>
            <ac:picMk id="33796" creationId="{DB9385C9-9916-4A0E-B2DB-217DF244CA76}"/>
          </ac:picMkLst>
        </pc:picChg>
      </pc:sldChg>
      <pc:sldChg chg="addSp modSp mod">
        <pc:chgData name="Iida Kota" userId="3c4022824b0d545e" providerId="LiveId" clId="{7E67B682-B04B-4A7F-BE45-7AE1332A20CC}" dt="2021-05-27T17:29:46.098" v="16150" actId="14100"/>
        <pc:sldMkLst>
          <pc:docMk/>
          <pc:sldMk cId="3338110830" sldId="337"/>
        </pc:sldMkLst>
        <pc:spChg chg="mod">
          <ac:chgData name="Iida Kota" userId="3c4022824b0d545e" providerId="LiveId" clId="{7E67B682-B04B-4A7F-BE45-7AE1332A20CC}" dt="2021-05-27T17:29:33.912" v="16147" actId="20577"/>
          <ac:spMkLst>
            <pc:docMk/>
            <pc:sldMk cId="3338110830" sldId="337"/>
            <ac:spMk id="3" creationId="{CDC4653E-0878-400C-9A4D-13430F396408}"/>
          </ac:spMkLst>
        </pc:spChg>
        <pc:picChg chg="add mod">
          <ac:chgData name="Iida Kota" userId="3c4022824b0d545e" providerId="LiveId" clId="{7E67B682-B04B-4A7F-BE45-7AE1332A20CC}" dt="2021-05-27T17:29:38.642" v="16148" actId="14100"/>
          <ac:picMkLst>
            <pc:docMk/>
            <pc:sldMk cId="3338110830" sldId="337"/>
            <ac:picMk id="5122" creationId="{5687AB55-CA2E-45C8-BF52-E2210ECCD09E}"/>
          </ac:picMkLst>
        </pc:picChg>
        <pc:picChg chg="add mod">
          <ac:chgData name="Iida Kota" userId="3c4022824b0d545e" providerId="LiveId" clId="{7E67B682-B04B-4A7F-BE45-7AE1332A20CC}" dt="2021-05-27T17:29:46.098" v="16150" actId="14100"/>
          <ac:picMkLst>
            <pc:docMk/>
            <pc:sldMk cId="3338110830" sldId="337"/>
            <ac:picMk id="5124" creationId="{8F79D477-367B-4294-B08C-3E49F3EA46D7}"/>
          </ac:picMkLst>
        </pc:picChg>
        <pc:picChg chg="mod">
          <ac:chgData name="Iida Kota" userId="3c4022824b0d545e" providerId="LiveId" clId="{7E67B682-B04B-4A7F-BE45-7AE1332A20CC}" dt="2021-05-27T17:29:26.626" v="16145" actId="14100"/>
          <ac:picMkLst>
            <pc:docMk/>
            <pc:sldMk cId="3338110830" sldId="337"/>
            <ac:picMk id="35844" creationId="{CDFFE316-D3F8-4133-8B5A-5CDC31A6E865}"/>
          </ac:picMkLst>
        </pc:picChg>
        <pc:picChg chg="mod">
          <ac:chgData name="Iida Kota" userId="3c4022824b0d545e" providerId="LiveId" clId="{7E67B682-B04B-4A7F-BE45-7AE1332A20CC}" dt="2021-05-27T17:28:56.960" v="16090" actId="1076"/>
          <ac:picMkLst>
            <pc:docMk/>
            <pc:sldMk cId="3338110830" sldId="337"/>
            <ac:picMk id="35846" creationId="{E93BFCDA-CC2E-44ED-BBF2-5BFF7AD2D7C1}"/>
          </ac:picMkLst>
        </pc:picChg>
        <pc:picChg chg="mod">
          <ac:chgData name="Iida Kota" userId="3c4022824b0d545e" providerId="LiveId" clId="{7E67B682-B04B-4A7F-BE45-7AE1332A20CC}" dt="2021-05-27T17:28:56.960" v="16090" actId="1076"/>
          <ac:picMkLst>
            <pc:docMk/>
            <pc:sldMk cId="3338110830" sldId="337"/>
            <ac:picMk id="35848" creationId="{93D93B20-261C-4DBA-9044-DDBE0337BDA1}"/>
          </ac:picMkLst>
        </pc:picChg>
        <pc:picChg chg="mod">
          <ac:chgData name="Iida Kota" userId="3c4022824b0d545e" providerId="LiveId" clId="{7E67B682-B04B-4A7F-BE45-7AE1332A20CC}" dt="2021-05-27T17:28:56.960" v="16090" actId="1076"/>
          <ac:picMkLst>
            <pc:docMk/>
            <pc:sldMk cId="3338110830" sldId="337"/>
            <ac:picMk id="35850" creationId="{D5C38C8A-4D30-4FD5-8BA5-660B6A2D891C}"/>
          </ac:picMkLst>
        </pc:picChg>
      </pc:sldChg>
      <pc:sldChg chg="modSp mod">
        <pc:chgData name="Iida Kota" userId="3c4022824b0d545e" providerId="LiveId" clId="{7E67B682-B04B-4A7F-BE45-7AE1332A20CC}" dt="2021-05-19T15:12:03.945" v="6134" actId="20577"/>
        <pc:sldMkLst>
          <pc:docMk/>
          <pc:sldMk cId="771048738" sldId="338"/>
        </pc:sldMkLst>
        <pc:spChg chg="mod">
          <ac:chgData name="Iida Kota" userId="3c4022824b0d545e" providerId="LiveId" clId="{7E67B682-B04B-4A7F-BE45-7AE1332A20CC}" dt="2021-05-19T15:12:03.945" v="6134" actId="20577"/>
          <ac:spMkLst>
            <pc:docMk/>
            <pc:sldMk cId="771048738" sldId="338"/>
            <ac:spMk id="3" creationId="{A569EF0D-5D70-4C92-B98C-036E92879D93}"/>
          </ac:spMkLst>
        </pc:spChg>
      </pc:sldChg>
      <pc:sldChg chg="modSp mod">
        <pc:chgData name="Iida Kota" userId="3c4022824b0d545e" providerId="LiveId" clId="{7E67B682-B04B-4A7F-BE45-7AE1332A20CC}" dt="2021-05-19T15:17:17.006" v="6268" actId="1037"/>
        <pc:sldMkLst>
          <pc:docMk/>
          <pc:sldMk cId="4009481003" sldId="339"/>
        </pc:sldMkLst>
        <pc:spChg chg="mod ord">
          <ac:chgData name="Iida Kota" userId="3c4022824b0d545e" providerId="LiveId" clId="{7E67B682-B04B-4A7F-BE45-7AE1332A20CC}" dt="2021-05-19T15:17:07.103" v="6253" actId="5793"/>
          <ac:spMkLst>
            <pc:docMk/>
            <pc:sldMk cId="4009481003" sldId="339"/>
            <ac:spMk id="3" creationId="{A1F7899C-2A20-415B-A9D9-BA2B3AA104D3}"/>
          </ac:spMkLst>
        </pc:spChg>
        <pc:picChg chg="mod">
          <ac:chgData name="Iida Kota" userId="3c4022824b0d545e" providerId="LiveId" clId="{7E67B682-B04B-4A7F-BE45-7AE1332A20CC}" dt="2021-05-19T15:17:12.693" v="6255" actId="1036"/>
          <ac:picMkLst>
            <pc:docMk/>
            <pc:sldMk cId="4009481003" sldId="339"/>
            <ac:picMk id="36866" creationId="{D6910B63-FEBC-4C29-8D40-F1D493ABB5A6}"/>
          </ac:picMkLst>
        </pc:picChg>
        <pc:picChg chg="mod">
          <ac:chgData name="Iida Kota" userId="3c4022824b0d545e" providerId="LiveId" clId="{7E67B682-B04B-4A7F-BE45-7AE1332A20CC}" dt="2021-05-19T15:17:17.006" v="6268" actId="1037"/>
          <ac:picMkLst>
            <pc:docMk/>
            <pc:sldMk cId="4009481003" sldId="339"/>
            <ac:picMk id="36868" creationId="{DC636DAE-ECBE-4DD1-8D9C-A0D381F6E843}"/>
          </ac:picMkLst>
        </pc:picChg>
      </pc:sldChg>
      <pc:sldChg chg="modSp mod">
        <pc:chgData name="Iida Kota" userId="3c4022824b0d545e" providerId="LiveId" clId="{7E67B682-B04B-4A7F-BE45-7AE1332A20CC}" dt="2021-05-19T16:35:35.519" v="7387" actId="20577"/>
        <pc:sldMkLst>
          <pc:docMk/>
          <pc:sldMk cId="3898935436" sldId="340"/>
        </pc:sldMkLst>
        <pc:spChg chg="mod">
          <ac:chgData name="Iida Kota" userId="3c4022824b0d545e" providerId="LiveId" clId="{7E67B682-B04B-4A7F-BE45-7AE1332A20CC}" dt="2021-05-19T16:35:35.519" v="7387" actId="20577"/>
          <ac:spMkLst>
            <pc:docMk/>
            <pc:sldMk cId="3898935436" sldId="340"/>
            <ac:spMk id="3" creationId="{C396A6E5-9E6C-47A5-889D-96A254AE34A8}"/>
          </ac:spMkLst>
        </pc:spChg>
      </pc:sldChg>
      <pc:sldChg chg="addSp modSp mod">
        <pc:chgData name="Iida Kota" userId="3c4022824b0d545e" providerId="LiveId" clId="{7E67B682-B04B-4A7F-BE45-7AE1332A20CC}" dt="2021-05-19T16:25:38.071" v="7359" actId="732"/>
        <pc:sldMkLst>
          <pc:docMk/>
          <pc:sldMk cId="1313048284" sldId="341"/>
        </pc:sldMkLst>
        <pc:spChg chg="mod">
          <ac:chgData name="Iida Kota" userId="3c4022824b0d545e" providerId="LiveId" clId="{7E67B682-B04B-4A7F-BE45-7AE1332A20CC}" dt="2021-05-19T15:54:45.424" v="6833" actId="1076"/>
          <ac:spMkLst>
            <pc:docMk/>
            <pc:sldMk cId="1313048284" sldId="341"/>
            <ac:spMk id="2" creationId="{11A8383C-EA9E-454E-9DC1-E7BBA59D2DDD}"/>
          </ac:spMkLst>
        </pc:spChg>
        <pc:spChg chg="mod">
          <ac:chgData name="Iida Kota" userId="3c4022824b0d545e" providerId="LiveId" clId="{7E67B682-B04B-4A7F-BE45-7AE1332A20CC}" dt="2021-05-19T16:06:17.965" v="7348" actId="20577"/>
          <ac:spMkLst>
            <pc:docMk/>
            <pc:sldMk cId="1313048284" sldId="341"/>
            <ac:spMk id="3" creationId="{C310CF43-C2FD-4DFE-AE83-5E5BB4454F30}"/>
          </ac:spMkLst>
        </pc:spChg>
        <pc:spChg chg="add mod">
          <ac:chgData name="Iida Kota" userId="3c4022824b0d545e" providerId="LiveId" clId="{7E67B682-B04B-4A7F-BE45-7AE1332A20CC}" dt="2021-05-19T15:53:54.914" v="6775" actId="1035"/>
          <ac:spMkLst>
            <pc:docMk/>
            <pc:sldMk cId="1313048284" sldId="341"/>
            <ac:spMk id="4" creationId="{881424E8-1A05-4BDD-8E51-E53333325A3D}"/>
          </ac:spMkLst>
        </pc:spChg>
        <pc:spChg chg="add mod">
          <ac:chgData name="Iida Kota" userId="3c4022824b0d545e" providerId="LiveId" clId="{7E67B682-B04B-4A7F-BE45-7AE1332A20CC}" dt="2021-05-19T15:53:39.535" v="6743" actId="1037"/>
          <ac:spMkLst>
            <pc:docMk/>
            <pc:sldMk cId="1313048284" sldId="341"/>
            <ac:spMk id="6" creationId="{3DA84437-A2CD-439C-995A-818D440B9AC6}"/>
          </ac:spMkLst>
        </pc:spChg>
        <pc:spChg chg="add mod">
          <ac:chgData name="Iida Kota" userId="3c4022824b0d545e" providerId="LiveId" clId="{7E67B682-B04B-4A7F-BE45-7AE1332A20CC}" dt="2021-05-19T15:53:31.693" v="6715" actId="1076"/>
          <ac:spMkLst>
            <pc:docMk/>
            <pc:sldMk cId="1313048284" sldId="341"/>
            <ac:spMk id="7" creationId="{3A8FE13D-58EC-4D4A-BEA0-F83138CC1D08}"/>
          </ac:spMkLst>
        </pc:spChg>
        <pc:spChg chg="add mod">
          <ac:chgData name="Iida Kota" userId="3c4022824b0d545e" providerId="LiveId" clId="{7E67B682-B04B-4A7F-BE45-7AE1332A20CC}" dt="2021-05-19T15:56:57.331" v="7036" actId="403"/>
          <ac:spMkLst>
            <pc:docMk/>
            <pc:sldMk cId="1313048284" sldId="341"/>
            <ac:spMk id="8" creationId="{47B2645E-02DE-4277-ACAC-A64AA6F49856}"/>
          </ac:spMkLst>
        </pc:spChg>
        <pc:picChg chg="mod ord modCrop">
          <ac:chgData name="Iida Kota" userId="3c4022824b0d545e" providerId="LiveId" clId="{7E67B682-B04B-4A7F-BE45-7AE1332A20CC}" dt="2021-05-19T16:25:38.071" v="7359" actId="732"/>
          <ac:picMkLst>
            <pc:docMk/>
            <pc:sldMk cId="1313048284" sldId="341"/>
            <ac:picMk id="5" creationId="{E2A7FEC5-1C09-4D95-BF98-1386D24E2909}"/>
          </ac:picMkLst>
        </pc:picChg>
        <pc:cxnChg chg="add mod">
          <ac:chgData name="Iida Kota" userId="3c4022824b0d545e" providerId="LiveId" clId="{7E67B682-B04B-4A7F-BE45-7AE1332A20CC}" dt="2021-05-19T15:55:10.658" v="6843" actId="13822"/>
          <ac:cxnSpMkLst>
            <pc:docMk/>
            <pc:sldMk cId="1313048284" sldId="341"/>
            <ac:cxnSpMk id="10" creationId="{36D497C3-7667-4B4E-A89F-A93C98DE9571}"/>
          </ac:cxnSpMkLst>
        </pc:cxnChg>
        <pc:cxnChg chg="add mod">
          <ac:chgData name="Iida Kota" userId="3c4022824b0d545e" providerId="LiveId" clId="{7E67B682-B04B-4A7F-BE45-7AE1332A20CC}" dt="2021-05-19T15:55:28.968" v="6924" actId="14100"/>
          <ac:cxnSpMkLst>
            <pc:docMk/>
            <pc:sldMk cId="1313048284" sldId="341"/>
            <ac:cxnSpMk id="12" creationId="{72CF3F81-19B5-4B64-B94F-772E2B8D41DD}"/>
          </ac:cxnSpMkLst>
        </pc:cxnChg>
        <pc:cxnChg chg="add mod">
          <ac:chgData name="Iida Kota" userId="3c4022824b0d545e" providerId="LiveId" clId="{7E67B682-B04B-4A7F-BE45-7AE1332A20CC}" dt="2021-05-19T15:55:34.770" v="6950" actId="1035"/>
          <ac:cxnSpMkLst>
            <pc:docMk/>
            <pc:sldMk cId="1313048284" sldId="341"/>
            <ac:cxnSpMk id="14" creationId="{EFE3AEA3-D22E-4A29-A153-6324D96EC758}"/>
          </ac:cxnSpMkLst>
        </pc:cxnChg>
        <pc:cxnChg chg="add mod">
          <ac:chgData name="Iida Kota" userId="3c4022824b0d545e" providerId="LiveId" clId="{7E67B682-B04B-4A7F-BE45-7AE1332A20CC}" dt="2021-05-19T15:57:02.994" v="7041" actId="1035"/>
          <ac:cxnSpMkLst>
            <pc:docMk/>
            <pc:sldMk cId="1313048284" sldId="341"/>
            <ac:cxnSpMk id="15" creationId="{85977117-65D4-448E-AB96-3E8159A4168D}"/>
          </ac:cxnSpMkLst>
        </pc:cxnChg>
      </pc:sldChg>
      <pc:sldChg chg="modSp mod">
        <pc:chgData name="Iida Kota" userId="3c4022824b0d545e" providerId="LiveId" clId="{7E67B682-B04B-4A7F-BE45-7AE1332A20CC}" dt="2021-05-19T16:25:30.046" v="7358" actId="732"/>
        <pc:sldMkLst>
          <pc:docMk/>
          <pc:sldMk cId="2627121977" sldId="342"/>
        </pc:sldMkLst>
        <pc:spChg chg="mod">
          <ac:chgData name="Iida Kota" userId="3c4022824b0d545e" providerId="LiveId" clId="{7E67B682-B04B-4A7F-BE45-7AE1332A20CC}" dt="2021-05-19T16:25:05.926" v="7354" actId="1076"/>
          <ac:spMkLst>
            <pc:docMk/>
            <pc:sldMk cId="2627121977" sldId="342"/>
            <ac:spMk id="2" creationId="{9BDFFBD0-F406-4F11-A682-AAF1FE57F68F}"/>
          </ac:spMkLst>
        </pc:spChg>
        <pc:spChg chg="mod">
          <ac:chgData name="Iida Kota" userId="3c4022824b0d545e" providerId="LiveId" clId="{7E67B682-B04B-4A7F-BE45-7AE1332A20CC}" dt="2021-05-19T16:25:00.742" v="7353" actId="404"/>
          <ac:spMkLst>
            <pc:docMk/>
            <pc:sldMk cId="2627121977" sldId="342"/>
            <ac:spMk id="3" creationId="{BE8AF674-16D0-40C1-8CB2-01F2EC0F0028}"/>
          </ac:spMkLst>
        </pc:spChg>
        <pc:picChg chg="mod ord modCrop">
          <ac:chgData name="Iida Kota" userId="3c4022824b0d545e" providerId="LiveId" clId="{7E67B682-B04B-4A7F-BE45-7AE1332A20CC}" dt="2021-05-19T16:25:30.046" v="7358" actId="732"/>
          <ac:picMkLst>
            <pc:docMk/>
            <pc:sldMk cId="2627121977" sldId="342"/>
            <ac:picMk id="5" creationId="{5702F072-5492-4A29-8326-F683B088455B}"/>
          </ac:picMkLst>
        </pc:picChg>
      </pc:sldChg>
      <pc:sldChg chg="addSp modSp new mod">
        <pc:chgData name="Iida Kota" userId="3c4022824b0d545e" providerId="LiveId" clId="{7E67B682-B04B-4A7F-BE45-7AE1332A20CC}" dt="2021-05-18T08:30:58.694" v="1367" actId="1076"/>
        <pc:sldMkLst>
          <pc:docMk/>
          <pc:sldMk cId="2509952272" sldId="344"/>
        </pc:sldMkLst>
        <pc:spChg chg="mod">
          <ac:chgData name="Iida Kota" userId="3c4022824b0d545e" providerId="LiveId" clId="{7E67B682-B04B-4A7F-BE45-7AE1332A20CC}" dt="2021-05-17T09:20:38.556" v="477" actId="20577"/>
          <ac:spMkLst>
            <pc:docMk/>
            <pc:sldMk cId="2509952272" sldId="344"/>
            <ac:spMk id="2" creationId="{606AD0F9-1F34-4EE4-8364-AE988B91DD69}"/>
          </ac:spMkLst>
        </pc:spChg>
        <pc:spChg chg="mod">
          <ac:chgData name="Iida Kota" userId="3c4022824b0d545e" providerId="LiveId" clId="{7E67B682-B04B-4A7F-BE45-7AE1332A20CC}" dt="2021-05-18T08:30:54.058" v="1366" actId="20577"/>
          <ac:spMkLst>
            <pc:docMk/>
            <pc:sldMk cId="2509952272" sldId="344"/>
            <ac:spMk id="3" creationId="{058D6B31-B3FB-49B4-853F-99BA2B607FF6}"/>
          </ac:spMkLst>
        </pc:spChg>
        <pc:picChg chg="add mod">
          <ac:chgData name="Iida Kota" userId="3c4022824b0d545e" providerId="LiveId" clId="{7E67B682-B04B-4A7F-BE45-7AE1332A20CC}" dt="2021-05-18T08:30:58.694" v="1367" actId="1076"/>
          <ac:picMkLst>
            <pc:docMk/>
            <pc:sldMk cId="2509952272" sldId="344"/>
            <ac:picMk id="5" creationId="{6D365F48-52CE-4CE6-B19C-53BB7B20C1E1}"/>
          </ac:picMkLst>
        </pc:picChg>
      </pc:sldChg>
      <pc:sldChg chg="modSp new mod">
        <pc:chgData name="Iida Kota" userId="3c4022824b0d545e" providerId="LiveId" clId="{7E67B682-B04B-4A7F-BE45-7AE1332A20CC}" dt="2021-05-18T16:18:45.098" v="2077" actId="20577"/>
        <pc:sldMkLst>
          <pc:docMk/>
          <pc:sldMk cId="604112279" sldId="345"/>
        </pc:sldMkLst>
        <pc:spChg chg="mod">
          <ac:chgData name="Iida Kota" userId="3c4022824b0d545e" providerId="LiveId" clId="{7E67B682-B04B-4A7F-BE45-7AE1332A20CC}" dt="2021-05-18T16:18:45.098" v="2077" actId="20577"/>
          <ac:spMkLst>
            <pc:docMk/>
            <pc:sldMk cId="604112279" sldId="345"/>
            <ac:spMk id="3" creationId="{C3A444F2-A14E-4A59-8D1E-96544DEC993E}"/>
          </ac:spMkLst>
        </pc:spChg>
      </pc:sldChg>
      <pc:sldChg chg="modSp add mod">
        <pc:chgData name="Iida Kota" userId="3c4022824b0d545e" providerId="LiveId" clId="{7E67B682-B04B-4A7F-BE45-7AE1332A20CC}" dt="2021-05-18T16:17:32.621" v="1898" actId="20577"/>
        <pc:sldMkLst>
          <pc:docMk/>
          <pc:sldMk cId="3288960729" sldId="346"/>
        </pc:sldMkLst>
        <pc:spChg chg="mod">
          <ac:chgData name="Iida Kota" userId="3c4022824b0d545e" providerId="LiveId" clId="{7E67B682-B04B-4A7F-BE45-7AE1332A20CC}" dt="2021-05-18T16:17:32.621" v="1898" actId="20577"/>
          <ac:spMkLst>
            <pc:docMk/>
            <pc:sldMk cId="3288960729" sldId="346"/>
            <ac:spMk id="2" creationId="{CB4D268B-3A64-41B2-9F39-54379155BDDE}"/>
          </ac:spMkLst>
        </pc:spChg>
      </pc:sldChg>
      <pc:sldChg chg="addSp delSp modSp new mod">
        <pc:chgData name="Iida Kota" userId="3c4022824b0d545e" providerId="LiveId" clId="{7E67B682-B04B-4A7F-BE45-7AE1332A20CC}" dt="2021-05-19T07:47:00.931" v="4680" actId="14100"/>
        <pc:sldMkLst>
          <pc:docMk/>
          <pc:sldMk cId="3955046747" sldId="347"/>
        </pc:sldMkLst>
        <pc:spChg chg="del">
          <ac:chgData name="Iida Kota" userId="3c4022824b0d545e" providerId="LiveId" clId="{7E67B682-B04B-4A7F-BE45-7AE1332A20CC}" dt="2021-05-19T05:15:37.062" v="2079" actId="478"/>
          <ac:spMkLst>
            <pc:docMk/>
            <pc:sldMk cId="3955046747" sldId="347"/>
            <ac:spMk id="2" creationId="{A9F8DB95-A4B4-40A6-800E-8FDF21E583F1}"/>
          </ac:spMkLst>
        </pc:spChg>
        <pc:spChg chg="del">
          <ac:chgData name="Iida Kota" userId="3c4022824b0d545e" providerId="LiveId" clId="{7E67B682-B04B-4A7F-BE45-7AE1332A20CC}" dt="2021-05-19T05:15:37.062" v="2079" actId="478"/>
          <ac:spMkLst>
            <pc:docMk/>
            <pc:sldMk cId="3955046747" sldId="347"/>
            <ac:spMk id="3" creationId="{0C71A5A7-3492-4FD4-B4D3-405773DE8506}"/>
          </ac:spMkLst>
        </pc:spChg>
        <pc:spChg chg="add mod">
          <ac:chgData name="Iida Kota" userId="3c4022824b0d545e" providerId="LiveId" clId="{7E67B682-B04B-4A7F-BE45-7AE1332A20CC}" dt="2021-05-19T05:58:58.529" v="3973" actId="1036"/>
          <ac:spMkLst>
            <pc:docMk/>
            <pc:sldMk cId="3955046747" sldId="347"/>
            <ac:spMk id="4" creationId="{BC71CAE4-278C-4808-81F7-2EE7F1E400A0}"/>
          </ac:spMkLst>
        </pc:spChg>
        <pc:spChg chg="add mod">
          <ac:chgData name="Iida Kota" userId="3c4022824b0d545e" providerId="LiveId" clId="{7E67B682-B04B-4A7F-BE45-7AE1332A20CC}" dt="2021-05-19T06:10:53.640" v="4256" actId="1036"/>
          <ac:spMkLst>
            <pc:docMk/>
            <pc:sldMk cId="3955046747" sldId="347"/>
            <ac:spMk id="5" creationId="{168400C2-DF2B-4136-800B-92F9AD4DC23E}"/>
          </ac:spMkLst>
        </pc:spChg>
        <pc:spChg chg="add mod">
          <ac:chgData name="Iida Kota" userId="3c4022824b0d545e" providerId="LiveId" clId="{7E67B682-B04B-4A7F-BE45-7AE1332A20CC}" dt="2021-05-19T06:10:53.640" v="4256" actId="1036"/>
          <ac:spMkLst>
            <pc:docMk/>
            <pc:sldMk cId="3955046747" sldId="347"/>
            <ac:spMk id="6" creationId="{7534F06F-4BF6-4071-B3A8-382B6E684FB2}"/>
          </ac:spMkLst>
        </pc:spChg>
        <pc:spChg chg="add mod">
          <ac:chgData name="Iida Kota" userId="3c4022824b0d545e" providerId="LiveId" clId="{7E67B682-B04B-4A7F-BE45-7AE1332A20CC}" dt="2021-05-19T07:46:56.865" v="4679" actId="1038"/>
          <ac:spMkLst>
            <pc:docMk/>
            <pc:sldMk cId="3955046747" sldId="347"/>
            <ac:spMk id="7" creationId="{10AA212B-34A0-4C96-8141-0EA119D6FE81}"/>
          </ac:spMkLst>
        </pc:spChg>
        <pc:spChg chg="add mod">
          <ac:chgData name="Iida Kota" userId="3c4022824b0d545e" providerId="LiveId" clId="{7E67B682-B04B-4A7F-BE45-7AE1332A20CC}" dt="2021-05-19T06:10:53.640" v="4256" actId="1036"/>
          <ac:spMkLst>
            <pc:docMk/>
            <pc:sldMk cId="3955046747" sldId="347"/>
            <ac:spMk id="8" creationId="{56009E35-BB0B-4573-A85C-852B232FE5BA}"/>
          </ac:spMkLst>
        </pc:spChg>
        <pc:spChg chg="add mod">
          <ac:chgData name="Iida Kota" userId="3c4022824b0d545e" providerId="LiveId" clId="{7E67B682-B04B-4A7F-BE45-7AE1332A20CC}" dt="2021-05-19T07:47:00.931" v="4680" actId="14100"/>
          <ac:spMkLst>
            <pc:docMk/>
            <pc:sldMk cId="3955046747" sldId="347"/>
            <ac:spMk id="9" creationId="{0185DDDD-1174-43D0-809D-F996D575B1C4}"/>
          </ac:spMkLst>
        </pc:spChg>
        <pc:spChg chg="add mod">
          <ac:chgData name="Iida Kota" userId="3c4022824b0d545e" providerId="LiveId" clId="{7E67B682-B04B-4A7F-BE45-7AE1332A20CC}" dt="2021-05-19T06:10:53.640" v="4256" actId="1036"/>
          <ac:spMkLst>
            <pc:docMk/>
            <pc:sldMk cId="3955046747" sldId="347"/>
            <ac:spMk id="10" creationId="{69903542-EFDD-450E-87E6-84DE7414FE76}"/>
          </ac:spMkLst>
        </pc:spChg>
        <pc:spChg chg="add mod topLvl">
          <ac:chgData name="Iida Kota" userId="3c4022824b0d545e" providerId="LiveId" clId="{7E67B682-B04B-4A7F-BE45-7AE1332A20CC}" dt="2021-05-19T06:04:12.477" v="4112" actId="207"/>
          <ac:spMkLst>
            <pc:docMk/>
            <pc:sldMk cId="3955046747" sldId="347"/>
            <ac:spMk id="12" creationId="{D67EC395-1F2B-474D-A702-0F083F35A57E}"/>
          </ac:spMkLst>
        </pc:spChg>
        <pc:spChg chg="add mod topLvl">
          <ac:chgData name="Iida Kota" userId="3c4022824b0d545e" providerId="LiveId" clId="{7E67B682-B04B-4A7F-BE45-7AE1332A20CC}" dt="2021-05-19T07:16:16.385" v="4339" actId="115"/>
          <ac:spMkLst>
            <pc:docMk/>
            <pc:sldMk cId="3955046747" sldId="347"/>
            <ac:spMk id="13" creationId="{94A20529-5142-46D2-AA7C-4379C229982B}"/>
          </ac:spMkLst>
        </pc:spChg>
        <pc:spChg chg="add mod">
          <ac:chgData name="Iida Kota" userId="3c4022824b0d545e" providerId="LiveId" clId="{7E67B682-B04B-4A7F-BE45-7AE1332A20CC}" dt="2021-05-19T06:04:15.823" v="4113" actId="207"/>
          <ac:spMkLst>
            <pc:docMk/>
            <pc:sldMk cId="3955046747" sldId="347"/>
            <ac:spMk id="14" creationId="{EE47D177-8DDC-4D44-8DF4-74787EDB62DC}"/>
          </ac:spMkLst>
        </pc:spChg>
        <pc:spChg chg="add mod">
          <ac:chgData name="Iida Kota" userId="3c4022824b0d545e" providerId="LiveId" clId="{7E67B682-B04B-4A7F-BE45-7AE1332A20CC}" dt="2021-05-19T06:00:12.258" v="3979" actId="164"/>
          <ac:spMkLst>
            <pc:docMk/>
            <pc:sldMk cId="3955046747" sldId="347"/>
            <ac:spMk id="15" creationId="{12728274-84DA-4311-A8CE-CCCF06A676EC}"/>
          </ac:spMkLst>
        </pc:spChg>
        <pc:spChg chg="add mod topLvl">
          <ac:chgData name="Iida Kota" userId="3c4022824b0d545e" providerId="LiveId" clId="{7E67B682-B04B-4A7F-BE45-7AE1332A20CC}" dt="2021-05-19T05:59:26.974" v="3975" actId="165"/>
          <ac:spMkLst>
            <pc:docMk/>
            <pc:sldMk cId="3955046747" sldId="347"/>
            <ac:spMk id="16" creationId="{3722E900-D6DD-4393-B7CE-E17F74E7077B}"/>
          </ac:spMkLst>
        </pc:spChg>
        <pc:spChg chg="add mod topLvl">
          <ac:chgData name="Iida Kota" userId="3c4022824b0d545e" providerId="LiveId" clId="{7E67B682-B04B-4A7F-BE45-7AE1332A20CC}" dt="2021-05-19T05:59:26.974" v="3975" actId="165"/>
          <ac:spMkLst>
            <pc:docMk/>
            <pc:sldMk cId="3955046747" sldId="347"/>
            <ac:spMk id="17" creationId="{924F061A-5115-461C-BE1A-08A21793C859}"/>
          </ac:spMkLst>
        </pc:spChg>
        <pc:spChg chg="add mod">
          <ac:chgData name="Iida Kota" userId="3c4022824b0d545e" providerId="LiveId" clId="{7E67B682-B04B-4A7F-BE45-7AE1332A20CC}" dt="2021-05-19T06:10:37.568" v="4238" actId="1035"/>
          <ac:spMkLst>
            <pc:docMk/>
            <pc:sldMk cId="3955046747" sldId="347"/>
            <ac:spMk id="18" creationId="{B84FB760-A05A-4C16-B10C-49A66CE45F7A}"/>
          </ac:spMkLst>
        </pc:spChg>
        <pc:spChg chg="add mod">
          <ac:chgData name="Iida Kota" userId="3c4022824b0d545e" providerId="LiveId" clId="{7E67B682-B04B-4A7F-BE45-7AE1332A20CC}" dt="2021-05-19T06:10:42.823" v="4248" actId="1035"/>
          <ac:spMkLst>
            <pc:docMk/>
            <pc:sldMk cId="3955046747" sldId="347"/>
            <ac:spMk id="19" creationId="{FD2130FD-F645-403A-B5E4-8E7CDA198A2A}"/>
          </ac:spMkLst>
        </pc:spChg>
        <pc:spChg chg="add mod">
          <ac:chgData name="Iida Kota" userId="3c4022824b0d545e" providerId="LiveId" clId="{7E67B682-B04B-4A7F-BE45-7AE1332A20CC}" dt="2021-05-19T06:03:11.523" v="4074" actId="1038"/>
          <ac:spMkLst>
            <pc:docMk/>
            <pc:sldMk cId="3955046747" sldId="347"/>
            <ac:spMk id="20" creationId="{CB8851E1-6316-4CDE-8CC9-484A0AB01C33}"/>
          </ac:spMkLst>
        </pc:spChg>
        <pc:spChg chg="add del mod">
          <ac:chgData name="Iida Kota" userId="3c4022824b0d545e" providerId="LiveId" clId="{7E67B682-B04B-4A7F-BE45-7AE1332A20CC}" dt="2021-05-19T05:45:52.859" v="3532" actId="478"/>
          <ac:spMkLst>
            <pc:docMk/>
            <pc:sldMk cId="3955046747" sldId="347"/>
            <ac:spMk id="21" creationId="{2D122137-C1DC-45FA-BF7E-A1926D13CC69}"/>
          </ac:spMkLst>
        </pc:spChg>
        <pc:spChg chg="add mod">
          <ac:chgData name="Iida Kota" userId="3c4022824b0d545e" providerId="LiveId" clId="{7E67B682-B04B-4A7F-BE45-7AE1332A20CC}" dt="2021-05-19T06:03:18.187" v="4084" actId="1038"/>
          <ac:spMkLst>
            <pc:docMk/>
            <pc:sldMk cId="3955046747" sldId="347"/>
            <ac:spMk id="22" creationId="{5404E8DD-1FE7-4FAF-BB66-CD3324A5BC9B}"/>
          </ac:spMkLst>
        </pc:spChg>
        <pc:spChg chg="add mod">
          <ac:chgData name="Iida Kota" userId="3c4022824b0d545e" providerId="LiveId" clId="{7E67B682-B04B-4A7F-BE45-7AE1332A20CC}" dt="2021-05-19T06:04:23.427" v="4115" actId="207"/>
          <ac:spMkLst>
            <pc:docMk/>
            <pc:sldMk cId="3955046747" sldId="347"/>
            <ac:spMk id="23" creationId="{DBE1D253-4EE4-4664-9497-FEC6255D8008}"/>
          </ac:spMkLst>
        </pc:spChg>
        <pc:spChg chg="add mod">
          <ac:chgData name="Iida Kota" userId="3c4022824b0d545e" providerId="LiveId" clId="{7E67B682-B04B-4A7F-BE45-7AE1332A20CC}" dt="2021-05-19T06:04:26.072" v="4116" actId="207"/>
          <ac:spMkLst>
            <pc:docMk/>
            <pc:sldMk cId="3955046747" sldId="347"/>
            <ac:spMk id="24" creationId="{7F484AF1-EDCB-4F74-BDA9-9D59C09BEE6A}"/>
          </ac:spMkLst>
        </pc:spChg>
        <pc:spChg chg="add mod">
          <ac:chgData name="Iida Kota" userId="3c4022824b0d545e" providerId="LiveId" clId="{7E67B682-B04B-4A7F-BE45-7AE1332A20CC}" dt="2021-05-19T06:10:37.568" v="4238" actId="1035"/>
          <ac:spMkLst>
            <pc:docMk/>
            <pc:sldMk cId="3955046747" sldId="347"/>
            <ac:spMk id="25" creationId="{DB1585A2-EED7-4DC1-ABE9-FDA7222A5C7C}"/>
          </ac:spMkLst>
        </pc:spChg>
        <pc:spChg chg="add mod">
          <ac:chgData name="Iida Kota" userId="3c4022824b0d545e" providerId="LiveId" clId="{7E67B682-B04B-4A7F-BE45-7AE1332A20CC}" dt="2021-05-19T06:11:26.840" v="4283" actId="14100"/>
          <ac:spMkLst>
            <pc:docMk/>
            <pc:sldMk cId="3955046747" sldId="347"/>
            <ac:spMk id="29" creationId="{3F4ACC08-866C-4D21-8BF2-4092EFBF73A8}"/>
          </ac:spMkLst>
        </pc:spChg>
        <pc:spChg chg="add mod">
          <ac:chgData name="Iida Kota" userId="3c4022824b0d545e" providerId="LiveId" clId="{7E67B682-B04B-4A7F-BE45-7AE1332A20CC}" dt="2021-05-19T06:11:26.840" v="4283" actId="14100"/>
          <ac:spMkLst>
            <pc:docMk/>
            <pc:sldMk cId="3955046747" sldId="347"/>
            <ac:spMk id="31" creationId="{CF4FDB1D-005F-486A-96F3-E8C56EAE7EC6}"/>
          </ac:spMkLst>
        </pc:spChg>
        <pc:spChg chg="add mod">
          <ac:chgData name="Iida Kota" userId="3c4022824b0d545e" providerId="LiveId" clId="{7E67B682-B04B-4A7F-BE45-7AE1332A20CC}" dt="2021-05-19T06:11:15.597" v="4281" actId="1036"/>
          <ac:spMkLst>
            <pc:docMk/>
            <pc:sldMk cId="3955046747" sldId="347"/>
            <ac:spMk id="46" creationId="{96284EFF-11FD-447A-8368-558D9EC9404E}"/>
          </ac:spMkLst>
        </pc:spChg>
        <pc:spChg chg="add mod">
          <ac:chgData name="Iida Kota" userId="3c4022824b0d545e" providerId="LiveId" clId="{7E67B682-B04B-4A7F-BE45-7AE1332A20CC}" dt="2021-05-19T07:16:35.999" v="4366" actId="1037"/>
          <ac:spMkLst>
            <pc:docMk/>
            <pc:sldMk cId="3955046747" sldId="347"/>
            <ac:spMk id="47" creationId="{278F94AA-987C-49AA-927F-AEA9059C6E1C}"/>
          </ac:spMkLst>
        </pc:spChg>
        <pc:grpChg chg="add mod">
          <ac:chgData name="Iida Kota" userId="3c4022824b0d545e" providerId="LiveId" clId="{7E67B682-B04B-4A7F-BE45-7AE1332A20CC}" dt="2021-05-19T05:58:11.381" v="3956" actId="1035"/>
          <ac:grpSpMkLst>
            <pc:docMk/>
            <pc:sldMk cId="3955046747" sldId="347"/>
            <ac:grpSpMk id="11" creationId="{68E0593F-F566-4815-B944-91EFC3E527C1}"/>
          </ac:grpSpMkLst>
        </pc:grpChg>
        <pc:grpChg chg="add del mod">
          <ac:chgData name="Iida Kota" userId="3c4022824b0d545e" providerId="LiveId" clId="{7E67B682-B04B-4A7F-BE45-7AE1332A20CC}" dt="2021-05-19T06:11:07.628" v="4266" actId="1035"/>
          <ac:grpSpMkLst>
            <pc:docMk/>
            <pc:sldMk cId="3955046747" sldId="347"/>
            <ac:grpSpMk id="26" creationId="{43FC1E9F-31E2-41F5-8780-E368E3543C46}"/>
          </ac:grpSpMkLst>
        </pc:grpChg>
        <pc:grpChg chg="add mod">
          <ac:chgData name="Iida Kota" userId="3c4022824b0d545e" providerId="LiveId" clId="{7E67B682-B04B-4A7F-BE45-7AE1332A20CC}" dt="2021-05-19T06:11:15.597" v="4281" actId="1036"/>
          <ac:grpSpMkLst>
            <pc:docMk/>
            <pc:sldMk cId="3955046747" sldId="347"/>
            <ac:grpSpMk id="27" creationId="{FEDCB034-A930-49CA-A181-8553837EE1A7}"/>
          </ac:grpSpMkLst>
        </pc:grpChg>
        <pc:grpChg chg="add mod">
          <ac:chgData name="Iida Kota" userId="3c4022824b0d545e" providerId="LiveId" clId="{7E67B682-B04B-4A7F-BE45-7AE1332A20CC}" dt="2021-05-19T06:11:15.597" v="4281" actId="1036"/>
          <ac:grpSpMkLst>
            <pc:docMk/>
            <pc:sldMk cId="3955046747" sldId="347"/>
            <ac:grpSpMk id="28" creationId="{C285EB43-88B4-4513-899D-537C833F82BE}"/>
          </ac:grpSpMkLst>
        </pc:grpChg>
        <pc:picChg chg="add mod">
          <ac:chgData name="Iida Kota" userId="3c4022824b0d545e" providerId="LiveId" clId="{7E67B682-B04B-4A7F-BE45-7AE1332A20CC}" dt="2021-05-19T06:12:01.002" v="4337" actId="1037"/>
          <ac:picMkLst>
            <pc:docMk/>
            <pc:sldMk cId="3955046747" sldId="347"/>
            <ac:picMk id="1026" creationId="{12C32D34-F3C4-4049-BCAD-E11BABFB2689}"/>
          </ac:picMkLst>
        </pc:picChg>
        <pc:cxnChg chg="add mod">
          <ac:chgData name="Iida Kota" userId="3c4022824b0d545e" providerId="LiveId" clId="{7E67B682-B04B-4A7F-BE45-7AE1332A20CC}" dt="2021-05-19T06:11:15.597" v="4281" actId="1036"/>
          <ac:cxnSpMkLst>
            <pc:docMk/>
            <pc:sldMk cId="3955046747" sldId="347"/>
            <ac:cxnSpMk id="37" creationId="{4BE4B48E-E1FA-4173-967F-4AA676B0896E}"/>
          </ac:cxnSpMkLst>
        </pc:cxnChg>
        <pc:cxnChg chg="add mod">
          <ac:chgData name="Iida Kota" userId="3c4022824b0d545e" providerId="LiveId" clId="{7E67B682-B04B-4A7F-BE45-7AE1332A20CC}" dt="2021-05-19T06:11:15.597" v="4281" actId="1036"/>
          <ac:cxnSpMkLst>
            <pc:docMk/>
            <pc:sldMk cId="3955046747" sldId="347"/>
            <ac:cxnSpMk id="40" creationId="{76E9BD61-29C3-4BEA-9082-33FBA0A26338}"/>
          </ac:cxnSpMkLst>
        </pc:cxnChg>
        <pc:cxnChg chg="add mod">
          <ac:chgData name="Iida Kota" userId="3c4022824b0d545e" providerId="LiveId" clId="{7E67B682-B04B-4A7F-BE45-7AE1332A20CC}" dt="2021-05-19T06:11:15.597" v="4281" actId="1036"/>
          <ac:cxnSpMkLst>
            <pc:docMk/>
            <pc:sldMk cId="3955046747" sldId="347"/>
            <ac:cxnSpMk id="43" creationId="{DDF3779C-1E19-4E35-AC32-17D79B5D82DD}"/>
          </ac:cxnSpMkLst>
        </pc:cxnChg>
        <pc:cxnChg chg="add mod">
          <ac:chgData name="Iida Kota" userId="3c4022824b0d545e" providerId="LiveId" clId="{7E67B682-B04B-4A7F-BE45-7AE1332A20CC}" dt="2021-05-19T06:11:15.597" v="4281" actId="1036"/>
          <ac:cxnSpMkLst>
            <pc:docMk/>
            <pc:sldMk cId="3955046747" sldId="347"/>
            <ac:cxnSpMk id="1024" creationId="{474A706C-7F92-408B-8149-DE6AE3B09C26}"/>
          </ac:cxnSpMkLst>
        </pc:cxnChg>
      </pc:sldChg>
      <pc:sldChg chg="modSp new mod">
        <pc:chgData name="Iida Kota" userId="3c4022824b0d545e" providerId="LiveId" clId="{7E67B682-B04B-4A7F-BE45-7AE1332A20CC}" dt="2021-05-19T08:18:32.717" v="4804" actId="20577"/>
        <pc:sldMkLst>
          <pc:docMk/>
          <pc:sldMk cId="3985618358" sldId="348"/>
        </pc:sldMkLst>
        <pc:spChg chg="mod">
          <ac:chgData name="Iida Kota" userId="3c4022824b0d545e" providerId="LiveId" clId="{7E67B682-B04B-4A7F-BE45-7AE1332A20CC}" dt="2021-05-19T08:17:47.732" v="4724" actId="20577"/>
          <ac:spMkLst>
            <pc:docMk/>
            <pc:sldMk cId="3985618358" sldId="348"/>
            <ac:spMk id="2" creationId="{172D531A-61FB-4E50-AE2A-867DE8F95B97}"/>
          </ac:spMkLst>
        </pc:spChg>
        <pc:spChg chg="mod">
          <ac:chgData name="Iida Kota" userId="3c4022824b0d545e" providerId="LiveId" clId="{7E67B682-B04B-4A7F-BE45-7AE1332A20CC}" dt="2021-05-19T08:18:32.717" v="4804" actId="20577"/>
          <ac:spMkLst>
            <pc:docMk/>
            <pc:sldMk cId="3985618358" sldId="348"/>
            <ac:spMk id="3" creationId="{7925FA7B-D393-4C73-B117-8730359B3276}"/>
          </ac:spMkLst>
        </pc:spChg>
      </pc:sldChg>
      <pc:sldChg chg="modSp new mod">
        <pc:chgData name="Iida Kota" userId="3c4022824b0d545e" providerId="LiveId" clId="{7E67B682-B04B-4A7F-BE45-7AE1332A20CC}" dt="2021-05-28T07:58:15.236" v="16313" actId="20577"/>
        <pc:sldMkLst>
          <pc:docMk/>
          <pc:sldMk cId="593499817" sldId="349"/>
        </pc:sldMkLst>
        <pc:spChg chg="mod">
          <ac:chgData name="Iida Kota" userId="3c4022824b0d545e" providerId="LiveId" clId="{7E67B682-B04B-4A7F-BE45-7AE1332A20CC}" dt="2021-05-19T08:22:54.818" v="4830" actId="20577"/>
          <ac:spMkLst>
            <pc:docMk/>
            <pc:sldMk cId="593499817" sldId="349"/>
            <ac:spMk id="2" creationId="{0C3A9D78-258A-4152-BE71-AC26F8B9DD76}"/>
          </ac:spMkLst>
        </pc:spChg>
        <pc:spChg chg="mod">
          <ac:chgData name="Iida Kota" userId="3c4022824b0d545e" providerId="LiveId" clId="{7E67B682-B04B-4A7F-BE45-7AE1332A20CC}" dt="2021-05-28T07:58:15.236" v="16313" actId="20577"/>
          <ac:spMkLst>
            <pc:docMk/>
            <pc:sldMk cId="593499817" sldId="349"/>
            <ac:spMk id="3" creationId="{254C9BA0-3A13-4C24-8144-08AD87E99144}"/>
          </ac:spMkLst>
        </pc:spChg>
      </pc:sldChg>
      <pc:sldChg chg="addSp modSp new mod">
        <pc:chgData name="Iida Kota" userId="3c4022824b0d545e" providerId="LiveId" clId="{7E67B682-B04B-4A7F-BE45-7AE1332A20CC}" dt="2021-05-25T13:17:39.294" v="12535" actId="1076"/>
        <pc:sldMkLst>
          <pc:docMk/>
          <pc:sldMk cId="3573375232" sldId="350"/>
        </pc:sldMkLst>
        <pc:spChg chg="mod">
          <ac:chgData name="Iida Kota" userId="3c4022824b0d545e" providerId="LiveId" clId="{7E67B682-B04B-4A7F-BE45-7AE1332A20CC}" dt="2021-05-19T08:33:35.150" v="5169" actId="20577"/>
          <ac:spMkLst>
            <pc:docMk/>
            <pc:sldMk cId="3573375232" sldId="350"/>
            <ac:spMk id="2" creationId="{5113B306-C6DE-42DE-ACE6-57924E8DACD5}"/>
          </ac:spMkLst>
        </pc:spChg>
        <pc:spChg chg="mod">
          <ac:chgData name="Iida Kota" userId="3c4022824b0d545e" providerId="LiveId" clId="{7E67B682-B04B-4A7F-BE45-7AE1332A20CC}" dt="2021-05-23T13:29:53.809" v="11214"/>
          <ac:spMkLst>
            <pc:docMk/>
            <pc:sldMk cId="3573375232" sldId="350"/>
            <ac:spMk id="3" creationId="{A5E00F21-D9D2-4A4F-854F-769F8F92B4A0}"/>
          </ac:spMkLst>
        </pc:spChg>
        <pc:picChg chg="add mod modCrop">
          <ac:chgData name="Iida Kota" userId="3c4022824b0d545e" providerId="LiveId" clId="{7E67B682-B04B-4A7F-BE45-7AE1332A20CC}" dt="2021-05-25T13:17:39.294" v="12535" actId="1076"/>
          <ac:picMkLst>
            <pc:docMk/>
            <pc:sldMk cId="3573375232" sldId="350"/>
            <ac:picMk id="5" creationId="{9273CAF3-4A71-4F5F-8769-663DCC129CF9}"/>
          </ac:picMkLst>
        </pc:picChg>
        <pc:picChg chg="add mod">
          <ac:chgData name="Iida Kota" userId="3c4022824b0d545e" providerId="LiveId" clId="{7E67B682-B04B-4A7F-BE45-7AE1332A20CC}" dt="2021-05-23T13:28:56.875" v="11109" actId="1076"/>
          <ac:picMkLst>
            <pc:docMk/>
            <pc:sldMk cId="3573375232" sldId="350"/>
            <ac:picMk id="2050" creationId="{49A39C68-1C7F-4EA5-8C1F-9A9782AF96B5}"/>
          </ac:picMkLst>
        </pc:picChg>
      </pc:sldChg>
      <pc:sldChg chg="add del">
        <pc:chgData name="Iida Kota" userId="3c4022824b0d545e" providerId="LiveId" clId="{7E67B682-B04B-4A7F-BE45-7AE1332A20CC}" dt="2021-05-19T14:48:02.898" v="5593"/>
        <pc:sldMkLst>
          <pc:docMk/>
          <pc:sldMk cId="2000043015" sldId="351"/>
        </pc:sldMkLst>
      </pc:sldChg>
      <pc:sldChg chg="addSp delSp modSp new mod ord">
        <pc:chgData name="Iida Kota" userId="3c4022824b0d545e" providerId="LiveId" clId="{7E67B682-B04B-4A7F-BE45-7AE1332A20CC}" dt="2021-05-19T18:37:08.117" v="7936" actId="14100"/>
        <pc:sldMkLst>
          <pc:docMk/>
          <pc:sldMk cId="3572973549" sldId="351"/>
        </pc:sldMkLst>
        <pc:spChg chg="del">
          <ac:chgData name="Iida Kota" userId="3c4022824b0d545e" providerId="LiveId" clId="{7E67B682-B04B-4A7F-BE45-7AE1332A20CC}" dt="2021-05-19T18:22:36.170" v="7389" actId="478"/>
          <ac:spMkLst>
            <pc:docMk/>
            <pc:sldMk cId="3572973549" sldId="351"/>
            <ac:spMk id="2" creationId="{218F4DD8-746A-4307-BD6D-FBD2EE961277}"/>
          </ac:spMkLst>
        </pc:spChg>
        <pc:spChg chg="del">
          <ac:chgData name="Iida Kota" userId="3c4022824b0d545e" providerId="LiveId" clId="{7E67B682-B04B-4A7F-BE45-7AE1332A20CC}" dt="2021-05-19T18:22:37.558" v="7390" actId="478"/>
          <ac:spMkLst>
            <pc:docMk/>
            <pc:sldMk cId="3572973549" sldId="351"/>
            <ac:spMk id="3" creationId="{BDE54FD4-2669-4E33-8616-6F1FF7792CA0}"/>
          </ac:spMkLst>
        </pc:spChg>
        <pc:spChg chg="add mod">
          <ac:chgData name="Iida Kota" userId="3c4022824b0d545e" providerId="LiveId" clId="{7E67B682-B04B-4A7F-BE45-7AE1332A20CC}" dt="2021-05-19T18:28:36.911" v="7743" actId="164"/>
          <ac:spMkLst>
            <pc:docMk/>
            <pc:sldMk cId="3572973549" sldId="351"/>
            <ac:spMk id="4" creationId="{083FCF32-421B-4670-B489-17B4BC230CE9}"/>
          </ac:spMkLst>
        </pc:spChg>
        <pc:spChg chg="add mod">
          <ac:chgData name="Iida Kota" userId="3c4022824b0d545e" providerId="LiveId" clId="{7E67B682-B04B-4A7F-BE45-7AE1332A20CC}" dt="2021-05-19T18:23:14.773" v="7459" actId="403"/>
          <ac:spMkLst>
            <pc:docMk/>
            <pc:sldMk cId="3572973549" sldId="351"/>
            <ac:spMk id="5" creationId="{F9CEC220-28B9-48CA-8E6A-9CDAB9F6AD14}"/>
          </ac:spMkLst>
        </pc:spChg>
        <pc:spChg chg="add mod ord topLvl">
          <ac:chgData name="Iida Kota" userId="3c4022824b0d545e" providerId="LiveId" clId="{7E67B682-B04B-4A7F-BE45-7AE1332A20CC}" dt="2021-05-19T18:33:26.108" v="7862" actId="164"/>
          <ac:spMkLst>
            <pc:docMk/>
            <pc:sldMk cId="3572973549" sldId="351"/>
            <ac:spMk id="6" creationId="{D04F0253-7526-4340-ACAE-93EC224A421C}"/>
          </ac:spMkLst>
        </pc:spChg>
        <pc:spChg chg="add mod">
          <ac:chgData name="Iida Kota" userId="3c4022824b0d545e" providerId="LiveId" clId="{7E67B682-B04B-4A7F-BE45-7AE1332A20CC}" dt="2021-05-19T18:28:12.374" v="7722" actId="164"/>
          <ac:spMkLst>
            <pc:docMk/>
            <pc:sldMk cId="3572973549" sldId="351"/>
            <ac:spMk id="7" creationId="{5E4C814B-D0D9-40A7-88A4-C2DB06A3443A}"/>
          </ac:spMkLst>
        </pc:spChg>
        <pc:spChg chg="add mod ord topLvl">
          <ac:chgData name="Iida Kota" userId="3c4022824b0d545e" providerId="LiveId" clId="{7E67B682-B04B-4A7F-BE45-7AE1332A20CC}" dt="2021-05-19T18:34:41.405" v="7892" actId="164"/>
          <ac:spMkLst>
            <pc:docMk/>
            <pc:sldMk cId="3572973549" sldId="351"/>
            <ac:spMk id="8" creationId="{70888F3D-3BA8-4493-8229-0B1F7A17536B}"/>
          </ac:spMkLst>
        </pc:spChg>
        <pc:spChg chg="add mod">
          <ac:chgData name="Iida Kota" userId="3c4022824b0d545e" providerId="LiveId" clId="{7E67B682-B04B-4A7F-BE45-7AE1332A20CC}" dt="2021-05-19T18:31:47.879" v="7825" actId="207"/>
          <ac:spMkLst>
            <pc:docMk/>
            <pc:sldMk cId="3572973549" sldId="351"/>
            <ac:spMk id="9" creationId="{A6758008-D3C6-4D67-A601-D851D19872B9}"/>
          </ac:spMkLst>
        </pc:spChg>
        <pc:spChg chg="add mod topLvl">
          <ac:chgData name="Iida Kota" userId="3c4022824b0d545e" providerId="LiveId" clId="{7E67B682-B04B-4A7F-BE45-7AE1332A20CC}" dt="2021-05-19T18:33:26.108" v="7862" actId="164"/>
          <ac:spMkLst>
            <pc:docMk/>
            <pc:sldMk cId="3572973549" sldId="351"/>
            <ac:spMk id="10" creationId="{264AD35F-5C6F-4C19-96E8-7087F7C97D9C}"/>
          </ac:spMkLst>
        </pc:spChg>
        <pc:spChg chg="add mod topLvl">
          <ac:chgData name="Iida Kota" userId="3c4022824b0d545e" providerId="LiveId" clId="{7E67B682-B04B-4A7F-BE45-7AE1332A20CC}" dt="2021-05-19T18:34:41.405" v="7892" actId="164"/>
          <ac:spMkLst>
            <pc:docMk/>
            <pc:sldMk cId="3572973549" sldId="351"/>
            <ac:spMk id="11" creationId="{6372BECB-85D1-49ED-A5FD-5B9ECE41ADB7}"/>
          </ac:spMkLst>
        </pc:spChg>
        <pc:spChg chg="add mod">
          <ac:chgData name="Iida Kota" userId="3c4022824b0d545e" providerId="LiveId" clId="{7E67B682-B04B-4A7F-BE45-7AE1332A20CC}" dt="2021-05-19T18:37:08.117" v="7936" actId="14100"/>
          <ac:spMkLst>
            <pc:docMk/>
            <pc:sldMk cId="3572973549" sldId="351"/>
            <ac:spMk id="12" creationId="{6A02D27E-E2DD-4770-8ECB-EA92F7162A44}"/>
          </ac:spMkLst>
        </pc:spChg>
        <pc:spChg chg="add mod">
          <ac:chgData name="Iida Kota" userId="3c4022824b0d545e" providerId="LiveId" clId="{7E67B682-B04B-4A7F-BE45-7AE1332A20CC}" dt="2021-05-19T18:28:12.374" v="7722" actId="164"/>
          <ac:spMkLst>
            <pc:docMk/>
            <pc:sldMk cId="3572973549" sldId="351"/>
            <ac:spMk id="13" creationId="{27A40DF7-A17F-4DD3-A73B-6073B5CE045B}"/>
          </ac:spMkLst>
        </pc:spChg>
        <pc:spChg chg="add mod">
          <ac:chgData name="Iida Kota" userId="3c4022824b0d545e" providerId="LiveId" clId="{7E67B682-B04B-4A7F-BE45-7AE1332A20CC}" dt="2021-05-19T18:28:12.374" v="7722" actId="164"/>
          <ac:spMkLst>
            <pc:docMk/>
            <pc:sldMk cId="3572973549" sldId="351"/>
            <ac:spMk id="14" creationId="{FE6B2AD4-B219-4F34-8FEC-82EF33AC0BE3}"/>
          </ac:spMkLst>
        </pc:spChg>
        <pc:spChg chg="add mod">
          <ac:chgData name="Iida Kota" userId="3c4022824b0d545e" providerId="LiveId" clId="{7E67B682-B04B-4A7F-BE45-7AE1332A20CC}" dt="2021-05-19T18:28:12.374" v="7722" actId="164"/>
          <ac:spMkLst>
            <pc:docMk/>
            <pc:sldMk cId="3572973549" sldId="351"/>
            <ac:spMk id="15" creationId="{3C7B0FF9-1AAB-4000-BA71-5349F6D54725}"/>
          </ac:spMkLst>
        </pc:spChg>
        <pc:spChg chg="add mod">
          <ac:chgData name="Iida Kota" userId="3c4022824b0d545e" providerId="LiveId" clId="{7E67B682-B04B-4A7F-BE45-7AE1332A20CC}" dt="2021-05-19T18:28:12.374" v="7722" actId="164"/>
          <ac:spMkLst>
            <pc:docMk/>
            <pc:sldMk cId="3572973549" sldId="351"/>
            <ac:spMk id="16" creationId="{3E2CD705-15F1-4B3B-A378-13D6112CBA8F}"/>
          </ac:spMkLst>
        </pc:spChg>
        <pc:spChg chg="add mod topLvl">
          <ac:chgData name="Iida Kota" userId="3c4022824b0d545e" providerId="LiveId" clId="{7E67B682-B04B-4A7F-BE45-7AE1332A20CC}" dt="2021-05-19T18:33:26.108" v="7862" actId="164"/>
          <ac:spMkLst>
            <pc:docMk/>
            <pc:sldMk cId="3572973549" sldId="351"/>
            <ac:spMk id="17" creationId="{B1382C9C-3AA4-4447-9FE9-0BCCB13BA5D4}"/>
          </ac:spMkLst>
        </pc:spChg>
        <pc:spChg chg="add mod topLvl">
          <ac:chgData name="Iida Kota" userId="3c4022824b0d545e" providerId="LiveId" clId="{7E67B682-B04B-4A7F-BE45-7AE1332A20CC}" dt="2021-05-19T18:33:26.108" v="7862" actId="164"/>
          <ac:spMkLst>
            <pc:docMk/>
            <pc:sldMk cId="3572973549" sldId="351"/>
            <ac:spMk id="18" creationId="{2F3F3200-9787-450B-B6A2-97732C99954D}"/>
          </ac:spMkLst>
        </pc:spChg>
        <pc:spChg chg="add mod topLvl">
          <ac:chgData name="Iida Kota" userId="3c4022824b0d545e" providerId="LiveId" clId="{7E67B682-B04B-4A7F-BE45-7AE1332A20CC}" dt="2021-05-19T18:33:26.108" v="7862" actId="164"/>
          <ac:spMkLst>
            <pc:docMk/>
            <pc:sldMk cId="3572973549" sldId="351"/>
            <ac:spMk id="19" creationId="{3B33EF64-3A88-4D57-ABC9-4447EB32EB56}"/>
          </ac:spMkLst>
        </pc:spChg>
        <pc:spChg chg="add mod topLvl">
          <ac:chgData name="Iida Kota" userId="3c4022824b0d545e" providerId="LiveId" clId="{7E67B682-B04B-4A7F-BE45-7AE1332A20CC}" dt="2021-05-19T18:33:26.108" v="7862" actId="164"/>
          <ac:spMkLst>
            <pc:docMk/>
            <pc:sldMk cId="3572973549" sldId="351"/>
            <ac:spMk id="20" creationId="{24A4914C-7845-405A-8131-5E595F1A5BA3}"/>
          </ac:spMkLst>
        </pc:spChg>
        <pc:spChg chg="add mod topLvl">
          <ac:chgData name="Iida Kota" userId="3c4022824b0d545e" providerId="LiveId" clId="{7E67B682-B04B-4A7F-BE45-7AE1332A20CC}" dt="2021-05-19T18:33:26.108" v="7862" actId="164"/>
          <ac:spMkLst>
            <pc:docMk/>
            <pc:sldMk cId="3572973549" sldId="351"/>
            <ac:spMk id="21" creationId="{9C76A1DB-F391-4DB2-A698-1E35D3FF414A}"/>
          </ac:spMkLst>
        </pc:spChg>
        <pc:spChg chg="add mod topLvl">
          <ac:chgData name="Iida Kota" userId="3c4022824b0d545e" providerId="LiveId" clId="{7E67B682-B04B-4A7F-BE45-7AE1332A20CC}" dt="2021-05-19T18:33:26.108" v="7862" actId="164"/>
          <ac:spMkLst>
            <pc:docMk/>
            <pc:sldMk cId="3572973549" sldId="351"/>
            <ac:spMk id="22" creationId="{5D9CB69B-F2AD-426F-B184-8F2C7BD407DC}"/>
          </ac:spMkLst>
        </pc:spChg>
        <pc:spChg chg="add mod">
          <ac:chgData name="Iida Kota" userId="3c4022824b0d545e" providerId="LiveId" clId="{7E67B682-B04B-4A7F-BE45-7AE1332A20CC}" dt="2021-05-19T18:28:36.911" v="7743" actId="164"/>
          <ac:spMkLst>
            <pc:docMk/>
            <pc:sldMk cId="3572973549" sldId="351"/>
            <ac:spMk id="25" creationId="{3DA692D8-F30A-4672-A624-224CBBD7BAA9}"/>
          </ac:spMkLst>
        </pc:spChg>
        <pc:spChg chg="add mod">
          <ac:chgData name="Iida Kota" userId="3c4022824b0d545e" providerId="LiveId" clId="{7E67B682-B04B-4A7F-BE45-7AE1332A20CC}" dt="2021-05-19T18:28:36.911" v="7743" actId="164"/>
          <ac:spMkLst>
            <pc:docMk/>
            <pc:sldMk cId="3572973549" sldId="351"/>
            <ac:spMk id="26" creationId="{98A0FC59-5029-4474-9BBC-ACD0060702A0}"/>
          </ac:spMkLst>
        </pc:spChg>
        <pc:spChg chg="add mod topLvl">
          <ac:chgData name="Iida Kota" userId="3c4022824b0d545e" providerId="LiveId" clId="{7E67B682-B04B-4A7F-BE45-7AE1332A20CC}" dt="2021-05-19T18:34:41.405" v="7892" actId="164"/>
          <ac:spMkLst>
            <pc:docMk/>
            <pc:sldMk cId="3572973549" sldId="351"/>
            <ac:spMk id="28" creationId="{E7EF0E90-BFBD-496C-A1B8-23B4BC6E43FA}"/>
          </ac:spMkLst>
        </pc:spChg>
        <pc:spChg chg="add mod topLvl">
          <ac:chgData name="Iida Kota" userId="3c4022824b0d545e" providerId="LiveId" clId="{7E67B682-B04B-4A7F-BE45-7AE1332A20CC}" dt="2021-05-19T18:34:41.405" v="7892" actId="164"/>
          <ac:spMkLst>
            <pc:docMk/>
            <pc:sldMk cId="3572973549" sldId="351"/>
            <ac:spMk id="29" creationId="{24CEF221-DD9E-4908-A476-A685B783EE22}"/>
          </ac:spMkLst>
        </pc:spChg>
        <pc:spChg chg="add mod topLvl">
          <ac:chgData name="Iida Kota" userId="3c4022824b0d545e" providerId="LiveId" clId="{7E67B682-B04B-4A7F-BE45-7AE1332A20CC}" dt="2021-05-19T18:34:41.405" v="7892" actId="164"/>
          <ac:spMkLst>
            <pc:docMk/>
            <pc:sldMk cId="3572973549" sldId="351"/>
            <ac:spMk id="30" creationId="{15437AE7-DF69-40D0-AF80-4F34EEFEEF8B}"/>
          </ac:spMkLst>
        </pc:spChg>
        <pc:spChg chg="add mod topLvl">
          <ac:chgData name="Iida Kota" userId="3c4022824b0d545e" providerId="LiveId" clId="{7E67B682-B04B-4A7F-BE45-7AE1332A20CC}" dt="2021-05-19T18:34:41.405" v="7892" actId="164"/>
          <ac:spMkLst>
            <pc:docMk/>
            <pc:sldMk cId="3572973549" sldId="351"/>
            <ac:spMk id="31" creationId="{D1DB6452-770C-4213-8370-3EA574851F2C}"/>
          </ac:spMkLst>
        </pc:spChg>
        <pc:spChg chg="add mod topLvl">
          <ac:chgData name="Iida Kota" userId="3c4022824b0d545e" providerId="LiveId" clId="{7E67B682-B04B-4A7F-BE45-7AE1332A20CC}" dt="2021-05-19T18:34:41.405" v="7892" actId="164"/>
          <ac:spMkLst>
            <pc:docMk/>
            <pc:sldMk cId="3572973549" sldId="351"/>
            <ac:spMk id="32" creationId="{32FF1DA6-8214-42E1-856C-7B71DDB42304}"/>
          </ac:spMkLst>
        </pc:spChg>
        <pc:spChg chg="add mod">
          <ac:chgData name="Iida Kota" userId="3c4022824b0d545e" providerId="LiveId" clId="{7E67B682-B04B-4A7F-BE45-7AE1332A20CC}" dt="2021-05-19T18:35:47.451" v="7933" actId="1076"/>
          <ac:spMkLst>
            <pc:docMk/>
            <pc:sldMk cId="3572973549" sldId="351"/>
            <ac:spMk id="34" creationId="{E1AFA65A-7E58-422F-8E7F-D3EACFC0D74C}"/>
          </ac:spMkLst>
        </pc:spChg>
        <pc:spChg chg="add mod ord">
          <ac:chgData name="Iida Kota" userId="3c4022824b0d545e" providerId="LiveId" clId="{7E67B682-B04B-4A7F-BE45-7AE1332A20CC}" dt="2021-05-19T18:33:26.108" v="7862" actId="164"/>
          <ac:spMkLst>
            <pc:docMk/>
            <pc:sldMk cId="3572973549" sldId="351"/>
            <ac:spMk id="35" creationId="{615CC675-CC72-49E4-BF1B-A47FEF901474}"/>
          </ac:spMkLst>
        </pc:spChg>
        <pc:spChg chg="add mod">
          <ac:chgData name="Iida Kota" userId="3c4022824b0d545e" providerId="LiveId" clId="{7E67B682-B04B-4A7F-BE45-7AE1332A20CC}" dt="2021-05-19T18:35:47.451" v="7933" actId="1076"/>
          <ac:spMkLst>
            <pc:docMk/>
            <pc:sldMk cId="3572973549" sldId="351"/>
            <ac:spMk id="37" creationId="{135CD330-2E67-43CF-9329-B885002AAB2D}"/>
          </ac:spMkLst>
        </pc:spChg>
        <pc:spChg chg="add mod">
          <ac:chgData name="Iida Kota" userId="3c4022824b0d545e" providerId="LiveId" clId="{7E67B682-B04B-4A7F-BE45-7AE1332A20CC}" dt="2021-05-19T18:35:47.451" v="7933" actId="1076"/>
          <ac:spMkLst>
            <pc:docMk/>
            <pc:sldMk cId="3572973549" sldId="351"/>
            <ac:spMk id="38" creationId="{BA7ED317-767D-4ABD-9BD2-8DCE755B8A01}"/>
          </ac:spMkLst>
        </pc:spChg>
        <pc:spChg chg="add mod ord">
          <ac:chgData name="Iida Kota" userId="3c4022824b0d545e" providerId="LiveId" clId="{7E67B682-B04B-4A7F-BE45-7AE1332A20CC}" dt="2021-05-19T18:34:41.405" v="7892" actId="164"/>
          <ac:spMkLst>
            <pc:docMk/>
            <pc:sldMk cId="3572973549" sldId="351"/>
            <ac:spMk id="39" creationId="{AAB59B03-62B7-4ED4-80A8-566FD63BABFE}"/>
          </ac:spMkLst>
        </pc:spChg>
        <pc:spChg chg="add mod ord">
          <ac:chgData name="Iida Kota" userId="3c4022824b0d545e" providerId="LiveId" clId="{7E67B682-B04B-4A7F-BE45-7AE1332A20CC}" dt="2021-05-19T18:35:47.451" v="7933" actId="1076"/>
          <ac:spMkLst>
            <pc:docMk/>
            <pc:sldMk cId="3572973549" sldId="351"/>
            <ac:spMk id="41" creationId="{EA76C3B1-D9A1-4EF8-BAE4-273435679FE5}"/>
          </ac:spMkLst>
        </pc:spChg>
        <pc:spChg chg="add mod">
          <ac:chgData name="Iida Kota" userId="3c4022824b0d545e" providerId="LiveId" clId="{7E67B682-B04B-4A7F-BE45-7AE1332A20CC}" dt="2021-05-19T18:35:47.451" v="7933" actId="1076"/>
          <ac:spMkLst>
            <pc:docMk/>
            <pc:sldMk cId="3572973549" sldId="351"/>
            <ac:spMk id="42" creationId="{6216504D-4349-481E-95F8-C0240A1BFDC5}"/>
          </ac:spMkLst>
        </pc:spChg>
        <pc:grpChg chg="add del mod">
          <ac:chgData name="Iida Kota" userId="3c4022824b0d545e" providerId="LiveId" clId="{7E67B682-B04B-4A7F-BE45-7AE1332A20CC}" dt="2021-05-19T18:33:16.659" v="7860" actId="165"/>
          <ac:grpSpMkLst>
            <pc:docMk/>
            <pc:sldMk cId="3572973549" sldId="351"/>
            <ac:grpSpMk id="23" creationId="{0161017C-FB68-4AA3-ABF9-75071A6F6F92}"/>
          </ac:grpSpMkLst>
        </pc:grpChg>
        <pc:grpChg chg="add mod">
          <ac:chgData name="Iida Kota" userId="3c4022824b0d545e" providerId="LiveId" clId="{7E67B682-B04B-4A7F-BE45-7AE1332A20CC}" dt="2021-05-19T18:31:23.599" v="7821" actId="1076"/>
          <ac:grpSpMkLst>
            <pc:docMk/>
            <pc:sldMk cId="3572973549" sldId="351"/>
            <ac:grpSpMk id="24" creationId="{A8AB4898-A6CB-43C7-98EB-B0937A7670F3}"/>
          </ac:grpSpMkLst>
        </pc:grpChg>
        <pc:grpChg chg="add mod">
          <ac:chgData name="Iida Kota" userId="3c4022824b0d545e" providerId="LiveId" clId="{7E67B682-B04B-4A7F-BE45-7AE1332A20CC}" dt="2021-05-19T18:31:26.030" v="7822" actId="1076"/>
          <ac:grpSpMkLst>
            <pc:docMk/>
            <pc:sldMk cId="3572973549" sldId="351"/>
            <ac:grpSpMk id="27" creationId="{E6C6D07C-0C57-4C05-879F-494E878EFFB0}"/>
          </ac:grpSpMkLst>
        </pc:grpChg>
        <pc:grpChg chg="add del mod">
          <ac:chgData name="Iida Kota" userId="3c4022824b0d545e" providerId="LiveId" clId="{7E67B682-B04B-4A7F-BE45-7AE1332A20CC}" dt="2021-05-19T18:34:25.352" v="7889" actId="165"/>
          <ac:grpSpMkLst>
            <pc:docMk/>
            <pc:sldMk cId="3572973549" sldId="351"/>
            <ac:grpSpMk id="33" creationId="{9774964A-A22F-47D1-823B-E29FAF721449}"/>
          </ac:grpSpMkLst>
        </pc:grpChg>
        <pc:grpChg chg="add mod">
          <ac:chgData name="Iida Kota" userId="3c4022824b0d545e" providerId="LiveId" clId="{7E67B682-B04B-4A7F-BE45-7AE1332A20CC}" dt="2021-05-19T18:33:26.108" v="7862" actId="164"/>
          <ac:grpSpMkLst>
            <pc:docMk/>
            <pc:sldMk cId="3572973549" sldId="351"/>
            <ac:grpSpMk id="36" creationId="{2C080750-C3B7-4D01-AE84-B743CD0D09B3}"/>
          </ac:grpSpMkLst>
        </pc:grpChg>
        <pc:grpChg chg="add mod">
          <ac:chgData name="Iida Kota" userId="3c4022824b0d545e" providerId="LiveId" clId="{7E67B682-B04B-4A7F-BE45-7AE1332A20CC}" dt="2021-05-19T18:34:41.405" v="7892" actId="164"/>
          <ac:grpSpMkLst>
            <pc:docMk/>
            <pc:sldMk cId="3572973549" sldId="351"/>
            <ac:grpSpMk id="40" creationId="{649784C4-5C94-4380-BCA3-4875B73225E4}"/>
          </ac:grpSpMkLst>
        </pc:grpChg>
      </pc:sldChg>
      <pc:sldChg chg="addSp modSp new mod">
        <pc:chgData name="Iida Kota" userId="3c4022824b0d545e" providerId="LiveId" clId="{7E67B682-B04B-4A7F-BE45-7AE1332A20CC}" dt="2021-05-28T17:04:48.164" v="18133" actId="14100"/>
        <pc:sldMkLst>
          <pc:docMk/>
          <pc:sldMk cId="2686799816" sldId="352"/>
        </pc:sldMkLst>
        <pc:spChg chg="mod">
          <ac:chgData name="Iida Kota" userId="3c4022824b0d545e" providerId="LiveId" clId="{7E67B682-B04B-4A7F-BE45-7AE1332A20CC}" dt="2021-05-20T15:50:02.562" v="8416" actId="20577"/>
          <ac:spMkLst>
            <pc:docMk/>
            <pc:sldMk cId="2686799816" sldId="352"/>
            <ac:spMk id="2" creationId="{0B5D25B8-680D-47FA-B68E-C45A501A0777}"/>
          </ac:spMkLst>
        </pc:spChg>
        <pc:spChg chg="mod">
          <ac:chgData name="Iida Kota" userId="3c4022824b0d545e" providerId="LiveId" clId="{7E67B682-B04B-4A7F-BE45-7AE1332A20CC}" dt="2021-05-28T17:04:11.974" v="18130" actId="20577"/>
          <ac:spMkLst>
            <pc:docMk/>
            <pc:sldMk cId="2686799816" sldId="352"/>
            <ac:spMk id="3" creationId="{0D22C380-3CB8-4DCF-9282-4ADF4C94998E}"/>
          </ac:spMkLst>
        </pc:spChg>
        <pc:picChg chg="add mod">
          <ac:chgData name="Iida Kota" userId="3c4022824b0d545e" providerId="LiveId" clId="{7E67B682-B04B-4A7F-BE45-7AE1332A20CC}" dt="2021-05-20T15:58:12.763" v="8717" actId="1076"/>
          <ac:picMkLst>
            <pc:docMk/>
            <pc:sldMk cId="2686799816" sldId="352"/>
            <ac:picMk id="1026" creationId="{E8CB51E9-F6A9-4F89-A9FF-C1DA69DFCB99}"/>
          </ac:picMkLst>
        </pc:picChg>
        <pc:picChg chg="add mod">
          <ac:chgData name="Iida Kota" userId="3c4022824b0d545e" providerId="LiveId" clId="{7E67B682-B04B-4A7F-BE45-7AE1332A20CC}" dt="2021-05-28T17:04:48.164" v="18133" actId="14100"/>
          <ac:picMkLst>
            <pc:docMk/>
            <pc:sldMk cId="2686799816" sldId="352"/>
            <ac:picMk id="10242" creationId="{7518DD16-8FAB-46F0-9245-05341BFA898C}"/>
          </ac:picMkLst>
        </pc:picChg>
      </pc:sldChg>
      <pc:sldChg chg="addSp delSp modSp new mod">
        <pc:chgData name="Iida Kota" userId="3c4022824b0d545e" providerId="LiveId" clId="{7E67B682-B04B-4A7F-BE45-7AE1332A20CC}" dt="2021-05-28T17:46:27.960" v="18175" actId="1076"/>
        <pc:sldMkLst>
          <pc:docMk/>
          <pc:sldMk cId="1363031743" sldId="353"/>
        </pc:sldMkLst>
        <pc:spChg chg="mod">
          <ac:chgData name="Iida Kota" userId="3c4022824b0d545e" providerId="LiveId" clId="{7E67B682-B04B-4A7F-BE45-7AE1332A20CC}" dt="2021-05-28T17:44:37.326" v="18148" actId="20577"/>
          <ac:spMkLst>
            <pc:docMk/>
            <pc:sldMk cId="1363031743" sldId="353"/>
            <ac:spMk id="2" creationId="{3165120F-1544-46E9-9B98-F56FF108CEA0}"/>
          </ac:spMkLst>
        </pc:spChg>
        <pc:spChg chg="del mod">
          <ac:chgData name="Iida Kota" userId="3c4022824b0d545e" providerId="LiveId" clId="{7E67B682-B04B-4A7F-BE45-7AE1332A20CC}" dt="2021-05-21T06:51:55.991" v="9315" actId="478"/>
          <ac:spMkLst>
            <pc:docMk/>
            <pc:sldMk cId="1363031743" sldId="353"/>
            <ac:spMk id="3" creationId="{CC4CB524-E2B5-41D7-AFCE-7BABF3680AA1}"/>
          </ac:spMkLst>
        </pc:spChg>
        <pc:spChg chg="add del mod">
          <ac:chgData name="Iida Kota" userId="3c4022824b0d545e" providerId="LiveId" clId="{7E67B682-B04B-4A7F-BE45-7AE1332A20CC}" dt="2021-05-21T06:51:58.386" v="9316" actId="478"/>
          <ac:spMkLst>
            <pc:docMk/>
            <pc:sldMk cId="1363031743" sldId="353"/>
            <ac:spMk id="5" creationId="{82B77066-5147-49CF-8CEE-114F7E19CECA}"/>
          </ac:spMkLst>
        </pc:spChg>
        <pc:spChg chg="add mod">
          <ac:chgData name="Iida Kota" userId="3c4022824b0d545e" providerId="LiveId" clId="{7E67B682-B04B-4A7F-BE45-7AE1332A20CC}" dt="2021-05-21T08:09:06.471" v="9367" actId="164"/>
          <ac:spMkLst>
            <pc:docMk/>
            <pc:sldMk cId="1363031743" sldId="353"/>
            <ac:spMk id="10" creationId="{E100089E-5619-4FEF-AEF7-5F43EF4F29BB}"/>
          </ac:spMkLst>
        </pc:spChg>
        <pc:spChg chg="add mod">
          <ac:chgData name="Iida Kota" userId="3c4022824b0d545e" providerId="LiveId" clId="{7E67B682-B04B-4A7F-BE45-7AE1332A20CC}" dt="2021-05-21T08:09:06.471" v="9367" actId="164"/>
          <ac:spMkLst>
            <pc:docMk/>
            <pc:sldMk cId="1363031743" sldId="353"/>
            <ac:spMk id="11" creationId="{3E7E3FF0-C5EE-4606-82CB-89A4E4690C24}"/>
          </ac:spMkLst>
        </pc:spChg>
        <pc:spChg chg="add mod">
          <ac:chgData name="Iida Kota" userId="3c4022824b0d545e" providerId="LiveId" clId="{7E67B682-B04B-4A7F-BE45-7AE1332A20CC}" dt="2021-05-28T17:45:09.739" v="18156" actId="1076"/>
          <ac:spMkLst>
            <pc:docMk/>
            <pc:sldMk cId="1363031743" sldId="353"/>
            <ac:spMk id="13" creationId="{87D59581-307D-4852-B963-EB8B5ADC071F}"/>
          </ac:spMkLst>
        </pc:spChg>
        <pc:grpChg chg="add mod">
          <ac:chgData name="Iida Kota" userId="3c4022824b0d545e" providerId="LiveId" clId="{7E67B682-B04B-4A7F-BE45-7AE1332A20CC}" dt="2021-05-21T08:09:09.460" v="9368" actId="1076"/>
          <ac:grpSpMkLst>
            <pc:docMk/>
            <pc:sldMk cId="1363031743" sldId="353"/>
            <ac:grpSpMk id="12" creationId="{70015C87-503B-4F7C-BB2F-22C3204AF86E}"/>
          </ac:grpSpMkLst>
        </pc:grpChg>
        <pc:grpChg chg="add mod">
          <ac:chgData name="Iida Kota" userId="3c4022824b0d545e" providerId="LiveId" clId="{7E67B682-B04B-4A7F-BE45-7AE1332A20CC}" dt="2021-05-28T17:46:27.960" v="18175" actId="1076"/>
          <ac:grpSpMkLst>
            <pc:docMk/>
            <pc:sldMk cId="1363031743" sldId="353"/>
            <ac:grpSpMk id="15" creationId="{52B3FF97-3DA9-4A05-A021-72781CCC9031}"/>
          </ac:grpSpMkLst>
        </pc:grpChg>
        <pc:picChg chg="add mod">
          <ac:chgData name="Iida Kota" userId="3c4022824b0d545e" providerId="LiveId" clId="{7E67B682-B04B-4A7F-BE45-7AE1332A20CC}" dt="2021-05-28T17:46:24.400" v="18174" actId="164"/>
          <ac:picMkLst>
            <pc:docMk/>
            <pc:sldMk cId="1363031743" sldId="353"/>
            <ac:picMk id="4" creationId="{166967C7-EB33-4879-A32B-AC4CDF47132A}"/>
          </ac:picMkLst>
        </pc:picChg>
        <pc:picChg chg="add mod">
          <ac:chgData name="Iida Kota" userId="3c4022824b0d545e" providerId="LiveId" clId="{7E67B682-B04B-4A7F-BE45-7AE1332A20CC}" dt="2021-05-28T17:46:24.400" v="18174" actId="164"/>
          <ac:picMkLst>
            <pc:docMk/>
            <pc:sldMk cId="1363031743" sldId="353"/>
            <ac:picMk id="6" creationId="{E0B2E4A7-1A30-4CA0-836E-0F862A1ED495}"/>
          </ac:picMkLst>
        </pc:picChg>
        <pc:picChg chg="add mod modCrop">
          <ac:chgData name="Iida Kota" userId="3c4022824b0d545e" providerId="LiveId" clId="{7E67B682-B04B-4A7F-BE45-7AE1332A20CC}" dt="2021-05-28T17:45:02.065" v="18153" actId="732"/>
          <ac:picMkLst>
            <pc:docMk/>
            <pc:sldMk cId="1363031743" sldId="353"/>
            <ac:picMk id="7" creationId="{83CA1CE2-4251-4467-B4D2-3ADD933C28D1}"/>
          </ac:picMkLst>
        </pc:picChg>
        <pc:picChg chg="add mod modCrop">
          <ac:chgData name="Iida Kota" userId="3c4022824b0d545e" providerId="LiveId" clId="{7E67B682-B04B-4A7F-BE45-7AE1332A20CC}" dt="2021-05-28T17:44:54.606" v="18152" actId="732"/>
          <ac:picMkLst>
            <pc:docMk/>
            <pc:sldMk cId="1363031743" sldId="353"/>
            <ac:picMk id="9" creationId="{5D47BF98-97C1-4DD6-B02F-9EDEC927ED30}"/>
          </ac:picMkLst>
        </pc:picChg>
        <pc:picChg chg="add mod">
          <ac:chgData name="Iida Kota" userId="3c4022824b0d545e" providerId="LiveId" clId="{7E67B682-B04B-4A7F-BE45-7AE1332A20CC}" dt="2021-05-28T17:46:24.400" v="18174" actId="164"/>
          <ac:picMkLst>
            <pc:docMk/>
            <pc:sldMk cId="1363031743" sldId="353"/>
            <ac:picMk id="14" creationId="{85112F14-F755-4841-B43A-1F396BAAB61B}"/>
          </ac:picMkLst>
        </pc:picChg>
      </pc:sldChg>
      <pc:sldChg chg="addSp modSp new del mod">
        <pc:chgData name="Iida Kota" userId="3c4022824b0d545e" providerId="LiveId" clId="{7E67B682-B04B-4A7F-BE45-7AE1332A20CC}" dt="2021-05-23T16:07:15.402" v="11310" actId="2696"/>
        <pc:sldMkLst>
          <pc:docMk/>
          <pc:sldMk cId="2224113918" sldId="354"/>
        </pc:sldMkLst>
        <pc:spChg chg="mod">
          <ac:chgData name="Iida Kota" userId="3c4022824b0d545e" providerId="LiveId" clId="{7E67B682-B04B-4A7F-BE45-7AE1332A20CC}" dt="2021-05-23T16:06:08.393" v="11303" actId="20577"/>
          <ac:spMkLst>
            <pc:docMk/>
            <pc:sldMk cId="2224113918" sldId="354"/>
            <ac:spMk id="2" creationId="{0000D54B-64EC-429F-8959-7A03D567F645}"/>
          </ac:spMkLst>
        </pc:spChg>
        <pc:picChg chg="add mod">
          <ac:chgData name="Iida Kota" userId="3c4022824b0d545e" providerId="LiveId" clId="{7E67B682-B04B-4A7F-BE45-7AE1332A20CC}" dt="2021-05-23T16:06:25.217" v="11309" actId="1076"/>
          <ac:picMkLst>
            <pc:docMk/>
            <pc:sldMk cId="2224113918" sldId="354"/>
            <ac:picMk id="3074" creationId="{9459A5B3-8EC1-4D29-8441-BD2DF70F581B}"/>
          </ac:picMkLst>
        </pc:picChg>
      </pc:sldChg>
      <pc:sldChg chg="modSp add mod">
        <pc:chgData name="Iida Kota" userId="3c4022824b0d545e" providerId="LiveId" clId="{7E67B682-B04B-4A7F-BE45-7AE1332A20CC}" dt="2021-05-23T19:20:26.828" v="11840" actId="947"/>
        <pc:sldMkLst>
          <pc:docMk/>
          <pc:sldMk cId="3204641218" sldId="354"/>
        </pc:sldMkLst>
        <pc:spChg chg="mod">
          <ac:chgData name="Iida Kota" userId="3c4022824b0d545e" providerId="LiveId" clId="{7E67B682-B04B-4A7F-BE45-7AE1332A20CC}" dt="2021-05-23T19:20:26.828" v="11840" actId="947"/>
          <ac:spMkLst>
            <pc:docMk/>
            <pc:sldMk cId="3204641218" sldId="354"/>
            <ac:spMk id="3" creationId="{2428FF08-905B-438A-A375-A1652A438D68}"/>
          </ac:spMkLst>
        </pc:spChg>
        <pc:picChg chg="mod">
          <ac:chgData name="Iida Kota" userId="3c4022824b0d545e" providerId="LiveId" clId="{7E67B682-B04B-4A7F-BE45-7AE1332A20CC}" dt="2021-05-23T19:20:01.556" v="11820" actId="1076"/>
          <ac:picMkLst>
            <pc:docMk/>
            <pc:sldMk cId="3204641218" sldId="354"/>
            <ac:picMk id="3074" creationId="{9459A5B3-8EC1-4D29-8441-BD2DF70F581B}"/>
          </ac:picMkLst>
        </pc:picChg>
      </pc:sldChg>
      <pc:sldChg chg="modSp new mod">
        <pc:chgData name="Iida Kota" userId="3c4022824b0d545e" providerId="LiveId" clId="{7E67B682-B04B-4A7F-BE45-7AE1332A20CC}" dt="2021-05-26T15:41:38.068" v="13304" actId="20577"/>
        <pc:sldMkLst>
          <pc:docMk/>
          <pc:sldMk cId="1576098303" sldId="355"/>
        </pc:sldMkLst>
        <pc:spChg chg="mod">
          <ac:chgData name="Iida Kota" userId="3c4022824b0d545e" providerId="LiveId" clId="{7E67B682-B04B-4A7F-BE45-7AE1332A20CC}" dt="2021-05-26T15:35:24.616" v="12606" actId="20577"/>
          <ac:spMkLst>
            <pc:docMk/>
            <pc:sldMk cId="1576098303" sldId="355"/>
            <ac:spMk id="2" creationId="{95A50FC9-7858-4950-A16F-594CCADAA559}"/>
          </ac:spMkLst>
        </pc:spChg>
        <pc:spChg chg="mod">
          <ac:chgData name="Iida Kota" userId="3c4022824b0d545e" providerId="LiveId" clId="{7E67B682-B04B-4A7F-BE45-7AE1332A20CC}" dt="2021-05-26T15:41:38.068" v="13304" actId="20577"/>
          <ac:spMkLst>
            <pc:docMk/>
            <pc:sldMk cId="1576098303" sldId="355"/>
            <ac:spMk id="3" creationId="{7A6A15D8-076A-4F63-865A-DBF786ED6E49}"/>
          </ac:spMkLst>
        </pc:spChg>
      </pc:sldChg>
      <pc:sldChg chg="addSp modSp new mod">
        <pc:chgData name="Iida Kota" userId="3c4022824b0d545e" providerId="LiveId" clId="{7E67B682-B04B-4A7F-BE45-7AE1332A20CC}" dt="2021-05-27T16:00:04.649" v="13529" actId="20577"/>
        <pc:sldMkLst>
          <pc:docMk/>
          <pc:sldMk cId="2103509080" sldId="356"/>
        </pc:sldMkLst>
        <pc:spChg chg="mod">
          <ac:chgData name="Iida Kota" userId="3c4022824b0d545e" providerId="LiveId" clId="{7E67B682-B04B-4A7F-BE45-7AE1332A20CC}" dt="2021-05-27T15:58:50.319" v="13422" actId="20577"/>
          <ac:spMkLst>
            <pc:docMk/>
            <pc:sldMk cId="2103509080" sldId="356"/>
            <ac:spMk id="2" creationId="{E1A850D9-07F3-4BDA-B8C4-A1809C39BDBA}"/>
          </ac:spMkLst>
        </pc:spChg>
        <pc:spChg chg="mod">
          <ac:chgData name="Iida Kota" userId="3c4022824b0d545e" providerId="LiveId" clId="{7E67B682-B04B-4A7F-BE45-7AE1332A20CC}" dt="2021-05-27T16:00:04.649" v="13529" actId="20577"/>
          <ac:spMkLst>
            <pc:docMk/>
            <pc:sldMk cId="2103509080" sldId="356"/>
            <ac:spMk id="3" creationId="{452EE14D-C921-452F-B5B7-14F2FAE55B1F}"/>
          </ac:spMkLst>
        </pc:spChg>
        <pc:picChg chg="add mod">
          <ac:chgData name="Iida Kota" userId="3c4022824b0d545e" providerId="LiveId" clId="{7E67B682-B04B-4A7F-BE45-7AE1332A20CC}" dt="2021-05-27T15:59:46.502" v="13487" actId="1076"/>
          <ac:picMkLst>
            <pc:docMk/>
            <pc:sldMk cId="2103509080" sldId="356"/>
            <ac:picMk id="1026" creationId="{A4E121A3-C63F-48E0-9DD0-46D1695FC27A}"/>
          </ac:picMkLst>
        </pc:picChg>
      </pc:sldChg>
      <pc:sldChg chg="addSp modSp new mod">
        <pc:chgData name="Iida Kota" userId="3c4022824b0d545e" providerId="LiveId" clId="{7E67B682-B04B-4A7F-BE45-7AE1332A20CC}" dt="2021-05-27T16:03:00.626" v="13626" actId="20577"/>
        <pc:sldMkLst>
          <pc:docMk/>
          <pc:sldMk cId="3923883852" sldId="357"/>
        </pc:sldMkLst>
        <pc:spChg chg="mod">
          <ac:chgData name="Iida Kota" userId="3c4022824b0d545e" providerId="LiveId" clId="{7E67B682-B04B-4A7F-BE45-7AE1332A20CC}" dt="2021-05-27T16:02:00.367" v="13553" actId="20577"/>
          <ac:spMkLst>
            <pc:docMk/>
            <pc:sldMk cId="3923883852" sldId="357"/>
            <ac:spMk id="2" creationId="{BA4A27C6-9D7F-41F4-B3AF-B897EB894614}"/>
          </ac:spMkLst>
        </pc:spChg>
        <pc:spChg chg="mod">
          <ac:chgData name="Iida Kota" userId="3c4022824b0d545e" providerId="LiveId" clId="{7E67B682-B04B-4A7F-BE45-7AE1332A20CC}" dt="2021-05-27T16:03:00.626" v="13626" actId="20577"/>
          <ac:spMkLst>
            <pc:docMk/>
            <pc:sldMk cId="3923883852" sldId="357"/>
            <ac:spMk id="3" creationId="{4420C441-B995-40EA-B10A-B43890DC9742}"/>
          </ac:spMkLst>
        </pc:spChg>
        <pc:picChg chg="add mod">
          <ac:chgData name="Iida Kota" userId="3c4022824b0d545e" providerId="LiveId" clId="{7E67B682-B04B-4A7F-BE45-7AE1332A20CC}" dt="2021-05-27T16:01:55.491" v="13532" actId="1076"/>
          <ac:picMkLst>
            <pc:docMk/>
            <pc:sldMk cId="3923883852" sldId="357"/>
            <ac:picMk id="2050" creationId="{298A78A1-4BAC-4D12-B65E-6F6AC61B2865}"/>
          </ac:picMkLst>
        </pc:picChg>
      </pc:sldChg>
      <pc:sldChg chg="addSp modSp new mod">
        <pc:chgData name="Iida Kota" userId="3c4022824b0d545e" providerId="LiveId" clId="{7E67B682-B04B-4A7F-BE45-7AE1332A20CC}" dt="2021-05-27T16:20:58.828" v="14423" actId="20577"/>
        <pc:sldMkLst>
          <pc:docMk/>
          <pc:sldMk cId="2247846470" sldId="358"/>
        </pc:sldMkLst>
        <pc:spChg chg="mod">
          <ac:chgData name="Iida Kota" userId="3c4022824b0d545e" providerId="LiveId" clId="{7E67B682-B04B-4A7F-BE45-7AE1332A20CC}" dt="2021-05-27T16:03:52.891" v="13659" actId="20577"/>
          <ac:spMkLst>
            <pc:docMk/>
            <pc:sldMk cId="2247846470" sldId="358"/>
            <ac:spMk id="2" creationId="{C1C4957C-5AD1-44F7-BA76-5F1E306C7730}"/>
          </ac:spMkLst>
        </pc:spChg>
        <pc:spChg chg="mod">
          <ac:chgData name="Iida Kota" userId="3c4022824b0d545e" providerId="LiveId" clId="{7E67B682-B04B-4A7F-BE45-7AE1332A20CC}" dt="2021-05-27T16:20:58.828" v="14423" actId="20577"/>
          <ac:spMkLst>
            <pc:docMk/>
            <pc:sldMk cId="2247846470" sldId="358"/>
            <ac:spMk id="3" creationId="{C1D06EC7-4769-43DC-9B6F-4C493E5EBA49}"/>
          </ac:spMkLst>
        </pc:spChg>
        <pc:spChg chg="add mod">
          <ac:chgData name="Iida Kota" userId="3c4022824b0d545e" providerId="LiveId" clId="{7E67B682-B04B-4A7F-BE45-7AE1332A20CC}" dt="2021-05-27T16:09:57.182" v="13962" actId="122"/>
          <ac:spMkLst>
            <pc:docMk/>
            <pc:sldMk cId="2247846470" sldId="358"/>
            <ac:spMk id="4" creationId="{F9D77B0E-DB73-45B2-9DBB-21BCB14A44D9}"/>
          </ac:spMkLst>
        </pc:spChg>
        <pc:spChg chg="add mod">
          <ac:chgData name="Iida Kota" userId="3c4022824b0d545e" providerId="LiveId" clId="{7E67B682-B04B-4A7F-BE45-7AE1332A20CC}" dt="2021-05-27T16:10:06.450" v="13973" actId="20577"/>
          <ac:spMkLst>
            <pc:docMk/>
            <pc:sldMk cId="2247846470" sldId="358"/>
            <ac:spMk id="7" creationId="{4D5D070E-DF99-4ED6-8E45-3F560D2EB785}"/>
          </ac:spMkLst>
        </pc:spChg>
        <pc:picChg chg="add mod">
          <ac:chgData name="Iida Kota" userId="3c4022824b0d545e" providerId="LiveId" clId="{7E67B682-B04B-4A7F-BE45-7AE1332A20CC}" dt="2021-05-27T16:09:41.325" v="13953" actId="1076"/>
          <ac:picMkLst>
            <pc:docMk/>
            <pc:sldMk cId="2247846470" sldId="358"/>
            <ac:picMk id="3074" creationId="{41ABD2C7-88BF-4496-8FC8-9BFF21DAD518}"/>
          </ac:picMkLst>
        </pc:picChg>
        <pc:picChg chg="add mod">
          <ac:chgData name="Iida Kota" userId="3c4022824b0d545e" providerId="LiveId" clId="{7E67B682-B04B-4A7F-BE45-7AE1332A20CC}" dt="2021-05-27T16:09:42.285" v="13954" actId="1076"/>
          <ac:picMkLst>
            <pc:docMk/>
            <pc:sldMk cId="2247846470" sldId="358"/>
            <ac:picMk id="3076" creationId="{CD056411-DC73-4308-B107-83B3EFA5F250}"/>
          </ac:picMkLst>
        </pc:picChg>
      </pc:sldChg>
      <pc:sldChg chg="addSp delSp modSp new mod">
        <pc:chgData name="Iida Kota" userId="3c4022824b0d545e" providerId="LiveId" clId="{7E67B682-B04B-4A7F-BE45-7AE1332A20CC}" dt="2021-05-27T16:46:52.342" v="15019" actId="20577"/>
        <pc:sldMkLst>
          <pc:docMk/>
          <pc:sldMk cId="115054712" sldId="359"/>
        </pc:sldMkLst>
        <pc:spChg chg="mod">
          <ac:chgData name="Iida Kota" userId="3c4022824b0d545e" providerId="LiveId" clId="{7E67B682-B04B-4A7F-BE45-7AE1332A20CC}" dt="2021-05-27T16:10:27.861" v="13993" actId="20577"/>
          <ac:spMkLst>
            <pc:docMk/>
            <pc:sldMk cId="115054712" sldId="359"/>
            <ac:spMk id="2" creationId="{304CCFA8-9C55-4BA9-A7FC-6C84051FBE38}"/>
          </ac:spMkLst>
        </pc:spChg>
        <pc:spChg chg="mod ord">
          <ac:chgData name="Iida Kota" userId="3c4022824b0d545e" providerId="LiveId" clId="{7E67B682-B04B-4A7F-BE45-7AE1332A20CC}" dt="2021-05-27T16:28:27.569" v="14662" actId="27636"/>
          <ac:spMkLst>
            <pc:docMk/>
            <pc:sldMk cId="115054712" sldId="359"/>
            <ac:spMk id="3" creationId="{524ABDEC-8221-4352-954A-9D73DCEDECDE}"/>
          </ac:spMkLst>
        </pc:spChg>
        <pc:spChg chg="add del mod ord">
          <ac:chgData name="Iida Kota" userId="3c4022824b0d545e" providerId="LiveId" clId="{7E67B682-B04B-4A7F-BE45-7AE1332A20CC}" dt="2021-05-27T16:44:58.029" v="14977" actId="20577"/>
          <ac:spMkLst>
            <pc:docMk/>
            <pc:sldMk cId="115054712" sldId="359"/>
            <ac:spMk id="7" creationId="{821E43E0-D84A-48A4-BFC3-B236EF3E1F8D}"/>
          </ac:spMkLst>
        </pc:spChg>
        <pc:spChg chg="add del mod">
          <ac:chgData name="Iida Kota" userId="3c4022824b0d545e" providerId="LiveId" clId="{7E67B682-B04B-4A7F-BE45-7AE1332A20CC}" dt="2021-05-27T16:42:12.843" v="14874" actId="14100"/>
          <ac:spMkLst>
            <pc:docMk/>
            <pc:sldMk cId="115054712" sldId="359"/>
            <ac:spMk id="14" creationId="{2B95E5E4-6FF0-4502-B4BD-EA12C115D691}"/>
          </ac:spMkLst>
        </pc:spChg>
        <pc:spChg chg="add del mod">
          <ac:chgData name="Iida Kota" userId="3c4022824b0d545e" providerId="LiveId" clId="{7E67B682-B04B-4A7F-BE45-7AE1332A20CC}" dt="2021-05-27T16:40:38.033" v="14805" actId="478"/>
          <ac:spMkLst>
            <pc:docMk/>
            <pc:sldMk cId="115054712" sldId="359"/>
            <ac:spMk id="17" creationId="{BB3D8494-F095-4A01-BB18-6B2EE70013FE}"/>
          </ac:spMkLst>
        </pc:spChg>
        <pc:spChg chg="add del mod">
          <ac:chgData name="Iida Kota" userId="3c4022824b0d545e" providerId="LiveId" clId="{7E67B682-B04B-4A7F-BE45-7AE1332A20CC}" dt="2021-05-27T16:41:30.168" v="14810" actId="478"/>
          <ac:spMkLst>
            <pc:docMk/>
            <pc:sldMk cId="115054712" sldId="359"/>
            <ac:spMk id="20" creationId="{B7771045-4F70-49BA-8730-738873B1BEDD}"/>
          </ac:spMkLst>
        </pc:spChg>
        <pc:spChg chg="add">
          <ac:chgData name="Iida Kota" userId="3c4022824b0d545e" providerId="LiveId" clId="{7E67B682-B04B-4A7F-BE45-7AE1332A20CC}" dt="2021-05-27T16:43:38.359" v="14965" actId="11529"/>
          <ac:spMkLst>
            <pc:docMk/>
            <pc:sldMk cId="115054712" sldId="359"/>
            <ac:spMk id="21" creationId="{5F2803EB-0DFA-4E28-B5FF-AF2E34E44111}"/>
          </ac:spMkLst>
        </pc:spChg>
        <pc:spChg chg="add mod">
          <ac:chgData name="Iida Kota" userId="3c4022824b0d545e" providerId="LiveId" clId="{7E67B682-B04B-4A7F-BE45-7AE1332A20CC}" dt="2021-05-27T16:46:52.342" v="15019" actId="20577"/>
          <ac:spMkLst>
            <pc:docMk/>
            <pc:sldMk cId="115054712" sldId="359"/>
            <ac:spMk id="23" creationId="{D4CC4106-A783-4C50-BE4F-5215B3CD18E0}"/>
          </ac:spMkLst>
        </pc:spChg>
        <pc:grpChg chg="add mod">
          <ac:chgData name="Iida Kota" userId="3c4022824b0d545e" providerId="LiveId" clId="{7E67B682-B04B-4A7F-BE45-7AE1332A20CC}" dt="2021-05-27T16:28:33.531" v="14664" actId="1076"/>
          <ac:grpSpMkLst>
            <pc:docMk/>
            <pc:sldMk cId="115054712" sldId="359"/>
            <ac:grpSpMk id="13" creationId="{C77AC82E-821E-46A2-9233-2B24A4102840}"/>
          </ac:grpSpMkLst>
        </pc:grpChg>
        <pc:grpChg chg="add mod">
          <ac:chgData name="Iida Kota" userId="3c4022824b0d545e" providerId="LiveId" clId="{7E67B682-B04B-4A7F-BE45-7AE1332A20CC}" dt="2021-05-27T16:28:31.524" v="14663" actId="1076"/>
          <ac:grpSpMkLst>
            <pc:docMk/>
            <pc:sldMk cId="115054712" sldId="359"/>
            <ac:grpSpMk id="16" creationId="{209B937C-8951-49BA-BB9E-8E54069ADDF5}"/>
          </ac:grpSpMkLst>
        </pc:grpChg>
        <pc:picChg chg="add mod modCrop">
          <ac:chgData name="Iida Kota" userId="3c4022824b0d545e" providerId="LiveId" clId="{7E67B682-B04B-4A7F-BE45-7AE1332A20CC}" dt="2021-05-27T16:42:20.198" v="14877" actId="1076"/>
          <ac:picMkLst>
            <pc:docMk/>
            <pc:sldMk cId="115054712" sldId="359"/>
            <ac:picMk id="5" creationId="{5EA3C9E1-D6E1-49D3-8747-36A689A4612B}"/>
          </ac:picMkLst>
        </pc:picChg>
        <pc:picChg chg="add mod ord modCrop">
          <ac:chgData name="Iida Kota" userId="3c4022824b0d545e" providerId="LiveId" clId="{7E67B682-B04B-4A7F-BE45-7AE1332A20CC}" dt="2021-05-27T16:27:37.545" v="14644" actId="164"/>
          <ac:picMkLst>
            <pc:docMk/>
            <pc:sldMk cId="115054712" sldId="359"/>
            <ac:picMk id="6" creationId="{26BB05B3-2809-4FC7-8326-81B077984A42}"/>
          </ac:picMkLst>
        </pc:picChg>
        <pc:picChg chg="add mod">
          <ac:chgData name="Iida Kota" userId="3c4022824b0d545e" providerId="LiveId" clId="{7E67B682-B04B-4A7F-BE45-7AE1332A20CC}" dt="2021-05-27T16:28:33.531" v="14664" actId="1076"/>
          <ac:picMkLst>
            <pc:docMk/>
            <pc:sldMk cId="115054712" sldId="359"/>
            <ac:picMk id="4098" creationId="{9B46EE0A-AD7B-4567-B9F9-E121D6C8AB04}"/>
          </ac:picMkLst>
        </pc:picChg>
        <pc:picChg chg="add mod">
          <ac:chgData name="Iida Kota" userId="3c4022824b0d545e" providerId="LiveId" clId="{7E67B682-B04B-4A7F-BE45-7AE1332A20CC}" dt="2021-05-27T16:28:17.564" v="14657" actId="1076"/>
          <ac:picMkLst>
            <pc:docMk/>
            <pc:sldMk cId="115054712" sldId="359"/>
            <ac:picMk id="4100" creationId="{9DBA0B27-7E21-47B5-B3DA-E726D5AA980A}"/>
          </ac:picMkLst>
        </pc:picChg>
        <pc:cxnChg chg="add mod ord">
          <ac:chgData name="Iida Kota" userId="3c4022824b0d545e" providerId="LiveId" clId="{7E67B682-B04B-4A7F-BE45-7AE1332A20CC}" dt="2021-05-27T16:40:36.952" v="14804" actId="478"/>
          <ac:cxnSpMkLst>
            <pc:docMk/>
            <pc:sldMk cId="115054712" sldId="359"/>
            <ac:cxnSpMk id="9" creationId="{8A7C021A-DEBA-410D-9BF8-A17C95BFB4EA}"/>
          </ac:cxnSpMkLst>
        </pc:cxnChg>
        <pc:cxnChg chg="add del mod">
          <ac:chgData name="Iida Kota" userId="3c4022824b0d545e" providerId="LiveId" clId="{7E67B682-B04B-4A7F-BE45-7AE1332A20CC}" dt="2021-05-27T16:41:33.501" v="14811" actId="478"/>
          <ac:cxnSpMkLst>
            <pc:docMk/>
            <pc:sldMk cId="115054712" sldId="359"/>
            <ac:cxnSpMk id="15" creationId="{DF9E66F8-2709-449C-891E-4C9892F19DF0}"/>
          </ac:cxnSpMkLst>
        </pc:cxnChg>
        <pc:cxnChg chg="add mod">
          <ac:chgData name="Iida Kota" userId="3c4022824b0d545e" providerId="LiveId" clId="{7E67B682-B04B-4A7F-BE45-7AE1332A20CC}" dt="2021-05-27T16:43:29.680" v="14964" actId="1076"/>
          <ac:cxnSpMkLst>
            <pc:docMk/>
            <pc:sldMk cId="115054712" sldId="359"/>
            <ac:cxnSpMk id="24" creationId="{FDBEB471-6A84-4509-BC31-99ACFA4CACC9}"/>
          </ac:cxnSpMkLst>
        </pc:cxnChg>
      </pc:sldChg>
      <pc:sldChg chg="addSp delSp modSp new mod">
        <pc:chgData name="Iida Kota" userId="3c4022824b0d545e" providerId="LiveId" clId="{7E67B682-B04B-4A7F-BE45-7AE1332A20CC}" dt="2021-05-27T17:05:14.613" v="15261" actId="20577"/>
        <pc:sldMkLst>
          <pc:docMk/>
          <pc:sldMk cId="4184556475" sldId="360"/>
        </pc:sldMkLst>
        <pc:spChg chg="mod">
          <ac:chgData name="Iida Kota" userId="3c4022824b0d545e" providerId="LiveId" clId="{7E67B682-B04B-4A7F-BE45-7AE1332A20CC}" dt="2021-05-27T16:57:12.156" v="15097" actId="20577"/>
          <ac:spMkLst>
            <pc:docMk/>
            <pc:sldMk cId="4184556475" sldId="360"/>
            <ac:spMk id="2" creationId="{C81545CA-90A5-4A7D-98E0-62C7AFBFA673}"/>
          </ac:spMkLst>
        </pc:spChg>
        <pc:spChg chg="del">
          <ac:chgData name="Iida Kota" userId="3c4022824b0d545e" providerId="LiveId" clId="{7E67B682-B04B-4A7F-BE45-7AE1332A20CC}" dt="2021-05-27T17:00:48.188" v="15190" actId="478"/>
          <ac:spMkLst>
            <pc:docMk/>
            <pc:sldMk cId="4184556475" sldId="360"/>
            <ac:spMk id="3" creationId="{2171BA25-7456-43DE-8660-C4B051DFA6C4}"/>
          </ac:spMkLst>
        </pc:spChg>
        <pc:spChg chg="add mod">
          <ac:chgData name="Iida Kota" userId="3c4022824b0d545e" providerId="LiveId" clId="{7E67B682-B04B-4A7F-BE45-7AE1332A20CC}" dt="2021-05-27T17:05:14.613" v="15261" actId="20577"/>
          <ac:spMkLst>
            <pc:docMk/>
            <pc:sldMk cId="4184556475" sldId="360"/>
            <ac:spMk id="6" creationId="{AB31A031-87A9-4416-BAA0-3CCFD03DF690}"/>
          </ac:spMkLst>
        </pc:spChg>
        <pc:picChg chg="add mod ord">
          <ac:chgData name="Iida Kota" userId="3c4022824b0d545e" providerId="LiveId" clId="{7E67B682-B04B-4A7F-BE45-7AE1332A20CC}" dt="2021-05-27T17:04:41.960" v="15199" actId="166"/>
          <ac:picMkLst>
            <pc:docMk/>
            <pc:sldMk cId="4184556475" sldId="360"/>
            <ac:picMk id="5" creationId="{2683AE50-9BBD-4916-BE49-78D09BC007A0}"/>
          </ac:picMkLst>
        </pc:picChg>
      </pc:sldChg>
      <pc:sldChg chg="addSp delSp modSp new mod">
        <pc:chgData name="Iida Kota" userId="3c4022824b0d545e" providerId="LiveId" clId="{7E67B682-B04B-4A7F-BE45-7AE1332A20CC}" dt="2021-05-27T17:06:10.816" v="15371" actId="20577"/>
        <pc:sldMkLst>
          <pc:docMk/>
          <pc:sldMk cId="1753279025" sldId="361"/>
        </pc:sldMkLst>
        <pc:spChg chg="mod">
          <ac:chgData name="Iida Kota" userId="3c4022824b0d545e" providerId="LiveId" clId="{7E67B682-B04B-4A7F-BE45-7AE1332A20CC}" dt="2021-05-27T16:57:19.603" v="15121" actId="20577"/>
          <ac:spMkLst>
            <pc:docMk/>
            <pc:sldMk cId="1753279025" sldId="361"/>
            <ac:spMk id="2" creationId="{856504C3-57D5-4BF2-A01C-A4F10BE0F74E}"/>
          </ac:spMkLst>
        </pc:spChg>
        <pc:spChg chg="del">
          <ac:chgData name="Iida Kota" userId="3c4022824b0d545e" providerId="LiveId" clId="{7E67B682-B04B-4A7F-BE45-7AE1332A20CC}" dt="2021-05-27T16:59:36.489" v="15187" actId="478"/>
          <ac:spMkLst>
            <pc:docMk/>
            <pc:sldMk cId="1753279025" sldId="361"/>
            <ac:spMk id="3" creationId="{50E0F61B-4B3D-4668-8FB3-89299AFD84C0}"/>
          </ac:spMkLst>
        </pc:spChg>
        <pc:spChg chg="add mod">
          <ac:chgData name="Iida Kota" userId="3c4022824b0d545e" providerId="LiveId" clId="{7E67B682-B04B-4A7F-BE45-7AE1332A20CC}" dt="2021-05-27T17:06:10.816" v="15371" actId="20577"/>
          <ac:spMkLst>
            <pc:docMk/>
            <pc:sldMk cId="1753279025" sldId="361"/>
            <ac:spMk id="6" creationId="{343C03B5-39E1-4EFE-A974-B3C702EDA9E1}"/>
          </ac:spMkLst>
        </pc:spChg>
        <pc:picChg chg="add mod">
          <ac:chgData name="Iida Kota" userId="3c4022824b0d545e" providerId="LiveId" clId="{7E67B682-B04B-4A7F-BE45-7AE1332A20CC}" dt="2021-05-27T16:59:34.449" v="15186" actId="1076"/>
          <ac:picMkLst>
            <pc:docMk/>
            <pc:sldMk cId="1753279025" sldId="361"/>
            <ac:picMk id="5" creationId="{F6E278ED-40C5-4812-A471-67B21162F7F5}"/>
          </ac:picMkLst>
        </pc:picChg>
      </pc:sldChg>
      <pc:sldChg chg="addSp delSp modSp new mod">
        <pc:chgData name="Iida Kota" userId="3c4022824b0d545e" providerId="LiveId" clId="{7E67B682-B04B-4A7F-BE45-7AE1332A20CC}" dt="2021-05-27T17:07:20.636" v="15533" actId="20577"/>
        <pc:sldMkLst>
          <pc:docMk/>
          <pc:sldMk cId="955186526" sldId="362"/>
        </pc:sldMkLst>
        <pc:spChg chg="mod">
          <ac:chgData name="Iida Kota" userId="3c4022824b0d545e" providerId="LiveId" clId="{7E67B682-B04B-4A7F-BE45-7AE1332A20CC}" dt="2021-05-27T16:57:27.913" v="15143" actId="20577"/>
          <ac:spMkLst>
            <pc:docMk/>
            <pc:sldMk cId="955186526" sldId="362"/>
            <ac:spMk id="2" creationId="{F9A9F35F-0CC1-49D5-B0E1-FE78B8C1D305}"/>
          </ac:spMkLst>
        </pc:spChg>
        <pc:spChg chg="del">
          <ac:chgData name="Iida Kota" userId="3c4022824b0d545e" providerId="LiveId" clId="{7E67B682-B04B-4A7F-BE45-7AE1332A20CC}" dt="2021-05-27T17:00:36.955" v="15188" actId="478"/>
          <ac:spMkLst>
            <pc:docMk/>
            <pc:sldMk cId="955186526" sldId="362"/>
            <ac:spMk id="3" creationId="{9279AC29-53D8-4BA1-B50A-887A29F546C7}"/>
          </ac:spMkLst>
        </pc:spChg>
        <pc:spChg chg="add mod">
          <ac:chgData name="Iida Kota" userId="3c4022824b0d545e" providerId="LiveId" clId="{7E67B682-B04B-4A7F-BE45-7AE1332A20CC}" dt="2021-05-27T17:07:20.636" v="15533" actId="20577"/>
          <ac:spMkLst>
            <pc:docMk/>
            <pc:sldMk cId="955186526" sldId="362"/>
            <ac:spMk id="6" creationId="{DE66E756-C6CB-4FC0-AF25-520EE423BCBB}"/>
          </ac:spMkLst>
        </pc:spChg>
        <pc:picChg chg="add mod">
          <ac:chgData name="Iida Kota" userId="3c4022824b0d545e" providerId="LiveId" clId="{7E67B682-B04B-4A7F-BE45-7AE1332A20CC}" dt="2021-05-27T17:06:47.961" v="15438" actId="1076"/>
          <ac:picMkLst>
            <pc:docMk/>
            <pc:sldMk cId="955186526" sldId="362"/>
            <ac:picMk id="5" creationId="{75FF3421-6597-4B7B-BC5F-2BA02E7EB728}"/>
          </ac:picMkLst>
        </pc:picChg>
      </pc:sldChg>
      <pc:sldChg chg="addSp delSp modSp new mod">
        <pc:chgData name="Iida Kota" userId="3c4022824b0d545e" providerId="LiveId" clId="{7E67B682-B04B-4A7F-BE45-7AE1332A20CC}" dt="2021-05-27T17:08:03.214" v="15600" actId="20577"/>
        <pc:sldMkLst>
          <pc:docMk/>
          <pc:sldMk cId="2334971577" sldId="363"/>
        </pc:sldMkLst>
        <pc:spChg chg="mod">
          <ac:chgData name="Iida Kota" userId="3c4022824b0d545e" providerId="LiveId" clId="{7E67B682-B04B-4A7F-BE45-7AE1332A20CC}" dt="2021-05-27T16:57:36.603" v="15156" actId="20577"/>
          <ac:spMkLst>
            <pc:docMk/>
            <pc:sldMk cId="2334971577" sldId="363"/>
            <ac:spMk id="2" creationId="{5404B9E5-03F7-41F6-BB76-76DACA340F52}"/>
          </ac:spMkLst>
        </pc:spChg>
        <pc:spChg chg="del">
          <ac:chgData name="Iida Kota" userId="3c4022824b0d545e" providerId="LiveId" clId="{7E67B682-B04B-4A7F-BE45-7AE1332A20CC}" dt="2021-05-27T17:02:21.517" v="15192" actId="478"/>
          <ac:spMkLst>
            <pc:docMk/>
            <pc:sldMk cId="2334971577" sldId="363"/>
            <ac:spMk id="3" creationId="{F984E1E1-4AC3-4E73-A9EF-C3DBFB2580E3}"/>
          </ac:spMkLst>
        </pc:spChg>
        <pc:spChg chg="add mod">
          <ac:chgData name="Iida Kota" userId="3c4022824b0d545e" providerId="LiveId" clId="{7E67B682-B04B-4A7F-BE45-7AE1332A20CC}" dt="2021-05-27T17:08:03.214" v="15600" actId="20577"/>
          <ac:spMkLst>
            <pc:docMk/>
            <pc:sldMk cId="2334971577" sldId="363"/>
            <ac:spMk id="6" creationId="{3800379D-6BB4-4FA9-A77E-464A0DD95E93}"/>
          </ac:spMkLst>
        </pc:spChg>
        <pc:picChg chg="add mod">
          <ac:chgData name="Iida Kota" userId="3c4022824b0d545e" providerId="LiveId" clId="{7E67B682-B04B-4A7F-BE45-7AE1332A20CC}" dt="2021-05-27T17:02:26.076" v="15194" actId="1076"/>
          <ac:picMkLst>
            <pc:docMk/>
            <pc:sldMk cId="2334971577" sldId="363"/>
            <ac:picMk id="5" creationId="{9AECB7FF-57A7-48E5-8BE2-CC686BC9826F}"/>
          </ac:picMkLst>
        </pc:picChg>
      </pc:sldChg>
      <pc:sldChg chg="addSp modSp new mod">
        <pc:chgData name="Iida Kota" userId="3c4022824b0d545e" providerId="LiveId" clId="{7E67B682-B04B-4A7F-BE45-7AE1332A20CC}" dt="2021-05-27T17:10:32.928" v="15716" actId="20577"/>
        <pc:sldMkLst>
          <pc:docMk/>
          <pc:sldMk cId="1232643356" sldId="364"/>
        </pc:sldMkLst>
        <pc:spChg chg="mod">
          <ac:chgData name="Iida Kota" userId="3c4022824b0d545e" providerId="LiveId" clId="{7E67B682-B04B-4A7F-BE45-7AE1332A20CC}" dt="2021-05-27T16:57:44.111" v="15179" actId="20577"/>
          <ac:spMkLst>
            <pc:docMk/>
            <pc:sldMk cId="1232643356" sldId="364"/>
            <ac:spMk id="2" creationId="{9079D360-39C0-4941-8FDE-E89D30599E7B}"/>
          </ac:spMkLst>
        </pc:spChg>
        <pc:spChg chg="mod">
          <ac:chgData name="Iida Kota" userId="3c4022824b0d545e" providerId="LiveId" clId="{7E67B682-B04B-4A7F-BE45-7AE1332A20CC}" dt="2021-05-27T17:10:32.928" v="15716" actId="20577"/>
          <ac:spMkLst>
            <pc:docMk/>
            <pc:sldMk cId="1232643356" sldId="364"/>
            <ac:spMk id="3" creationId="{024E4901-9A09-476E-A6E2-1CE5FA416C42}"/>
          </ac:spMkLst>
        </pc:spChg>
        <pc:picChg chg="add mod">
          <ac:chgData name="Iida Kota" userId="3c4022824b0d545e" providerId="LiveId" clId="{7E67B682-B04B-4A7F-BE45-7AE1332A20CC}" dt="2021-05-27T17:08:42.397" v="15602" actId="1076"/>
          <ac:picMkLst>
            <pc:docMk/>
            <pc:sldMk cId="1232643356" sldId="364"/>
            <ac:picMk id="5" creationId="{EE28A48D-2B46-43A4-BA0A-D155E365D8F3}"/>
          </ac:picMkLst>
        </pc:picChg>
      </pc:sldChg>
      <pc:sldChg chg="new del">
        <pc:chgData name="Iida Kota" userId="3c4022824b0d545e" providerId="LiveId" clId="{7E67B682-B04B-4A7F-BE45-7AE1332A20CC}" dt="2021-05-27T17:05:26.881" v="15262" actId="47"/>
        <pc:sldMkLst>
          <pc:docMk/>
          <pc:sldMk cId="2500997852" sldId="365"/>
        </pc:sldMkLst>
      </pc:sldChg>
      <pc:sldChg chg="modSp new mod ord">
        <pc:chgData name="Iida Kota" userId="3c4022824b0d545e" providerId="LiveId" clId="{7E67B682-B04B-4A7F-BE45-7AE1332A20CC}" dt="2021-05-27T17:17:33.841" v="15986" actId="20577"/>
        <pc:sldMkLst>
          <pc:docMk/>
          <pc:sldMk cId="3057467357" sldId="365"/>
        </pc:sldMkLst>
        <pc:spChg chg="mod">
          <ac:chgData name="Iida Kota" userId="3c4022824b0d545e" providerId="LiveId" clId="{7E67B682-B04B-4A7F-BE45-7AE1332A20CC}" dt="2021-05-27T17:14:34.348" v="15795" actId="20577"/>
          <ac:spMkLst>
            <pc:docMk/>
            <pc:sldMk cId="3057467357" sldId="365"/>
            <ac:spMk id="2" creationId="{EB2531B4-159D-48A1-A48E-AF841992F126}"/>
          </ac:spMkLst>
        </pc:spChg>
        <pc:spChg chg="mod">
          <ac:chgData name="Iida Kota" userId="3c4022824b0d545e" providerId="LiveId" clId="{7E67B682-B04B-4A7F-BE45-7AE1332A20CC}" dt="2021-05-27T17:17:33.841" v="15986" actId="20577"/>
          <ac:spMkLst>
            <pc:docMk/>
            <pc:sldMk cId="3057467357" sldId="365"/>
            <ac:spMk id="3" creationId="{9B05A392-BF52-4825-8417-2A14010485BD}"/>
          </ac:spMkLst>
        </pc:spChg>
      </pc:sldChg>
      <pc:sldChg chg="modSp add mod ord">
        <pc:chgData name="Iida Kota" userId="3c4022824b0d545e" providerId="LiveId" clId="{7E67B682-B04B-4A7F-BE45-7AE1332A20CC}" dt="2021-05-28T11:59:46.688" v="17428" actId="20577"/>
        <pc:sldMkLst>
          <pc:docMk/>
          <pc:sldMk cId="1557908002" sldId="366"/>
        </pc:sldMkLst>
        <pc:spChg chg="mod">
          <ac:chgData name="Iida Kota" userId="3c4022824b0d545e" providerId="LiveId" clId="{7E67B682-B04B-4A7F-BE45-7AE1332A20CC}" dt="2021-05-28T11:59:46.688" v="17428" actId="20577"/>
          <ac:spMkLst>
            <pc:docMk/>
            <pc:sldMk cId="1557908002" sldId="366"/>
            <ac:spMk id="2" creationId="{CB4D268B-3A64-41B2-9F39-54379155BDDE}"/>
          </ac:spMkLst>
        </pc:spChg>
      </pc:sldChg>
      <pc:sldChg chg="addSp modSp new mod">
        <pc:chgData name="Iida Kota" userId="3c4022824b0d545e" providerId="LiveId" clId="{7E67B682-B04B-4A7F-BE45-7AE1332A20CC}" dt="2021-05-27T19:52:52.390" v="16250" actId="14100"/>
        <pc:sldMkLst>
          <pc:docMk/>
          <pc:sldMk cId="2845293959" sldId="367"/>
        </pc:sldMkLst>
        <pc:spChg chg="mod">
          <ac:chgData name="Iida Kota" userId="3c4022824b0d545e" providerId="LiveId" clId="{7E67B682-B04B-4A7F-BE45-7AE1332A20CC}" dt="2021-05-27T19:52:04.155" v="16165" actId="20577"/>
          <ac:spMkLst>
            <pc:docMk/>
            <pc:sldMk cId="2845293959" sldId="367"/>
            <ac:spMk id="2" creationId="{08F65F34-C53A-4D88-B4E3-C92840D42419}"/>
          </ac:spMkLst>
        </pc:spChg>
        <pc:spChg chg="mod">
          <ac:chgData name="Iida Kota" userId="3c4022824b0d545e" providerId="LiveId" clId="{7E67B682-B04B-4A7F-BE45-7AE1332A20CC}" dt="2021-05-27T19:52:48.317" v="16249" actId="20577"/>
          <ac:spMkLst>
            <pc:docMk/>
            <pc:sldMk cId="2845293959" sldId="367"/>
            <ac:spMk id="3" creationId="{A0FE31AC-5456-4475-9D21-56E761DF7598}"/>
          </ac:spMkLst>
        </pc:spChg>
        <pc:picChg chg="add mod">
          <ac:chgData name="Iida Kota" userId="3c4022824b0d545e" providerId="LiveId" clId="{7E67B682-B04B-4A7F-BE45-7AE1332A20CC}" dt="2021-05-27T19:52:52.390" v="16250" actId="14100"/>
          <ac:picMkLst>
            <pc:docMk/>
            <pc:sldMk cId="2845293959" sldId="367"/>
            <ac:picMk id="6146" creationId="{D0D084C1-1D4B-4708-B67A-1778EE3FB339}"/>
          </ac:picMkLst>
        </pc:picChg>
      </pc:sldChg>
      <pc:sldChg chg="addSp modSp new mod">
        <pc:chgData name="Iida Kota" userId="3c4022824b0d545e" providerId="LiveId" clId="{7E67B682-B04B-4A7F-BE45-7AE1332A20CC}" dt="2021-05-28T08:27:08.448" v="17414" actId="1035"/>
        <pc:sldMkLst>
          <pc:docMk/>
          <pc:sldMk cId="351841018" sldId="368"/>
        </pc:sldMkLst>
        <pc:spChg chg="mod">
          <ac:chgData name="Iida Kota" userId="3c4022824b0d545e" providerId="LiveId" clId="{7E67B682-B04B-4A7F-BE45-7AE1332A20CC}" dt="2021-05-28T08:05:27.375" v="16338" actId="20577"/>
          <ac:spMkLst>
            <pc:docMk/>
            <pc:sldMk cId="351841018" sldId="368"/>
            <ac:spMk id="2" creationId="{DD1E3D67-0A76-48C1-BA3C-C84A0151894D}"/>
          </ac:spMkLst>
        </pc:spChg>
        <pc:spChg chg="mod">
          <ac:chgData name="Iida Kota" userId="3c4022824b0d545e" providerId="LiveId" clId="{7E67B682-B04B-4A7F-BE45-7AE1332A20CC}" dt="2021-05-28T08:27:08.448" v="17414" actId="1035"/>
          <ac:spMkLst>
            <pc:docMk/>
            <pc:sldMk cId="351841018" sldId="368"/>
            <ac:spMk id="3" creationId="{D627D268-B2A5-46D7-95FD-890A26C367D9}"/>
          </ac:spMkLst>
        </pc:spChg>
        <pc:spChg chg="add mod">
          <ac:chgData name="Iida Kota" userId="3c4022824b0d545e" providerId="LiveId" clId="{7E67B682-B04B-4A7F-BE45-7AE1332A20CC}" dt="2021-05-28T08:27:08.448" v="17414" actId="1035"/>
          <ac:spMkLst>
            <pc:docMk/>
            <pc:sldMk cId="351841018" sldId="368"/>
            <ac:spMk id="10" creationId="{6A74DB99-4D54-4CBE-A32A-74B9A6913A20}"/>
          </ac:spMkLst>
        </pc:spChg>
        <pc:picChg chg="add mod">
          <ac:chgData name="Iida Kota" userId="3c4022824b0d545e" providerId="LiveId" clId="{7E67B682-B04B-4A7F-BE45-7AE1332A20CC}" dt="2021-05-28T08:27:08.448" v="17414" actId="1035"/>
          <ac:picMkLst>
            <pc:docMk/>
            <pc:sldMk cId="351841018" sldId="368"/>
            <ac:picMk id="5" creationId="{150E9EDF-DF4E-4C4B-BE1B-B8F42E70060B}"/>
          </ac:picMkLst>
        </pc:picChg>
        <pc:picChg chg="add mod">
          <ac:chgData name="Iida Kota" userId="3c4022824b0d545e" providerId="LiveId" clId="{7E67B682-B04B-4A7F-BE45-7AE1332A20CC}" dt="2021-05-28T08:27:08.448" v="17414" actId="1035"/>
          <ac:picMkLst>
            <pc:docMk/>
            <pc:sldMk cId="351841018" sldId="368"/>
            <ac:picMk id="7" creationId="{862747DD-C54F-4420-A4C5-A8F26E3B6A79}"/>
          </ac:picMkLst>
        </pc:picChg>
        <pc:picChg chg="add mod">
          <ac:chgData name="Iida Kota" userId="3c4022824b0d545e" providerId="LiveId" clId="{7E67B682-B04B-4A7F-BE45-7AE1332A20CC}" dt="2021-05-28T08:27:08.448" v="17414" actId="1035"/>
          <ac:picMkLst>
            <pc:docMk/>
            <pc:sldMk cId="351841018" sldId="368"/>
            <ac:picMk id="9" creationId="{1A2C400A-FC59-4722-AA29-3C2D95568275}"/>
          </ac:picMkLst>
        </pc:picChg>
        <pc:picChg chg="add mod">
          <ac:chgData name="Iida Kota" userId="3c4022824b0d545e" providerId="LiveId" clId="{7E67B682-B04B-4A7F-BE45-7AE1332A20CC}" dt="2021-05-28T08:27:08.448" v="17414" actId="1035"/>
          <ac:picMkLst>
            <pc:docMk/>
            <pc:sldMk cId="351841018" sldId="368"/>
            <ac:picMk id="12" creationId="{E6CEEB68-0E43-48A5-97AE-8424AD0E92C4}"/>
          </ac:picMkLst>
        </pc:picChg>
      </pc:sldChg>
      <pc:sldChg chg="addSp modSp new mod">
        <pc:chgData name="Iida Kota" userId="3c4022824b0d545e" providerId="LiveId" clId="{7E67B682-B04B-4A7F-BE45-7AE1332A20CC}" dt="2021-05-28T08:26:53.613" v="17388" actId="1076"/>
        <pc:sldMkLst>
          <pc:docMk/>
          <pc:sldMk cId="548031075" sldId="369"/>
        </pc:sldMkLst>
        <pc:spChg chg="mod">
          <ac:chgData name="Iida Kota" userId="3c4022824b0d545e" providerId="LiveId" clId="{7E67B682-B04B-4A7F-BE45-7AE1332A20CC}" dt="2021-05-28T08:07:39.601" v="16481" actId="20577"/>
          <ac:spMkLst>
            <pc:docMk/>
            <pc:sldMk cId="548031075" sldId="369"/>
            <ac:spMk id="2" creationId="{756C40B3-09AF-4919-9883-09B332DED56B}"/>
          </ac:spMkLst>
        </pc:spChg>
        <pc:spChg chg="mod">
          <ac:chgData name="Iida Kota" userId="3c4022824b0d545e" providerId="LiveId" clId="{7E67B682-B04B-4A7F-BE45-7AE1332A20CC}" dt="2021-05-28T08:12:28.124" v="16791" actId="5793"/>
          <ac:spMkLst>
            <pc:docMk/>
            <pc:sldMk cId="548031075" sldId="369"/>
            <ac:spMk id="3" creationId="{5AFF86CD-CE8B-48E5-9266-7E3A9CCA80D7}"/>
          </ac:spMkLst>
        </pc:spChg>
        <pc:picChg chg="add mod">
          <ac:chgData name="Iida Kota" userId="3c4022824b0d545e" providerId="LiveId" clId="{7E67B682-B04B-4A7F-BE45-7AE1332A20CC}" dt="2021-05-28T08:13:29.707" v="16797" actId="1076"/>
          <ac:picMkLst>
            <pc:docMk/>
            <pc:sldMk cId="548031075" sldId="369"/>
            <ac:picMk id="5" creationId="{A188B0A0-76EA-4A25-8E64-C21B43F49977}"/>
          </ac:picMkLst>
        </pc:picChg>
        <pc:picChg chg="add mod">
          <ac:chgData name="Iida Kota" userId="3c4022824b0d545e" providerId="LiveId" clId="{7E67B682-B04B-4A7F-BE45-7AE1332A20CC}" dt="2021-05-28T08:11:51.569" v="16755" actId="1076"/>
          <ac:picMkLst>
            <pc:docMk/>
            <pc:sldMk cId="548031075" sldId="369"/>
            <ac:picMk id="7170" creationId="{3BE08811-A939-4DF4-A777-7CDEE291507D}"/>
          </ac:picMkLst>
        </pc:picChg>
        <pc:picChg chg="add mod">
          <ac:chgData name="Iida Kota" userId="3c4022824b0d545e" providerId="LiveId" clId="{7E67B682-B04B-4A7F-BE45-7AE1332A20CC}" dt="2021-05-28T08:11:59.400" v="16757" actId="1076"/>
          <ac:picMkLst>
            <pc:docMk/>
            <pc:sldMk cId="548031075" sldId="369"/>
            <ac:picMk id="7172" creationId="{21980551-9DD4-430D-A9F8-3DED0FDB716B}"/>
          </ac:picMkLst>
        </pc:picChg>
        <pc:picChg chg="add mod">
          <ac:chgData name="Iida Kota" userId="3c4022824b0d545e" providerId="LiveId" clId="{7E67B682-B04B-4A7F-BE45-7AE1332A20CC}" dt="2021-05-28T08:26:53.613" v="17388" actId="1076"/>
          <ac:picMkLst>
            <pc:docMk/>
            <pc:sldMk cId="548031075" sldId="369"/>
            <ac:picMk id="7174" creationId="{669F51DC-67C7-4AFA-847F-18B3AD401BE4}"/>
          </ac:picMkLst>
        </pc:picChg>
      </pc:sldChg>
      <pc:sldChg chg="addSp modSp new mod">
        <pc:chgData name="Iida Kota" userId="3c4022824b0d545e" providerId="LiveId" clId="{7E67B682-B04B-4A7F-BE45-7AE1332A20CC}" dt="2021-05-28T08:25:56.919" v="17387" actId="1035"/>
        <pc:sldMkLst>
          <pc:docMk/>
          <pc:sldMk cId="1469203750" sldId="370"/>
        </pc:sldMkLst>
        <pc:spChg chg="mod">
          <ac:chgData name="Iida Kota" userId="3c4022824b0d545e" providerId="LiveId" clId="{7E67B682-B04B-4A7F-BE45-7AE1332A20CC}" dt="2021-05-28T08:13:49.971" v="16827" actId="20577"/>
          <ac:spMkLst>
            <pc:docMk/>
            <pc:sldMk cId="1469203750" sldId="370"/>
            <ac:spMk id="2" creationId="{5A8F9BC9-AF90-4901-90C2-2C0D2D8031B8}"/>
          </ac:spMkLst>
        </pc:spChg>
        <pc:spChg chg="mod">
          <ac:chgData name="Iida Kota" userId="3c4022824b0d545e" providerId="LiveId" clId="{7E67B682-B04B-4A7F-BE45-7AE1332A20CC}" dt="2021-05-28T08:25:41.687" v="17380" actId="20577"/>
          <ac:spMkLst>
            <pc:docMk/>
            <pc:sldMk cId="1469203750" sldId="370"/>
            <ac:spMk id="3" creationId="{27755236-0010-44AD-9A81-1498C6906EC0}"/>
          </ac:spMkLst>
        </pc:spChg>
        <pc:spChg chg="add mod">
          <ac:chgData name="Iida Kota" userId="3c4022824b0d545e" providerId="LiveId" clId="{7E67B682-B04B-4A7F-BE45-7AE1332A20CC}" dt="2021-05-28T08:25:56.919" v="17387" actId="1035"/>
          <ac:spMkLst>
            <pc:docMk/>
            <pc:sldMk cId="1469203750" sldId="370"/>
            <ac:spMk id="4" creationId="{56217A7D-3DC3-4C68-B244-224A58D6AA1E}"/>
          </ac:spMkLst>
        </pc:spChg>
        <pc:spChg chg="add mod">
          <ac:chgData name="Iida Kota" userId="3c4022824b0d545e" providerId="LiveId" clId="{7E67B682-B04B-4A7F-BE45-7AE1332A20CC}" dt="2021-05-28T08:25:56.919" v="17387" actId="1035"/>
          <ac:spMkLst>
            <pc:docMk/>
            <pc:sldMk cId="1469203750" sldId="370"/>
            <ac:spMk id="6" creationId="{BCE301FC-E37B-46F4-B703-15563F182A91}"/>
          </ac:spMkLst>
        </pc:spChg>
        <pc:spChg chg="add mod">
          <ac:chgData name="Iida Kota" userId="3c4022824b0d545e" providerId="LiveId" clId="{7E67B682-B04B-4A7F-BE45-7AE1332A20CC}" dt="2021-05-28T08:25:56.919" v="17387" actId="1035"/>
          <ac:spMkLst>
            <pc:docMk/>
            <pc:sldMk cId="1469203750" sldId="370"/>
            <ac:spMk id="7" creationId="{C237DB89-24BC-419A-8FB0-E8A277B2C674}"/>
          </ac:spMkLst>
        </pc:spChg>
        <pc:spChg chg="add mod">
          <ac:chgData name="Iida Kota" userId="3c4022824b0d545e" providerId="LiveId" clId="{7E67B682-B04B-4A7F-BE45-7AE1332A20CC}" dt="2021-05-28T08:25:56.919" v="17387" actId="1035"/>
          <ac:spMkLst>
            <pc:docMk/>
            <pc:sldMk cId="1469203750" sldId="370"/>
            <ac:spMk id="9" creationId="{937332FE-6BD8-45E1-B4B2-071A06C59103}"/>
          </ac:spMkLst>
        </pc:spChg>
        <pc:spChg chg="add mod">
          <ac:chgData name="Iida Kota" userId="3c4022824b0d545e" providerId="LiveId" clId="{7E67B682-B04B-4A7F-BE45-7AE1332A20CC}" dt="2021-05-28T08:25:56.919" v="17387" actId="1035"/>
          <ac:spMkLst>
            <pc:docMk/>
            <pc:sldMk cId="1469203750" sldId="370"/>
            <ac:spMk id="10" creationId="{D7B661DB-412A-4D66-B25D-4278F33F3CC1}"/>
          </ac:spMkLst>
        </pc:spChg>
        <pc:grpChg chg="add mod">
          <ac:chgData name="Iida Kota" userId="3c4022824b0d545e" providerId="LiveId" clId="{7E67B682-B04B-4A7F-BE45-7AE1332A20CC}" dt="2021-05-28T08:25:56.919" v="17387" actId="1035"/>
          <ac:grpSpMkLst>
            <pc:docMk/>
            <pc:sldMk cId="1469203750" sldId="370"/>
            <ac:grpSpMk id="5" creationId="{1552BCBC-0536-4B77-978C-B3C9606DCC93}"/>
          </ac:grpSpMkLst>
        </pc:grpChg>
        <pc:grpChg chg="add mod">
          <ac:chgData name="Iida Kota" userId="3c4022824b0d545e" providerId="LiveId" clId="{7E67B682-B04B-4A7F-BE45-7AE1332A20CC}" dt="2021-05-28T08:25:56.919" v="17387" actId="1035"/>
          <ac:grpSpMkLst>
            <pc:docMk/>
            <pc:sldMk cId="1469203750" sldId="370"/>
            <ac:grpSpMk id="8" creationId="{30A2311E-B8FE-410D-95FF-ED5C8279E478}"/>
          </ac:grpSpMkLst>
        </pc:grpChg>
        <pc:picChg chg="add mod">
          <ac:chgData name="Iida Kota" userId="3c4022824b0d545e" providerId="LiveId" clId="{7E67B682-B04B-4A7F-BE45-7AE1332A20CC}" dt="2021-05-28T08:25:56.919" v="17387" actId="1035"/>
          <ac:picMkLst>
            <pc:docMk/>
            <pc:sldMk cId="1469203750" sldId="370"/>
            <ac:picMk id="8194" creationId="{B8A1C24D-D455-4B79-93F9-C0EE25A682F7}"/>
          </ac:picMkLst>
        </pc:picChg>
        <pc:picChg chg="add mod">
          <ac:chgData name="Iida Kota" userId="3c4022824b0d545e" providerId="LiveId" clId="{7E67B682-B04B-4A7F-BE45-7AE1332A20CC}" dt="2021-05-28T08:25:08.673" v="17298" actId="1076"/>
          <ac:picMkLst>
            <pc:docMk/>
            <pc:sldMk cId="1469203750" sldId="370"/>
            <ac:picMk id="8196" creationId="{3FE5586F-3FB3-430B-8863-B1B7A7441411}"/>
          </ac:picMkLst>
        </pc:picChg>
        <pc:picChg chg="add mod">
          <ac:chgData name="Iida Kota" userId="3c4022824b0d545e" providerId="LiveId" clId="{7E67B682-B04B-4A7F-BE45-7AE1332A20CC}" dt="2021-05-28T08:25:08.673" v="17298" actId="1076"/>
          <ac:picMkLst>
            <pc:docMk/>
            <pc:sldMk cId="1469203750" sldId="370"/>
            <ac:picMk id="8198" creationId="{939EC026-0F03-441F-BA99-C1179D38327C}"/>
          </ac:picMkLst>
        </pc:picChg>
      </pc:sldChg>
      <pc:sldChg chg="add">
        <pc:chgData name="Iida Kota" userId="3c4022824b0d545e" providerId="LiveId" clId="{7E67B682-B04B-4A7F-BE45-7AE1332A20CC}" dt="2021-05-28T11:59:38.507" v="17415"/>
        <pc:sldMkLst>
          <pc:docMk/>
          <pc:sldMk cId="1947038871" sldId="371"/>
        </pc:sldMkLst>
      </pc:sldChg>
      <pc:sldChg chg="modSp new mod">
        <pc:chgData name="Iida Kota" userId="3c4022824b0d545e" providerId="LiveId" clId="{7E67B682-B04B-4A7F-BE45-7AE1332A20CC}" dt="2021-05-28T12:07:17.014" v="18072" actId="20577"/>
        <pc:sldMkLst>
          <pc:docMk/>
          <pc:sldMk cId="1721570572" sldId="372"/>
        </pc:sldMkLst>
        <pc:spChg chg="mod">
          <ac:chgData name="Iida Kota" userId="3c4022824b0d545e" providerId="LiveId" clId="{7E67B682-B04B-4A7F-BE45-7AE1332A20CC}" dt="2021-05-28T12:00:22.056" v="17450" actId="20577"/>
          <ac:spMkLst>
            <pc:docMk/>
            <pc:sldMk cId="1721570572" sldId="372"/>
            <ac:spMk id="2" creationId="{E961B468-9E66-4D6F-8B87-E6D0E9E967E8}"/>
          </ac:spMkLst>
        </pc:spChg>
        <pc:spChg chg="mod">
          <ac:chgData name="Iida Kota" userId="3c4022824b0d545e" providerId="LiveId" clId="{7E67B682-B04B-4A7F-BE45-7AE1332A20CC}" dt="2021-05-28T12:07:17.014" v="18072" actId="20577"/>
          <ac:spMkLst>
            <pc:docMk/>
            <pc:sldMk cId="1721570572" sldId="372"/>
            <ac:spMk id="3" creationId="{A4E5B73E-39BB-4C56-95B7-B99E2D6160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CA278-853B-459F-881B-931FA32B49EE}" type="datetimeFigureOut">
              <a:rPr kumimoji="1" lang="ja-JP" altLang="en-US" smtClean="0"/>
              <a:t>2021/5/26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83DD9-EF66-45B5-A931-02B1EEDC2598}" type="slidenum">
              <a:rPr kumimoji="1" lang="ja-JP" altLang="en-US" smtClean="0"/>
              <a:t>‹#›</a:t>
            </a:fld>
            <a:endParaRPr kumimoji="1" lang="ja-JP" altLang="en-US"/>
          </a:p>
        </p:txBody>
      </p:sp>
    </p:spTree>
    <p:extLst>
      <p:ext uri="{BB962C8B-B14F-4D97-AF65-F5344CB8AC3E}">
        <p14:creationId xmlns:p14="http://schemas.microsoft.com/office/powerpoint/2010/main" val="7521204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9883DD9-EF66-45B5-A931-02B1EEDC2598}" type="slidenum">
              <a:rPr kumimoji="1" lang="ja-JP" altLang="en-US" smtClean="0"/>
              <a:t>15</a:t>
            </a:fld>
            <a:endParaRPr kumimoji="1" lang="ja-JP" altLang="en-US"/>
          </a:p>
        </p:txBody>
      </p:sp>
    </p:spTree>
    <p:extLst>
      <p:ext uri="{BB962C8B-B14F-4D97-AF65-F5344CB8AC3E}">
        <p14:creationId xmlns:p14="http://schemas.microsoft.com/office/powerpoint/2010/main" val="4225743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9883DD9-EF66-45B5-A931-02B1EEDC2598}" type="slidenum">
              <a:rPr kumimoji="1" lang="ja-JP" altLang="en-US" smtClean="0"/>
              <a:t>17</a:t>
            </a:fld>
            <a:endParaRPr kumimoji="1" lang="ja-JP" altLang="en-US"/>
          </a:p>
        </p:txBody>
      </p:sp>
    </p:spTree>
    <p:extLst>
      <p:ext uri="{BB962C8B-B14F-4D97-AF65-F5344CB8AC3E}">
        <p14:creationId xmlns:p14="http://schemas.microsoft.com/office/powerpoint/2010/main" val="189811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9883DD9-EF66-45B5-A931-02B1EEDC2598}" type="slidenum">
              <a:rPr kumimoji="1" lang="ja-JP" altLang="en-US" smtClean="0"/>
              <a:t>26</a:t>
            </a:fld>
            <a:endParaRPr kumimoji="1" lang="ja-JP" altLang="en-US"/>
          </a:p>
        </p:txBody>
      </p:sp>
    </p:spTree>
    <p:extLst>
      <p:ext uri="{BB962C8B-B14F-4D97-AF65-F5344CB8AC3E}">
        <p14:creationId xmlns:p14="http://schemas.microsoft.com/office/powerpoint/2010/main" val="341341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9883DD9-EF66-45B5-A931-02B1EEDC2598}" type="slidenum">
              <a:rPr kumimoji="1" lang="ja-JP" altLang="en-US" smtClean="0"/>
              <a:t>28</a:t>
            </a:fld>
            <a:endParaRPr kumimoji="1" lang="ja-JP" altLang="en-US"/>
          </a:p>
        </p:txBody>
      </p:sp>
    </p:spTree>
    <p:extLst>
      <p:ext uri="{BB962C8B-B14F-4D97-AF65-F5344CB8AC3E}">
        <p14:creationId xmlns:p14="http://schemas.microsoft.com/office/powerpoint/2010/main" val="3383018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9883DD9-EF66-45B5-A931-02B1EEDC2598}" type="slidenum">
              <a:rPr kumimoji="1" lang="ja-JP" altLang="en-US" smtClean="0"/>
              <a:t>49</a:t>
            </a:fld>
            <a:endParaRPr kumimoji="1" lang="ja-JP" altLang="en-US"/>
          </a:p>
        </p:txBody>
      </p:sp>
    </p:spTree>
    <p:extLst>
      <p:ext uri="{BB962C8B-B14F-4D97-AF65-F5344CB8AC3E}">
        <p14:creationId xmlns:p14="http://schemas.microsoft.com/office/powerpoint/2010/main" val="3296284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9883DD9-EF66-45B5-A931-02B1EEDC2598}" type="slidenum">
              <a:rPr kumimoji="1" lang="ja-JP" altLang="en-US" smtClean="0"/>
              <a:t>82</a:t>
            </a:fld>
            <a:endParaRPr kumimoji="1" lang="ja-JP" altLang="en-US"/>
          </a:p>
        </p:txBody>
      </p:sp>
    </p:spTree>
    <p:extLst>
      <p:ext uri="{BB962C8B-B14F-4D97-AF65-F5344CB8AC3E}">
        <p14:creationId xmlns:p14="http://schemas.microsoft.com/office/powerpoint/2010/main" val="216353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9883DD9-EF66-45B5-A931-02B1EEDC2598}" type="slidenum">
              <a:rPr kumimoji="1" lang="ja-JP" altLang="en-US" smtClean="0"/>
              <a:t>89</a:t>
            </a:fld>
            <a:endParaRPr kumimoji="1" lang="ja-JP" altLang="en-US"/>
          </a:p>
        </p:txBody>
      </p:sp>
    </p:spTree>
    <p:extLst>
      <p:ext uri="{BB962C8B-B14F-4D97-AF65-F5344CB8AC3E}">
        <p14:creationId xmlns:p14="http://schemas.microsoft.com/office/powerpoint/2010/main" val="299300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9883DD9-EF66-45B5-A931-02B1EEDC2598}" type="slidenum">
              <a:rPr kumimoji="1" lang="ja-JP" altLang="en-US" smtClean="0"/>
              <a:t>102</a:t>
            </a:fld>
            <a:endParaRPr kumimoji="1" lang="ja-JP" altLang="en-US"/>
          </a:p>
        </p:txBody>
      </p:sp>
    </p:spTree>
    <p:extLst>
      <p:ext uri="{BB962C8B-B14F-4D97-AF65-F5344CB8AC3E}">
        <p14:creationId xmlns:p14="http://schemas.microsoft.com/office/powerpoint/2010/main" val="337160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85647-FF02-4F41-ABB1-7EDC588BD61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D49482-12DD-4EF7-BF44-99A0AFB9A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A4F25F6-F940-4692-A813-D89E86EE13F7}"/>
              </a:ext>
            </a:extLst>
          </p:cNvPr>
          <p:cNvSpPr>
            <a:spLocks noGrp="1"/>
          </p:cNvSpPr>
          <p:nvPr>
            <p:ph type="dt" sz="half" idx="10"/>
          </p:nvPr>
        </p:nvSpPr>
        <p:spPr/>
        <p:txBody>
          <a:bodyPr/>
          <a:lstStyle/>
          <a:p>
            <a:fld id="{AA28EA2D-E1EB-46E7-AC00-772118C46C85}"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DE0624FA-9792-4D85-8C6C-1746CFB6C2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FE13CA-5B20-483A-8650-6E0653B7490D}"/>
              </a:ext>
            </a:extLst>
          </p:cNvPr>
          <p:cNvSpPr>
            <a:spLocks noGrp="1"/>
          </p:cNvSpPr>
          <p:nvPr>
            <p:ph type="sldNum" sz="quarter" idx="12"/>
          </p:nvPr>
        </p:nvSpPr>
        <p:spPr/>
        <p:txBody>
          <a:body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86413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580F9D-E22C-43E1-8961-7358B75AD2D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59A48D-8750-4F25-A1D2-4AC00224838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58E1F2-5C53-42BD-BAA8-8F325A6611C3}"/>
              </a:ext>
            </a:extLst>
          </p:cNvPr>
          <p:cNvSpPr>
            <a:spLocks noGrp="1"/>
          </p:cNvSpPr>
          <p:nvPr>
            <p:ph type="dt" sz="half" idx="10"/>
          </p:nvPr>
        </p:nvSpPr>
        <p:spPr/>
        <p:txBody>
          <a:bodyPr/>
          <a:lstStyle/>
          <a:p>
            <a:fld id="{AA28EA2D-E1EB-46E7-AC00-772118C46C85}"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D07E279F-43D3-4583-B990-CB0503B0E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18C674-FC5A-4AE0-BD3B-B74969F9FB00}"/>
              </a:ext>
            </a:extLst>
          </p:cNvPr>
          <p:cNvSpPr>
            <a:spLocks noGrp="1"/>
          </p:cNvSpPr>
          <p:nvPr>
            <p:ph type="sldNum" sz="quarter" idx="12"/>
          </p:nvPr>
        </p:nvSpPr>
        <p:spPr/>
        <p:txBody>
          <a:body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392836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F21FDFB-9C06-4D35-8C70-0D5ECD6D44D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91030B-2F36-48F5-BD66-C2FD873B41F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2FEE0-A9EF-4325-B5FE-146758640865}"/>
              </a:ext>
            </a:extLst>
          </p:cNvPr>
          <p:cNvSpPr>
            <a:spLocks noGrp="1"/>
          </p:cNvSpPr>
          <p:nvPr>
            <p:ph type="dt" sz="half" idx="10"/>
          </p:nvPr>
        </p:nvSpPr>
        <p:spPr/>
        <p:txBody>
          <a:bodyPr/>
          <a:lstStyle/>
          <a:p>
            <a:fld id="{AA28EA2D-E1EB-46E7-AC00-772118C46C85}"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B18FF0F1-0024-40E9-8586-8C69A46E22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AC2C81-313B-42A0-AD00-FA45318137AE}"/>
              </a:ext>
            </a:extLst>
          </p:cNvPr>
          <p:cNvSpPr>
            <a:spLocks noGrp="1"/>
          </p:cNvSpPr>
          <p:nvPr>
            <p:ph type="sldNum" sz="quarter" idx="12"/>
          </p:nvPr>
        </p:nvSpPr>
        <p:spPr/>
        <p:txBody>
          <a:body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414297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BB1DD6-722B-4E43-8CD9-BA2A1C2C00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AB331E-9F0F-459F-A072-711238493BC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FBB59C-0658-4B0C-9C43-A74FD2A1039C}"/>
              </a:ext>
            </a:extLst>
          </p:cNvPr>
          <p:cNvSpPr>
            <a:spLocks noGrp="1"/>
          </p:cNvSpPr>
          <p:nvPr>
            <p:ph type="dt" sz="half" idx="10"/>
          </p:nvPr>
        </p:nvSpPr>
        <p:spPr/>
        <p:txBody>
          <a:bodyPr/>
          <a:lstStyle/>
          <a:p>
            <a:fld id="{AA28EA2D-E1EB-46E7-AC00-772118C46C85}"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DE1242DE-2BE7-4BEF-8AE7-93CB34AA8E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E74576-6485-4427-9C4E-6211A9457F2B}"/>
              </a:ext>
            </a:extLst>
          </p:cNvPr>
          <p:cNvSpPr>
            <a:spLocks noGrp="1"/>
          </p:cNvSpPr>
          <p:nvPr>
            <p:ph type="sldNum" sz="quarter" idx="12"/>
          </p:nvPr>
        </p:nvSpPr>
        <p:spPr/>
        <p:txBody>
          <a:body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378533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9266F-7860-4A66-A494-1C80D13C242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9970AA-AE34-4639-9884-79D78B600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245274-A174-4601-85D9-7834BBBF85FF}"/>
              </a:ext>
            </a:extLst>
          </p:cNvPr>
          <p:cNvSpPr>
            <a:spLocks noGrp="1"/>
          </p:cNvSpPr>
          <p:nvPr>
            <p:ph type="dt" sz="half" idx="10"/>
          </p:nvPr>
        </p:nvSpPr>
        <p:spPr/>
        <p:txBody>
          <a:bodyPr/>
          <a:lstStyle/>
          <a:p>
            <a:fld id="{AA28EA2D-E1EB-46E7-AC00-772118C46C85}"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6C7039CA-C451-4E0E-935B-4607A8FBD4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540A33-7990-486B-9CB2-5582A011199A}"/>
              </a:ext>
            </a:extLst>
          </p:cNvPr>
          <p:cNvSpPr>
            <a:spLocks noGrp="1"/>
          </p:cNvSpPr>
          <p:nvPr>
            <p:ph type="sldNum" sz="quarter" idx="12"/>
          </p:nvPr>
        </p:nvSpPr>
        <p:spPr/>
        <p:txBody>
          <a:body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37527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E010E7-A052-49A3-89F1-79AAA35593D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DB25A8-9C20-42A3-B156-F90B93D039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EA376CD-07CE-4FCE-A416-19E07D52244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6EC953A-4DC6-4F91-83AF-BD1590532677}"/>
              </a:ext>
            </a:extLst>
          </p:cNvPr>
          <p:cNvSpPr>
            <a:spLocks noGrp="1"/>
          </p:cNvSpPr>
          <p:nvPr>
            <p:ph type="dt" sz="half" idx="10"/>
          </p:nvPr>
        </p:nvSpPr>
        <p:spPr/>
        <p:txBody>
          <a:bodyPr/>
          <a:lstStyle/>
          <a:p>
            <a:fld id="{AA28EA2D-E1EB-46E7-AC00-772118C46C85}" type="datetimeFigureOut">
              <a:rPr kumimoji="1" lang="ja-JP" altLang="en-US" smtClean="0"/>
              <a:t>2021/5/26</a:t>
            </a:fld>
            <a:endParaRPr kumimoji="1" lang="ja-JP" altLang="en-US"/>
          </a:p>
        </p:txBody>
      </p:sp>
      <p:sp>
        <p:nvSpPr>
          <p:cNvPr id="6" name="フッター プレースホルダー 5">
            <a:extLst>
              <a:ext uri="{FF2B5EF4-FFF2-40B4-BE49-F238E27FC236}">
                <a16:creationId xmlns:a16="http://schemas.microsoft.com/office/drawing/2014/main" id="{BBBC1E7E-2AF9-49AB-9990-A28F713C9A1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E1258A-2A9C-42A2-AEF1-F5C4C7110433}"/>
              </a:ext>
            </a:extLst>
          </p:cNvPr>
          <p:cNvSpPr>
            <a:spLocks noGrp="1"/>
          </p:cNvSpPr>
          <p:nvPr>
            <p:ph type="sldNum" sz="quarter" idx="12"/>
          </p:nvPr>
        </p:nvSpPr>
        <p:spPr/>
        <p:txBody>
          <a:body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410282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3BA00-B02F-4542-9FB8-8311C4A8A8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DD550D-77A8-4CA8-97A3-1648B3861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AB41FC-A955-467A-AD52-895593EA7DD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3EBBA1-8C24-41F4-94CA-FC86949F4E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8CDAF77-1195-4312-A379-E28655653E7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4962A79-76C7-4A51-B1A9-7C6EB3BA6507}"/>
              </a:ext>
            </a:extLst>
          </p:cNvPr>
          <p:cNvSpPr>
            <a:spLocks noGrp="1"/>
          </p:cNvSpPr>
          <p:nvPr>
            <p:ph type="dt" sz="half" idx="10"/>
          </p:nvPr>
        </p:nvSpPr>
        <p:spPr/>
        <p:txBody>
          <a:bodyPr/>
          <a:lstStyle/>
          <a:p>
            <a:fld id="{AA28EA2D-E1EB-46E7-AC00-772118C46C85}" type="datetimeFigureOut">
              <a:rPr kumimoji="1" lang="ja-JP" altLang="en-US" smtClean="0"/>
              <a:t>2021/5/26</a:t>
            </a:fld>
            <a:endParaRPr kumimoji="1" lang="ja-JP" altLang="en-US"/>
          </a:p>
        </p:txBody>
      </p:sp>
      <p:sp>
        <p:nvSpPr>
          <p:cNvPr id="8" name="フッター プレースホルダー 7">
            <a:extLst>
              <a:ext uri="{FF2B5EF4-FFF2-40B4-BE49-F238E27FC236}">
                <a16:creationId xmlns:a16="http://schemas.microsoft.com/office/drawing/2014/main" id="{59F7DC1C-0487-48E5-8332-964C8F6124E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4DD9E2A-325D-4342-B61E-3CC9D1CCB2BF}"/>
              </a:ext>
            </a:extLst>
          </p:cNvPr>
          <p:cNvSpPr>
            <a:spLocks noGrp="1"/>
          </p:cNvSpPr>
          <p:nvPr>
            <p:ph type="sldNum" sz="quarter" idx="12"/>
          </p:nvPr>
        </p:nvSpPr>
        <p:spPr/>
        <p:txBody>
          <a:body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404402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3D702-A9F1-4A41-A80A-A39D47E1593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528CD6-9053-4852-9E9E-5511FDCE525C}"/>
              </a:ext>
            </a:extLst>
          </p:cNvPr>
          <p:cNvSpPr>
            <a:spLocks noGrp="1"/>
          </p:cNvSpPr>
          <p:nvPr>
            <p:ph type="dt" sz="half" idx="10"/>
          </p:nvPr>
        </p:nvSpPr>
        <p:spPr/>
        <p:txBody>
          <a:bodyPr/>
          <a:lstStyle/>
          <a:p>
            <a:fld id="{AA28EA2D-E1EB-46E7-AC00-772118C46C85}" type="datetimeFigureOut">
              <a:rPr kumimoji="1" lang="ja-JP" altLang="en-US" smtClean="0"/>
              <a:t>2021/5/26</a:t>
            </a:fld>
            <a:endParaRPr kumimoji="1" lang="ja-JP" altLang="en-US"/>
          </a:p>
        </p:txBody>
      </p:sp>
      <p:sp>
        <p:nvSpPr>
          <p:cNvPr id="4" name="フッター プレースホルダー 3">
            <a:extLst>
              <a:ext uri="{FF2B5EF4-FFF2-40B4-BE49-F238E27FC236}">
                <a16:creationId xmlns:a16="http://schemas.microsoft.com/office/drawing/2014/main" id="{785CE466-CE04-43D0-96A2-403B9A039D4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71C136C-2F61-4206-BD2E-901D8744AEFF}"/>
              </a:ext>
            </a:extLst>
          </p:cNvPr>
          <p:cNvSpPr>
            <a:spLocks noGrp="1"/>
          </p:cNvSpPr>
          <p:nvPr>
            <p:ph type="sldNum" sz="quarter" idx="12"/>
          </p:nvPr>
        </p:nvSpPr>
        <p:spPr/>
        <p:txBody>
          <a:body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353962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25A3D2-E764-49FB-A82D-29DC0D52808E}"/>
              </a:ext>
            </a:extLst>
          </p:cNvPr>
          <p:cNvSpPr>
            <a:spLocks noGrp="1"/>
          </p:cNvSpPr>
          <p:nvPr>
            <p:ph type="dt" sz="half" idx="10"/>
          </p:nvPr>
        </p:nvSpPr>
        <p:spPr/>
        <p:txBody>
          <a:bodyPr/>
          <a:lstStyle/>
          <a:p>
            <a:fld id="{AA28EA2D-E1EB-46E7-AC00-772118C46C85}" type="datetimeFigureOut">
              <a:rPr kumimoji="1" lang="ja-JP" altLang="en-US" smtClean="0"/>
              <a:t>2021/5/26</a:t>
            </a:fld>
            <a:endParaRPr kumimoji="1" lang="ja-JP" altLang="en-US"/>
          </a:p>
        </p:txBody>
      </p:sp>
      <p:sp>
        <p:nvSpPr>
          <p:cNvPr id="3" name="フッター プレースホルダー 2">
            <a:extLst>
              <a:ext uri="{FF2B5EF4-FFF2-40B4-BE49-F238E27FC236}">
                <a16:creationId xmlns:a16="http://schemas.microsoft.com/office/drawing/2014/main" id="{9FD79006-3CF2-43AE-AE42-A4AAD8D270C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D1A6E8A-2EAB-472F-BA7A-6C5FE3432A01}"/>
              </a:ext>
            </a:extLst>
          </p:cNvPr>
          <p:cNvSpPr>
            <a:spLocks noGrp="1"/>
          </p:cNvSpPr>
          <p:nvPr>
            <p:ph type="sldNum" sz="quarter" idx="12"/>
          </p:nvPr>
        </p:nvSpPr>
        <p:spPr/>
        <p:txBody>
          <a:body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6567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AA7F6-338C-46FA-AF92-11639570E1A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2B8E74-55DD-4E0C-AEFF-0514449C38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9EB35CB-0A34-4227-B4B4-906FEA927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02ADBDF-C5BA-457B-ADE3-3E14765ADD0B}"/>
              </a:ext>
            </a:extLst>
          </p:cNvPr>
          <p:cNvSpPr>
            <a:spLocks noGrp="1"/>
          </p:cNvSpPr>
          <p:nvPr>
            <p:ph type="dt" sz="half" idx="10"/>
          </p:nvPr>
        </p:nvSpPr>
        <p:spPr/>
        <p:txBody>
          <a:bodyPr/>
          <a:lstStyle/>
          <a:p>
            <a:fld id="{AA28EA2D-E1EB-46E7-AC00-772118C46C85}" type="datetimeFigureOut">
              <a:rPr kumimoji="1" lang="ja-JP" altLang="en-US" smtClean="0"/>
              <a:t>2021/5/26</a:t>
            </a:fld>
            <a:endParaRPr kumimoji="1" lang="ja-JP" altLang="en-US"/>
          </a:p>
        </p:txBody>
      </p:sp>
      <p:sp>
        <p:nvSpPr>
          <p:cNvPr id="6" name="フッター プレースホルダー 5">
            <a:extLst>
              <a:ext uri="{FF2B5EF4-FFF2-40B4-BE49-F238E27FC236}">
                <a16:creationId xmlns:a16="http://schemas.microsoft.com/office/drawing/2014/main" id="{CBBDC660-45BA-4337-9945-5CEFF144C4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999D1D-F35E-48FC-B85A-187C507D4DBF}"/>
              </a:ext>
            </a:extLst>
          </p:cNvPr>
          <p:cNvSpPr>
            <a:spLocks noGrp="1"/>
          </p:cNvSpPr>
          <p:nvPr>
            <p:ph type="sldNum" sz="quarter" idx="12"/>
          </p:nvPr>
        </p:nvSpPr>
        <p:spPr/>
        <p:txBody>
          <a:body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4116829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6395A-710F-404E-8A92-1B268683EF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E3E489-CCDA-4700-9246-6FB2CC54D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CAE1104-7894-43F7-AAFF-CA2C732ED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D5F157-AD05-4F8F-82E0-DB1E55F1751B}"/>
              </a:ext>
            </a:extLst>
          </p:cNvPr>
          <p:cNvSpPr>
            <a:spLocks noGrp="1"/>
          </p:cNvSpPr>
          <p:nvPr>
            <p:ph type="dt" sz="half" idx="10"/>
          </p:nvPr>
        </p:nvSpPr>
        <p:spPr/>
        <p:txBody>
          <a:bodyPr/>
          <a:lstStyle/>
          <a:p>
            <a:fld id="{AA28EA2D-E1EB-46E7-AC00-772118C46C85}" type="datetimeFigureOut">
              <a:rPr kumimoji="1" lang="ja-JP" altLang="en-US" smtClean="0"/>
              <a:t>2021/5/26</a:t>
            </a:fld>
            <a:endParaRPr kumimoji="1" lang="ja-JP" altLang="en-US"/>
          </a:p>
        </p:txBody>
      </p:sp>
      <p:sp>
        <p:nvSpPr>
          <p:cNvPr id="6" name="フッター プレースホルダー 5">
            <a:extLst>
              <a:ext uri="{FF2B5EF4-FFF2-40B4-BE49-F238E27FC236}">
                <a16:creationId xmlns:a16="http://schemas.microsoft.com/office/drawing/2014/main" id="{F2F78D3C-FA4B-40E8-9945-52C350B9F4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DCCF4B-FCD8-43C5-B30D-2ADEE272623D}"/>
              </a:ext>
            </a:extLst>
          </p:cNvPr>
          <p:cNvSpPr>
            <a:spLocks noGrp="1"/>
          </p:cNvSpPr>
          <p:nvPr>
            <p:ph type="sldNum" sz="quarter" idx="12"/>
          </p:nvPr>
        </p:nvSpPr>
        <p:spPr/>
        <p:txBody>
          <a:body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217079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F238060-8BA5-434B-8C2F-378120C0F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0126B50-8B1F-4FB6-A0C0-9AC2B69CD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9B3760-1A25-43F0-A91C-698BB8BE61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8EA2D-E1EB-46E7-AC00-772118C46C85}"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C94764A3-01DF-40DD-8EFD-EE26C9619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81C0496-DD83-4692-98F4-3C5C1F78C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B395D-30E0-4399-9C15-44D479FDDFDE}" type="slidenum">
              <a:rPr kumimoji="1" lang="ja-JP" altLang="en-US" smtClean="0"/>
              <a:t>‹#›</a:t>
            </a:fld>
            <a:endParaRPr kumimoji="1" lang="ja-JP" altLang="en-US"/>
          </a:p>
        </p:txBody>
      </p:sp>
    </p:spTree>
    <p:extLst>
      <p:ext uri="{BB962C8B-B14F-4D97-AF65-F5344CB8AC3E}">
        <p14:creationId xmlns:p14="http://schemas.microsoft.com/office/powerpoint/2010/main" val="2699120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108.png"/></Relationships>
</file>

<file path=ppt/slides/_rels/slide10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13.png"/><Relationship Id="rId4" Type="http://schemas.openxmlformats.org/officeDocument/2006/relationships/image" Target="../media/image112.png"/></Relationships>
</file>

<file path=ppt/slides/_rels/slide10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6.png"/><Relationship Id="rId4" Type="http://schemas.openxmlformats.org/officeDocument/2006/relationships/image" Target="../media/image11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8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8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p:txBody>
          <a:bodyPr/>
          <a:lstStyle/>
          <a:p>
            <a:r>
              <a:rPr lang="ja-JP" altLang="en-US" dirty="0"/>
              <a:t>時系列データ</a:t>
            </a:r>
            <a:endParaRPr kumimoji="1" lang="ja-JP" altLang="en-US" dirty="0"/>
          </a:p>
        </p:txBody>
      </p:sp>
    </p:spTree>
    <p:extLst>
      <p:ext uri="{BB962C8B-B14F-4D97-AF65-F5344CB8AC3E}">
        <p14:creationId xmlns:p14="http://schemas.microsoft.com/office/powerpoint/2010/main" val="15579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ローレンツ曲線の意味とエクセルでの作り方 | 統計学が わかった！">
            <a:extLst>
              <a:ext uri="{FF2B5EF4-FFF2-40B4-BE49-F238E27FC236}">
                <a16:creationId xmlns:a16="http://schemas.microsoft.com/office/drawing/2014/main" id="{D6D74783-0A92-4495-A58A-005F66B2D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271" y="2282308"/>
            <a:ext cx="4911524" cy="4575692"/>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35A0A5D-FED9-442D-A917-6A00A5115F58}"/>
              </a:ext>
            </a:extLst>
          </p:cNvPr>
          <p:cNvSpPr>
            <a:spLocks noGrp="1"/>
          </p:cNvSpPr>
          <p:nvPr>
            <p:ph type="title"/>
          </p:nvPr>
        </p:nvSpPr>
        <p:spPr/>
        <p:txBody>
          <a:bodyPr/>
          <a:lstStyle/>
          <a:p>
            <a:r>
              <a:rPr kumimoji="1" lang="ja-JP" altLang="en-US" dirty="0"/>
              <a:t>ローレンツ曲線・完全平等線・ジニ係数</a:t>
            </a:r>
          </a:p>
        </p:txBody>
      </p:sp>
      <p:sp>
        <p:nvSpPr>
          <p:cNvPr id="3" name="コンテンツ プレースホルダー 2">
            <a:extLst>
              <a:ext uri="{FF2B5EF4-FFF2-40B4-BE49-F238E27FC236}">
                <a16:creationId xmlns:a16="http://schemas.microsoft.com/office/drawing/2014/main" id="{B5E5A77A-DB86-4C52-A595-0A15E5ADCD90}"/>
              </a:ext>
            </a:extLst>
          </p:cNvPr>
          <p:cNvSpPr>
            <a:spLocks noGrp="1"/>
          </p:cNvSpPr>
          <p:nvPr>
            <p:ph idx="1"/>
          </p:nvPr>
        </p:nvSpPr>
        <p:spPr>
          <a:xfrm>
            <a:off x="154405" y="1404519"/>
            <a:ext cx="11883189" cy="4351338"/>
          </a:xfrm>
        </p:spPr>
        <p:txBody>
          <a:bodyPr/>
          <a:lstStyle/>
          <a:p>
            <a:r>
              <a:rPr kumimoji="1" lang="ja-JP" altLang="en-US" dirty="0"/>
              <a:t>ローレンツ曲線</a:t>
            </a:r>
            <a:r>
              <a:rPr lang="en-US" altLang="ja-JP" dirty="0"/>
              <a:t>…</a:t>
            </a:r>
            <a:r>
              <a:rPr lang="ja-JP" altLang="en-US" dirty="0"/>
              <a:t>不平等さを示す曲線。二つの累積相対度数をプロット。</a:t>
            </a:r>
            <a:endParaRPr lang="en-US" altLang="ja-JP" dirty="0"/>
          </a:p>
          <a:p>
            <a:r>
              <a:rPr lang="ja-JP" altLang="en-US" dirty="0"/>
              <a:t>完全平等線</a:t>
            </a:r>
            <a:r>
              <a:rPr lang="en-US" altLang="ja-JP" dirty="0"/>
              <a:t>…(0,0)</a:t>
            </a:r>
            <a:r>
              <a:rPr lang="ja-JP" altLang="en-US" dirty="0"/>
              <a:t>、</a:t>
            </a:r>
            <a:r>
              <a:rPr lang="en-US" altLang="ja-JP" dirty="0"/>
              <a:t>(0,1)</a:t>
            </a:r>
            <a:r>
              <a:rPr lang="ja-JP" altLang="en-US" dirty="0"/>
              <a:t>を結ぶ直線。均等分布線、均等配布線とも。</a:t>
            </a:r>
            <a:endParaRPr lang="en-US" altLang="ja-JP" dirty="0"/>
          </a:p>
          <a:p>
            <a:pPr marL="0" indent="0">
              <a:buNone/>
            </a:pPr>
            <a:r>
              <a:rPr lang="ja-JP" altLang="en-US" dirty="0"/>
              <a:t>　ローレンツ曲線と完全平等線が</a:t>
            </a:r>
            <a:endParaRPr lang="en-US" altLang="ja-JP" dirty="0"/>
          </a:p>
          <a:p>
            <a:pPr marL="0" indent="0">
              <a:buNone/>
            </a:pPr>
            <a:r>
              <a:rPr lang="ja-JP" altLang="en-US" dirty="0"/>
              <a:t>　交わることはない。</a:t>
            </a:r>
            <a:endParaRPr lang="en-US" altLang="ja-JP" dirty="0"/>
          </a:p>
          <a:p>
            <a:r>
              <a:rPr lang="ja-JP" altLang="en-US" dirty="0"/>
              <a:t>ジニ係数</a:t>
            </a:r>
            <a:r>
              <a:rPr lang="en-US" altLang="ja-JP" dirty="0"/>
              <a:t>…</a:t>
            </a:r>
            <a:r>
              <a:rPr lang="ja-JP" altLang="en-US" dirty="0"/>
              <a:t>完全平等線と</a:t>
            </a:r>
            <a:endParaRPr lang="en-US" altLang="ja-JP" dirty="0"/>
          </a:p>
          <a:p>
            <a:pPr marL="0" indent="0">
              <a:buNone/>
            </a:pPr>
            <a:r>
              <a:rPr lang="ja-JP" altLang="en-US" dirty="0"/>
              <a:t>　ローレンツ曲線の間の面積の二倍。</a:t>
            </a:r>
            <a:endParaRPr lang="en-US" altLang="ja-JP" dirty="0"/>
          </a:p>
          <a:p>
            <a:pPr marL="0" indent="0">
              <a:buNone/>
            </a:pPr>
            <a:r>
              <a:rPr lang="ja-JP" altLang="en-US" dirty="0"/>
              <a:t>　格差を表す指標。</a:t>
            </a:r>
            <a:endParaRPr lang="en-US" altLang="ja-JP" dirty="0"/>
          </a:p>
          <a:p>
            <a:pPr marL="0" indent="0">
              <a:buNone/>
            </a:pPr>
            <a:endParaRPr lang="en-US" altLang="ja-JP" dirty="0"/>
          </a:p>
        </p:txBody>
      </p:sp>
    </p:spTree>
    <p:extLst>
      <p:ext uri="{BB962C8B-B14F-4D97-AF65-F5344CB8AC3E}">
        <p14:creationId xmlns:p14="http://schemas.microsoft.com/office/powerpoint/2010/main" val="32918639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1E3D67-0A76-48C1-BA3C-C84A0151894D}"/>
              </a:ext>
            </a:extLst>
          </p:cNvPr>
          <p:cNvSpPr>
            <a:spLocks noGrp="1"/>
          </p:cNvSpPr>
          <p:nvPr>
            <p:ph type="title"/>
          </p:nvPr>
        </p:nvSpPr>
        <p:spPr/>
        <p:txBody>
          <a:bodyPr/>
          <a:lstStyle/>
          <a:p>
            <a:r>
              <a:rPr kumimoji="1" lang="ja-JP" altLang="en-US" dirty="0"/>
              <a:t>フィッシャーの三原則</a:t>
            </a:r>
          </a:p>
        </p:txBody>
      </p:sp>
      <p:sp>
        <p:nvSpPr>
          <p:cNvPr id="3" name="コンテンツ プレースホルダー 2">
            <a:extLst>
              <a:ext uri="{FF2B5EF4-FFF2-40B4-BE49-F238E27FC236}">
                <a16:creationId xmlns:a16="http://schemas.microsoft.com/office/drawing/2014/main" id="{D627D268-B2A5-46D7-95FD-890A26C367D9}"/>
              </a:ext>
            </a:extLst>
          </p:cNvPr>
          <p:cNvSpPr>
            <a:spLocks noGrp="1"/>
          </p:cNvSpPr>
          <p:nvPr>
            <p:ph idx="1"/>
          </p:nvPr>
        </p:nvSpPr>
        <p:spPr>
          <a:xfrm>
            <a:off x="471344" y="1477042"/>
            <a:ext cx="4782954" cy="5311508"/>
          </a:xfrm>
        </p:spPr>
        <p:txBody>
          <a:bodyPr/>
          <a:lstStyle/>
          <a:p>
            <a:r>
              <a:rPr kumimoji="1" lang="ja-JP" altLang="en-US" dirty="0"/>
              <a:t>反復</a:t>
            </a:r>
            <a:endParaRPr kumimoji="1" lang="en-US" altLang="ja-JP" dirty="0"/>
          </a:p>
          <a:p>
            <a:pPr marL="0" indent="0">
              <a:buNone/>
            </a:pPr>
            <a:endParaRPr lang="en-US" altLang="ja-JP" dirty="0"/>
          </a:p>
          <a:p>
            <a:pPr marL="0" indent="0">
              <a:buNone/>
            </a:pPr>
            <a:endParaRPr kumimoji="1" lang="en-US" altLang="ja-JP" dirty="0"/>
          </a:p>
          <a:p>
            <a:r>
              <a:rPr lang="ja-JP" altLang="en-US" dirty="0"/>
              <a:t>無作為化</a:t>
            </a:r>
            <a:endParaRPr lang="en-US" altLang="ja-JP" dirty="0"/>
          </a:p>
          <a:p>
            <a:endParaRPr lang="en-US" altLang="ja-JP" dirty="0"/>
          </a:p>
          <a:p>
            <a:endParaRPr lang="en-US" altLang="ja-JP" dirty="0"/>
          </a:p>
          <a:p>
            <a:r>
              <a:rPr kumimoji="1" lang="ja-JP" altLang="en-US" dirty="0"/>
              <a:t>局所管理</a:t>
            </a:r>
          </a:p>
        </p:txBody>
      </p:sp>
      <p:pic>
        <p:nvPicPr>
          <p:cNvPr id="5" name="図 4">
            <a:extLst>
              <a:ext uri="{FF2B5EF4-FFF2-40B4-BE49-F238E27FC236}">
                <a16:creationId xmlns:a16="http://schemas.microsoft.com/office/drawing/2014/main" id="{150E9EDF-DF4E-4C4B-BE1B-B8F42E70060B}"/>
              </a:ext>
            </a:extLst>
          </p:cNvPr>
          <p:cNvPicPr>
            <a:picLocks noChangeAspect="1"/>
          </p:cNvPicPr>
          <p:nvPr/>
        </p:nvPicPr>
        <p:blipFill>
          <a:blip r:embed="rId2"/>
          <a:stretch>
            <a:fillRect/>
          </a:stretch>
        </p:blipFill>
        <p:spPr>
          <a:xfrm>
            <a:off x="672545" y="1878135"/>
            <a:ext cx="3991532" cy="1095528"/>
          </a:xfrm>
          <a:prstGeom prst="rect">
            <a:avLst/>
          </a:prstGeom>
        </p:spPr>
      </p:pic>
      <p:pic>
        <p:nvPicPr>
          <p:cNvPr id="7" name="図 6">
            <a:extLst>
              <a:ext uri="{FF2B5EF4-FFF2-40B4-BE49-F238E27FC236}">
                <a16:creationId xmlns:a16="http://schemas.microsoft.com/office/drawing/2014/main" id="{862747DD-C54F-4420-A4C5-A8F26E3B6A79}"/>
              </a:ext>
            </a:extLst>
          </p:cNvPr>
          <p:cNvPicPr>
            <a:picLocks noChangeAspect="1"/>
          </p:cNvPicPr>
          <p:nvPr/>
        </p:nvPicPr>
        <p:blipFill>
          <a:blip r:embed="rId3"/>
          <a:stretch>
            <a:fillRect/>
          </a:stretch>
        </p:blipFill>
        <p:spPr>
          <a:xfrm>
            <a:off x="739229" y="3466204"/>
            <a:ext cx="3924848" cy="1076475"/>
          </a:xfrm>
          <a:prstGeom prst="rect">
            <a:avLst/>
          </a:prstGeom>
        </p:spPr>
      </p:pic>
      <p:pic>
        <p:nvPicPr>
          <p:cNvPr id="9" name="図 8">
            <a:extLst>
              <a:ext uri="{FF2B5EF4-FFF2-40B4-BE49-F238E27FC236}">
                <a16:creationId xmlns:a16="http://schemas.microsoft.com/office/drawing/2014/main" id="{1A2C400A-FC59-4722-AA29-3C2D95568275}"/>
              </a:ext>
            </a:extLst>
          </p:cNvPr>
          <p:cNvPicPr>
            <a:picLocks noChangeAspect="1"/>
          </p:cNvPicPr>
          <p:nvPr/>
        </p:nvPicPr>
        <p:blipFill>
          <a:blip r:embed="rId4"/>
          <a:stretch>
            <a:fillRect/>
          </a:stretch>
        </p:blipFill>
        <p:spPr>
          <a:xfrm>
            <a:off x="739229" y="5035220"/>
            <a:ext cx="3943900" cy="1562318"/>
          </a:xfrm>
          <a:prstGeom prst="rect">
            <a:avLst/>
          </a:prstGeom>
        </p:spPr>
      </p:pic>
      <p:sp>
        <p:nvSpPr>
          <p:cNvPr id="10" name="コンテンツ プレースホルダー 2">
            <a:extLst>
              <a:ext uri="{FF2B5EF4-FFF2-40B4-BE49-F238E27FC236}">
                <a16:creationId xmlns:a16="http://schemas.microsoft.com/office/drawing/2014/main" id="{6A74DB99-4D54-4CBE-A32A-74B9A6913A20}"/>
              </a:ext>
            </a:extLst>
          </p:cNvPr>
          <p:cNvSpPr txBox="1">
            <a:spLocks/>
          </p:cNvSpPr>
          <p:nvPr/>
        </p:nvSpPr>
        <p:spPr>
          <a:xfrm>
            <a:off x="6933906" y="1477042"/>
            <a:ext cx="4782954" cy="5311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乱塊法</a:t>
            </a:r>
            <a:endParaRPr lang="en-US" altLang="ja-JP" dirty="0"/>
          </a:p>
        </p:txBody>
      </p:sp>
      <p:pic>
        <p:nvPicPr>
          <p:cNvPr id="12" name="図 11">
            <a:extLst>
              <a:ext uri="{FF2B5EF4-FFF2-40B4-BE49-F238E27FC236}">
                <a16:creationId xmlns:a16="http://schemas.microsoft.com/office/drawing/2014/main" id="{E6CEEB68-0E43-48A5-97AE-8424AD0E92C4}"/>
              </a:ext>
            </a:extLst>
          </p:cNvPr>
          <p:cNvPicPr>
            <a:picLocks noChangeAspect="1"/>
          </p:cNvPicPr>
          <p:nvPr/>
        </p:nvPicPr>
        <p:blipFill>
          <a:blip r:embed="rId5"/>
          <a:stretch>
            <a:fillRect/>
          </a:stretch>
        </p:blipFill>
        <p:spPr>
          <a:xfrm>
            <a:off x="7217328" y="1932865"/>
            <a:ext cx="3915321" cy="1514686"/>
          </a:xfrm>
          <a:prstGeom prst="rect">
            <a:avLst/>
          </a:prstGeom>
        </p:spPr>
      </p:pic>
    </p:spTree>
    <p:extLst>
      <p:ext uri="{BB962C8B-B14F-4D97-AF65-F5344CB8AC3E}">
        <p14:creationId xmlns:p14="http://schemas.microsoft.com/office/powerpoint/2010/main" val="3518410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C40B3-09AF-4919-9883-09B332DED56B}"/>
              </a:ext>
            </a:extLst>
          </p:cNvPr>
          <p:cNvSpPr>
            <a:spLocks noGrp="1"/>
          </p:cNvSpPr>
          <p:nvPr>
            <p:ph type="title"/>
          </p:nvPr>
        </p:nvSpPr>
        <p:spPr/>
        <p:txBody>
          <a:bodyPr/>
          <a:lstStyle/>
          <a:p>
            <a:r>
              <a:rPr kumimoji="1" lang="ja-JP" altLang="en-US" dirty="0"/>
              <a:t>効果量</a:t>
            </a:r>
          </a:p>
        </p:txBody>
      </p:sp>
      <p:sp>
        <p:nvSpPr>
          <p:cNvPr id="3" name="コンテンツ プレースホルダー 2">
            <a:extLst>
              <a:ext uri="{FF2B5EF4-FFF2-40B4-BE49-F238E27FC236}">
                <a16:creationId xmlns:a16="http://schemas.microsoft.com/office/drawing/2014/main" id="{5AFF86CD-CE8B-48E5-9266-7E3A9CCA80D7}"/>
              </a:ext>
            </a:extLst>
          </p:cNvPr>
          <p:cNvSpPr>
            <a:spLocks noGrp="1"/>
          </p:cNvSpPr>
          <p:nvPr>
            <p:ph idx="1"/>
          </p:nvPr>
        </p:nvSpPr>
        <p:spPr>
          <a:xfrm>
            <a:off x="135556" y="1411738"/>
            <a:ext cx="12056444" cy="5446261"/>
          </a:xfrm>
        </p:spPr>
        <p:txBody>
          <a:bodyPr/>
          <a:lstStyle/>
          <a:p>
            <a:r>
              <a:rPr kumimoji="1" lang="ja-JP" altLang="en-US" dirty="0"/>
              <a:t>有意かどうかだけじゃなく、どれくらいの差があるかの指標</a:t>
            </a:r>
            <a:endParaRPr kumimoji="1" lang="en-US" altLang="ja-JP" dirty="0"/>
          </a:p>
          <a:p>
            <a:r>
              <a:rPr lang="ja-JP" altLang="en-US" dirty="0"/>
              <a:t>サンプルサイズが大きくなると、</a:t>
            </a:r>
            <a:r>
              <a:rPr lang="en-US" altLang="ja-JP" dirty="0"/>
              <a:t>p</a:t>
            </a:r>
            <a:r>
              <a:rPr lang="ja-JP" altLang="en-US" dirty="0"/>
              <a:t>値は小さくなる</a:t>
            </a:r>
            <a:endParaRPr lang="en-US" altLang="ja-JP" dirty="0"/>
          </a:p>
          <a:p>
            <a:r>
              <a:rPr kumimoji="1" lang="ja-JP" altLang="en-US" dirty="0"/>
              <a:t>→これによって検定結果も変わってくる</a:t>
            </a:r>
            <a:endParaRPr kumimoji="1" lang="en-US" altLang="ja-JP" dirty="0"/>
          </a:p>
          <a:p>
            <a:r>
              <a:rPr lang="ja-JP" altLang="en-US" dirty="0"/>
              <a:t>→効果量はサンプルサイズによらない。</a:t>
            </a:r>
            <a:endParaRPr lang="en-US" altLang="ja-JP" dirty="0"/>
          </a:p>
          <a:p>
            <a:r>
              <a:rPr kumimoji="1" lang="en-US" altLang="ja-JP" dirty="0"/>
              <a:t>Cohen </a:t>
            </a:r>
            <a:r>
              <a:rPr kumimoji="1" lang="ja-JP" altLang="en-US" dirty="0"/>
              <a:t>の</a:t>
            </a:r>
            <a:r>
              <a:rPr kumimoji="1" lang="en-US" altLang="ja-JP" dirty="0"/>
              <a:t>d</a:t>
            </a:r>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pic>
        <p:nvPicPr>
          <p:cNvPr id="7170" name="Picture 2" descr="  \displaystyle d=\frac{|\overline{x}_1-\overline{x}_2|}{s_c} ">
            <a:extLst>
              <a:ext uri="{FF2B5EF4-FFF2-40B4-BE49-F238E27FC236}">
                <a16:creationId xmlns:a16="http://schemas.microsoft.com/office/drawing/2014/main" id="{3BE08811-A939-4DF4-A777-7CDEE2915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83" y="4076900"/>
            <a:ext cx="14382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  \displaystyle s_c=\sqrt{\frac{n_{1}s_1^{2}+n_{2}s_2^{2}}{n_1+n_2}} ">
            <a:extLst>
              <a:ext uri="{FF2B5EF4-FFF2-40B4-BE49-F238E27FC236}">
                <a16:creationId xmlns:a16="http://schemas.microsoft.com/office/drawing/2014/main" id="{21980551-9DD4-430D-A9F8-3DED0FDB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749" y="3981650"/>
            <a:ext cx="21336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669F51DC-67C7-4AFA-847F-18B3AD401B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5" y="4679950"/>
            <a:ext cx="6096000" cy="2178050"/>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A188B0A0-76EA-4A25-8E64-C21B43F49977}"/>
              </a:ext>
            </a:extLst>
          </p:cNvPr>
          <p:cNvPicPr>
            <a:picLocks noChangeAspect="1"/>
          </p:cNvPicPr>
          <p:nvPr/>
        </p:nvPicPr>
        <p:blipFill>
          <a:blip r:embed="rId5"/>
          <a:stretch>
            <a:fillRect/>
          </a:stretch>
        </p:blipFill>
        <p:spPr>
          <a:xfrm>
            <a:off x="6096000" y="3386148"/>
            <a:ext cx="6087325" cy="2715004"/>
          </a:xfrm>
          <a:prstGeom prst="rect">
            <a:avLst/>
          </a:prstGeom>
        </p:spPr>
      </p:pic>
    </p:spTree>
    <p:extLst>
      <p:ext uri="{BB962C8B-B14F-4D97-AF65-F5344CB8AC3E}">
        <p14:creationId xmlns:p14="http://schemas.microsoft.com/office/powerpoint/2010/main" val="5480310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30A2311E-B8FE-410D-95FF-ED5C8279E478}"/>
              </a:ext>
            </a:extLst>
          </p:cNvPr>
          <p:cNvGrpSpPr/>
          <p:nvPr/>
        </p:nvGrpSpPr>
        <p:grpSpPr>
          <a:xfrm>
            <a:off x="428618" y="3733110"/>
            <a:ext cx="4819650" cy="3205678"/>
            <a:chOff x="6534150" y="3287197"/>
            <a:chExt cx="4819650" cy="3205678"/>
          </a:xfrm>
        </p:grpSpPr>
        <p:grpSp>
          <p:nvGrpSpPr>
            <p:cNvPr id="5" name="グループ化 4">
              <a:extLst>
                <a:ext uri="{FF2B5EF4-FFF2-40B4-BE49-F238E27FC236}">
                  <a16:creationId xmlns:a16="http://schemas.microsoft.com/office/drawing/2014/main" id="{1552BCBC-0536-4B77-978C-B3C9606DCC93}"/>
                </a:ext>
              </a:extLst>
            </p:cNvPr>
            <p:cNvGrpSpPr/>
            <p:nvPr/>
          </p:nvGrpSpPr>
          <p:grpSpPr>
            <a:xfrm>
              <a:off x="6534150" y="3287197"/>
              <a:ext cx="4819650" cy="3205678"/>
              <a:chOff x="3686175" y="1985963"/>
              <a:chExt cx="4819650" cy="3205678"/>
            </a:xfrm>
          </p:grpSpPr>
          <p:pic>
            <p:nvPicPr>
              <p:cNvPr id="8194" name="Picture 2">
                <a:extLst>
                  <a:ext uri="{FF2B5EF4-FFF2-40B4-BE49-F238E27FC236}">
                    <a16:creationId xmlns:a16="http://schemas.microsoft.com/office/drawing/2014/main" id="{B8A1C24D-D455-4B79-93F9-C0EE25A68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5" y="1985963"/>
                <a:ext cx="4819650" cy="28860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6217A7D-3DC3-4C68-B244-224A58D6AA1E}"/>
                  </a:ext>
                </a:extLst>
              </p:cNvPr>
              <p:cNvSpPr txBox="1"/>
              <p:nvPr/>
            </p:nvSpPr>
            <p:spPr>
              <a:xfrm>
                <a:off x="5659653" y="4822309"/>
                <a:ext cx="693019" cy="369332"/>
              </a:xfrm>
              <a:prstGeom prst="rect">
                <a:avLst/>
              </a:prstGeom>
              <a:noFill/>
            </p:spPr>
            <p:txBody>
              <a:bodyPr wrap="square" rtlCol="0">
                <a:spAutoFit/>
              </a:bodyPr>
              <a:lstStyle/>
              <a:p>
                <a:pPr algn="ctr"/>
                <a:r>
                  <a:rPr kumimoji="1" lang="ja-JP" altLang="en-US" dirty="0"/>
                  <a:t>閾値</a:t>
                </a:r>
              </a:p>
            </p:txBody>
          </p:sp>
          <p:sp>
            <p:nvSpPr>
              <p:cNvPr id="6" name="テキスト ボックス 5">
                <a:extLst>
                  <a:ext uri="{FF2B5EF4-FFF2-40B4-BE49-F238E27FC236}">
                    <a16:creationId xmlns:a16="http://schemas.microsoft.com/office/drawing/2014/main" id="{BCE301FC-E37B-46F4-B703-15563F182A91}"/>
                  </a:ext>
                </a:extLst>
              </p:cNvPr>
              <p:cNvSpPr txBox="1"/>
              <p:nvPr/>
            </p:nvSpPr>
            <p:spPr>
              <a:xfrm>
                <a:off x="4880009" y="3121147"/>
                <a:ext cx="943274" cy="338554"/>
              </a:xfrm>
              <a:prstGeom prst="rect">
                <a:avLst/>
              </a:prstGeom>
              <a:noFill/>
            </p:spPr>
            <p:txBody>
              <a:bodyPr wrap="square" rtlCol="0">
                <a:spAutoFit/>
              </a:bodyPr>
              <a:lstStyle/>
              <a:p>
                <a:pPr algn="ctr"/>
                <a:r>
                  <a:rPr kumimoji="1" lang="en-US" altLang="ja-JP" sz="1600" dirty="0"/>
                  <a:t>H</a:t>
                </a:r>
                <a:r>
                  <a:rPr kumimoji="1" lang="en-US" altLang="ja-JP" sz="1600" baseline="-25000" dirty="0"/>
                  <a:t>0</a:t>
                </a:r>
                <a:r>
                  <a:rPr kumimoji="1" lang="ja-JP" altLang="en-US" sz="1600" dirty="0"/>
                  <a:t>が正</a:t>
                </a:r>
              </a:p>
            </p:txBody>
          </p:sp>
          <p:sp>
            <p:nvSpPr>
              <p:cNvPr id="7" name="テキスト ボックス 6">
                <a:extLst>
                  <a:ext uri="{FF2B5EF4-FFF2-40B4-BE49-F238E27FC236}">
                    <a16:creationId xmlns:a16="http://schemas.microsoft.com/office/drawing/2014/main" id="{C237DB89-24BC-419A-8FB0-E8A277B2C674}"/>
                  </a:ext>
                </a:extLst>
              </p:cNvPr>
              <p:cNvSpPr txBox="1"/>
              <p:nvPr/>
            </p:nvSpPr>
            <p:spPr>
              <a:xfrm>
                <a:off x="5996534" y="3121147"/>
                <a:ext cx="943274" cy="338554"/>
              </a:xfrm>
              <a:prstGeom prst="rect">
                <a:avLst/>
              </a:prstGeom>
              <a:noFill/>
            </p:spPr>
            <p:txBody>
              <a:bodyPr wrap="square" rtlCol="0">
                <a:spAutoFit/>
              </a:bodyPr>
              <a:lstStyle/>
              <a:p>
                <a:pPr algn="ctr"/>
                <a:r>
                  <a:rPr kumimoji="1" lang="en-US" altLang="ja-JP" sz="1600" dirty="0"/>
                  <a:t>H</a:t>
                </a:r>
                <a:r>
                  <a:rPr kumimoji="1" lang="en-US" altLang="ja-JP" sz="1600" baseline="-25000" dirty="0"/>
                  <a:t>1</a:t>
                </a:r>
                <a:r>
                  <a:rPr kumimoji="1" lang="ja-JP" altLang="en-US" sz="1600" dirty="0"/>
                  <a:t>が正</a:t>
                </a:r>
              </a:p>
            </p:txBody>
          </p:sp>
          <p:sp>
            <p:nvSpPr>
              <p:cNvPr id="9" name="テキスト ボックス 8">
                <a:extLst>
                  <a:ext uri="{FF2B5EF4-FFF2-40B4-BE49-F238E27FC236}">
                    <a16:creationId xmlns:a16="http://schemas.microsoft.com/office/drawing/2014/main" id="{937332FE-6BD8-45E1-B4B2-071A06C59103}"/>
                  </a:ext>
                </a:extLst>
              </p:cNvPr>
              <p:cNvSpPr txBox="1"/>
              <p:nvPr/>
            </p:nvSpPr>
            <p:spPr>
              <a:xfrm>
                <a:off x="3946358" y="2377834"/>
                <a:ext cx="1242762" cy="338554"/>
              </a:xfrm>
              <a:prstGeom prst="rect">
                <a:avLst/>
              </a:prstGeom>
              <a:noFill/>
            </p:spPr>
            <p:txBody>
              <a:bodyPr wrap="square" rtlCol="0">
                <a:spAutoFit/>
              </a:bodyPr>
              <a:lstStyle/>
              <a:p>
                <a:pPr algn="ctr"/>
                <a:r>
                  <a:rPr lang="ja-JP" altLang="en-US" sz="1600" b="1" dirty="0">
                    <a:solidFill>
                      <a:srgbClr val="00B0F0"/>
                    </a:solidFill>
                  </a:rPr>
                  <a:t>正常値分布</a:t>
                </a:r>
                <a:endParaRPr kumimoji="1" lang="ja-JP" altLang="en-US" sz="1600" b="1" dirty="0">
                  <a:solidFill>
                    <a:srgbClr val="00B0F0"/>
                  </a:solidFill>
                </a:endParaRPr>
              </a:p>
            </p:txBody>
          </p:sp>
        </p:grpSp>
        <p:sp>
          <p:nvSpPr>
            <p:cNvPr id="10" name="テキスト ボックス 9">
              <a:extLst>
                <a:ext uri="{FF2B5EF4-FFF2-40B4-BE49-F238E27FC236}">
                  <a16:creationId xmlns:a16="http://schemas.microsoft.com/office/drawing/2014/main" id="{D7B661DB-412A-4D66-B25D-4278F33F3CC1}"/>
                </a:ext>
              </a:extLst>
            </p:cNvPr>
            <p:cNvSpPr txBox="1"/>
            <p:nvPr/>
          </p:nvSpPr>
          <p:spPr>
            <a:xfrm>
              <a:off x="9603306" y="3679068"/>
              <a:ext cx="1242762" cy="338554"/>
            </a:xfrm>
            <a:prstGeom prst="rect">
              <a:avLst/>
            </a:prstGeom>
            <a:noFill/>
          </p:spPr>
          <p:txBody>
            <a:bodyPr wrap="square" rtlCol="0">
              <a:spAutoFit/>
            </a:bodyPr>
            <a:lstStyle/>
            <a:p>
              <a:pPr algn="ctr"/>
              <a:r>
                <a:rPr lang="ja-JP" altLang="en-US" sz="1600" b="1" dirty="0">
                  <a:solidFill>
                    <a:srgbClr val="FFC000"/>
                  </a:solidFill>
                </a:rPr>
                <a:t>異常値分布</a:t>
              </a:r>
              <a:endParaRPr kumimoji="1" lang="ja-JP" altLang="en-US" sz="1600" b="1" dirty="0">
                <a:solidFill>
                  <a:srgbClr val="FFC000"/>
                </a:solidFill>
              </a:endParaRPr>
            </a:p>
          </p:txBody>
        </p:sp>
      </p:grpSp>
      <p:sp>
        <p:nvSpPr>
          <p:cNvPr id="2" name="タイトル 1">
            <a:extLst>
              <a:ext uri="{FF2B5EF4-FFF2-40B4-BE49-F238E27FC236}">
                <a16:creationId xmlns:a16="http://schemas.microsoft.com/office/drawing/2014/main" id="{5A8F9BC9-AF90-4901-90C2-2C0D2D8031B8}"/>
              </a:ext>
            </a:extLst>
          </p:cNvPr>
          <p:cNvSpPr>
            <a:spLocks noGrp="1"/>
          </p:cNvSpPr>
          <p:nvPr>
            <p:ph type="title"/>
          </p:nvPr>
        </p:nvSpPr>
        <p:spPr/>
        <p:txBody>
          <a:bodyPr/>
          <a:lstStyle/>
          <a:p>
            <a:r>
              <a:rPr lang="ja-JP" altLang="en-US" dirty="0"/>
              <a:t>検出力</a:t>
            </a:r>
            <a:endParaRPr kumimoji="1" lang="ja-JP" altLang="en-US" dirty="0"/>
          </a:p>
        </p:txBody>
      </p:sp>
      <p:sp>
        <p:nvSpPr>
          <p:cNvPr id="3" name="コンテンツ プレースホルダー 2">
            <a:extLst>
              <a:ext uri="{FF2B5EF4-FFF2-40B4-BE49-F238E27FC236}">
                <a16:creationId xmlns:a16="http://schemas.microsoft.com/office/drawing/2014/main" id="{27755236-0010-44AD-9A81-1498C6906EC0}"/>
              </a:ext>
            </a:extLst>
          </p:cNvPr>
          <p:cNvSpPr>
            <a:spLocks noGrp="1"/>
          </p:cNvSpPr>
          <p:nvPr>
            <p:ph idx="1"/>
          </p:nvPr>
        </p:nvSpPr>
        <p:spPr>
          <a:xfrm>
            <a:off x="106679" y="1452601"/>
            <a:ext cx="11973025" cy="5294707"/>
          </a:xfrm>
        </p:spPr>
        <p:txBody>
          <a:bodyPr/>
          <a:lstStyle/>
          <a:p>
            <a:r>
              <a:rPr lang="ja-JP" altLang="en-US" dirty="0"/>
              <a:t>第一種の過誤</a:t>
            </a:r>
            <a:r>
              <a:rPr lang="en-US" altLang="ja-JP" dirty="0"/>
              <a:t>α=【</a:t>
            </a:r>
            <a:r>
              <a:rPr lang="ja-JP" altLang="en-US" dirty="0"/>
              <a:t>正常値なのに異常値と間違える</a:t>
            </a:r>
            <a:r>
              <a:rPr lang="en-US" altLang="ja-JP" dirty="0"/>
              <a:t>】</a:t>
            </a:r>
          </a:p>
          <a:p>
            <a:r>
              <a:rPr kumimoji="1" lang="ja-JP" altLang="en-US" dirty="0"/>
              <a:t>第二種の過誤</a:t>
            </a:r>
            <a:r>
              <a:rPr kumimoji="1" lang="en-US" altLang="ja-JP" dirty="0"/>
              <a:t>β=【</a:t>
            </a:r>
            <a:r>
              <a:rPr kumimoji="1" lang="ja-JP" altLang="en-US" dirty="0"/>
              <a:t>異常値なのに正常値と間違える</a:t>
            </a:r>
            <a:r>
              <a:rPr kumimoji="1" lang="en-US" altLang="ja-JP" dirty="0"/>
              <a:t>】</a:t>
            </a:r>
          </a:p>
          <a:p>
            <a:r>
              <a:rPr lang="ja-JP" altLang="en-US" dirty="0"/>
              <a:t>検出力</a:t>
            </a:r>
            <a:r>
              <a:rPr lang="en-US" altLang="ja-JP" dirty="0"/>
              <a:t>1-β=【</a:t>
            </a:r>
            <a:r>
              <a:rPr lang="ja-JP" altLang="en-US" dirty="0"/>
              <a:t>異常値を異常値と正解する</a:t>
            </a:r>
            <a:r>
              <a:rPr lang="en-US" altLang="ja-JP" dirty="0"/>
              <a:t>】</a:t>
            </a:r>
          </a:p>
          <a:p>
            <a:r>
              <a:rPr lang="ja-JP" altLang="en-US" dirty="0"/>
              <a:t>効果量大→検出力大</a:t>
            </a:r>
            <a:endParaRPr lang="en-US" altLang="ja-JP" dirty="0"/>
          </a:p>
          <a:p>
            <a:r>
              <a:rPr kumimoji="1" lang="ja-JP" altLang="en-US" dirty="0"/>
              <a:t>サンプルサイズ大→検出力小</a:t>
            </a:r>
          </a:p>
        </p:txBody>
      </p:sp>
      <p:pic>
        <p:nvPicPr>
          <p:cNvPr id="8196" name="Picture 4">
            <a:extLst>
              <a:ext uri="{FF2B5EF4-FFF2-40B4-BE49-F238E27FC236}">
                <a16:creationId xmlns:a16="http://schemas.microsoft.com/office/drawing/2014/main" id="{3FE5586F-3FB3-430B-8863-B1B7A74414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581" y="3061991"/>
            <a:ext cx="6162255" cy="191126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939EC026-0F03-441F-BA99-C1179D3832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9654" y="4856802"/>
            <a:ext cx="6270182" cy="191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2037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その他</a:t>
            </a:r>
            <a:endParaRPr kumimoji="1" lang="ja-JP" altLang="en-US" dirty="0"/>
          </a:p>
        </p:txBody>
      </p:sp>
    </p:spTree>
    <p:extLst>
      <p:ext uri="{BB962C8B-B14F-4D97-AF65-F5344CB8AC3E}">
        <p14:creationId xmlns:p14="http://schemas.microsoft.com/office/powerpoint/2010/main" val="7710928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A850D9-07F3-4BDA-B8C4-A1809C39BDBA}"/>
              </a:ext>
            </a:extLst>
          </p:cNvPr>
          <p:cNvSpPr>
            <a:spLocks noGrp="1"/>
          </p:cNvSpPr>
          <p:nvPr>
            <p:ph type="title"/>
          </p:nvPr>
        </p:nvSpPr>
        <p:spPr/>
        <p:txBody>
          <a:bodyPr/>
          <a:lstStyle/>
          <a:p>
            <a:r>
              <a:rPr kumimoji="1" lang="ja-JP" altLang="en-US" dirty="0"/>
              <a:t>正規性の確認</a:t>
            </a:r>
          </a:p>
        </p:txBody>
      </p:sp>
      <p:sp>
        <p:nvSpPr>
          <p:cNvPr id="3" name="コンテンツ プレースホルダー 2">
            <a:extLst>
              <a:ext uri="{FF2B5EF4-FFF2-40B4-BE49-F238E27FC236}">
                <a16:creationId xmlns:a16="http://schemas.microsoft.com/office/drawing/2014/main" id="{452EE14D-C921-452F-B5B7-14F2FAE55B1F}"/>
              </a:ext>
            </a:extLst>
          </p:cNvPr>
          <p:cNvSpPr>
            <a:spLocks noGrp="1"/>
          </p:cNvSpPr>
          <p:nvPr>
            <p:ph idx="1"/>
          </p:nvPr>
        </p:nvSpPr>
        <p:spPr>
          <a:xfrm>
            <a:off x="770020" y="1585006"/>
            <a:ext cx="12192000" cy="5705734"/>
          </a:xfrm>
        </p:spPr>
        <p:txBody>
          <a:bodyPr/>
          <a:lstStyle/>
          <a:p>
            <a:r>
              <a:rPr kumimoji="1" lang="ja-JP" altLang="en-US" dirty="0"/>
              <a:t>ヒストグラムを書く</a:t>
            </a:r>
            <a:endParaRPr kumimoji="1" lang="en-US" altLang="ja-JP" dirty="0"/>
          </a:p>
          <a:p>
            <a:r>
              <a:rPr lang="en-US" altLang="ja-JP" dirty="0"/>
              <a:t>Q-Q</a:t>
            </a:r>
            <a:r>
              <a:rPr lang="ja-JP" altLang="en-US" dirty="0"/>
              <a:t>プロットを書く</a:t>
            </a:r>
            <a:endParaRPr lang="en-US" altLang="ja-JP" dirty="0"/>
          </a:p>
          <a:p>
            <a:endParaRPr kumimoji="1" lang="en-US" altLang="ja-JP" dirty="0"/>
          </a:p>
          <a:p>
            <a:endParaRPr lang="en-US" altLang="ja-JP" dirty="0"/>
          </a:p>
          <a:p>
            <a:r>
              <a:rPr kumimoji="1" lang="ja-JP" altLang="en-US" dirty="0"/>
              <a:t>正規性の検定</a:t>
            </a:r>
            <a:endParaRPr kumimoji="1" lang="en-US" altLang="ja-JP" dirty="0"/>
          </a:p>
        </p:txBody>
      </p:sp>
      <p:pic>
        <p:nvPicPr>
          <p:cNvPr id="1026" name="Picture 2">
            <a:extLst>
              <a:ext uri="{FF2B5EF4-FFF2-40B4-BE49-F238E27FC236}">
                <a16:creationId xmlns:a16="http://schemas.microsoft.com/office/drawing/2014/main" id="{A4E121A3-C63F-48E0-9DD0-46D1695FC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656" y="1099685"/>
            <a:ext cx="5606153" cy="568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090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4A27C6-9D7F-41F4-B3AF-B897EB894614}"/>
              </a:ext>
            </a:extLst>
          </p:cNvPr>
          <p:cNvSpPr>
            <a:spLocks noGrp="1"/>
          </p:cNvSpPr>
          <p:nvPr>
            <p:ph type="title"/>
          </p:nvPr>
        </p:nvSpPr>
        <p:spPr/>
        <p:txBody>
          <a:bodyPr/>
          <a:lstStyle/>
          <a:p>
            <a:r>
              <a:rPr kumimoji="1" lang="ja-JP" altLang="en-US" dirty="0"/>
              <a:t>移動平均</a:t>
            </a:r>
          </a:p>
        </p:txBody>
      </p:sp>
      <p:sp>
        <p:nvSpPr>
          <p:cNvPr id="3" name="コンテンツ プレースホルダー 2">
            <a:extLst>
              <a:ext uri="{FF2B5EF4-FFF2-40B4-BE49-F238E27FC236}">
                <a16:creationId xmlns:a16="http://schemas.microsoft.com/office/drawing/2014/main" id="{4420C441-B995-40EA-B10A-B43890DC9742}"/>
              </a:ext>
            </a:extLst>
          </p:cNvPr>
          <p:cNvSpPr>
            <a:spLocks noGrp="1"/>
          </p:cNvSpPr>
          <p:nvPr>
            <p:ph idx="1"/>
          </p:nvPr>
        </p:nvSpPr>
        <p:spPr>
          <a:xfrm>
            <a:off x="174057" y="1440614"/>
            <a:ext cx="11491762" cy="4351338"/>
          </a:xfrm>
        </p:spPr>
        <p:txBody>
          <a:bodyPr/>
          <a:lstStyle/>
          <a:p>
            <a:r>
              <a:rPr kumimoji="1" lang="ja-JP" altLang="en-US" dirty="0"/>
              <a:t>株価や気温など時間で細かく変化するデータを眺めるとき、</a:t>
            </a:r>
            <a:endParaRPr kumimoji="1" lang="en-US" altLang="ja-JP" dirty="0"/>
          </a:p>
          <a:p>
            <a:pPr marL="0" indent="0">
              <a:buNone/>
            </a:pPr>
            <a:r>
              <a:rPr lang="ja-JP" altLang="en-US" dirty="0"/>
              <a:t>　</a:t>
            </a:r>
            <a:r>
              <a:rPr kumimoji="1" lang="ja-JP" altLang="en-US" dirty="0"/>
              <a:t>変化をより滑らかにしてデータを俯瞰。</a:t>
            </a:r>
          </a:p>
        </p:txBody>
      </p:sp>
      <p:pic>
        <p:nvPicPr>
          <p:cNvPr id="2050" name="Picture 2">
            <a:extLst>
              <a:ext uri="{FF2B5EF4-FFF2-40B4-BE49-F238E27FC236}">
                <a16:creationId xmlns:a16="http://schemas.microsoft.com/office/drawing/2014/main" id="{298A78A1-4BAC-4D12-B65E-6F6AC61B2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66950"/>
            <a:ext cx="1059180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8838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C4957C-5AD1-44F7-BA76-5F1E306C7730}"/>
              </a:ext>
            </a:extLst>
          </p:cNvPr>
          <p:cNvSpPr>
            <a:spLocks noGrp="1"/>
          </p:cNvSpPr>
          <p:nvPr>
            <p:ph type="title"/>
          </p:nvPr>
        </p:nvSpPr>
        <p:spPr/>
        <p:txBody>
          <a:bodyPr/>
          <a:lstStyle/>
          <a:p>
            <a:r>
              <a:rPr kumimoji="1" lang="ja-JP" altLang="en-US" dirty="0"/>
              <a:t>自己相関とコレログラム</a:t>
            </a:r>
          </a:p>
        </p:txBody>
      </p:sp>
      <p:sp>
        <p:nvSpPr>
          <p:cNvPr id="3" name="コンテンツ プレースホルダー 2">
            <a:extLst>
              <a:ext uri="{FF2B5EF4-FFF2-40B4-BE49-F238E27FC236}">
                <a16:creationId xmlns:a16="http://schemas.microsoft.com/office/drawing/2014/main" id="{C1D06EC7-4769-43DC-9B6F-4C493E5EBA49}"/>
              </a:ext>
            </a:extLst>
          </p:cNvPr>
          <p:cNvSpPr>
            <a:spLocks noGrp="1"/>
          </p:cNvSpPr>
          <p:nvPr>
            <p:ph idx="1"/>
          </p:nvPr>
        </p:nvSpPr>
        <p:spPr>
          <a:xfrm>
            <a:off x="118758" y="1411739"/>
            <a:ext cx="11854065" cy="4351338"/>
          </a:xfrm>
        </p:spPr>
        <p:txBody>
          <a:bodyPr/>
          <a:lstStyle/>
          <a:p>
            <a:r>
              <a:rPr kumimoji="1" lang="ja-JP" altLang="en-US" dirty="0"/>
              <a:t>自己相関</a:t>
            </a:r>
            <a:r>
              <a:rPr kumimoji="1" lang="en-US" altLang="ja-JP" dirty="0"/>
              <a:t>…</a:t>
            </a:r>
            <a:r>
              <a:rPr kumimoji="1" lang="ja-JP" altLang="en-US" dirty="0"/>
              <a:t>元データとそれをずらしたデータの相関係数</a:t>
            </a:r>
            <a:endParaRPr kumimoji="1" lang="en-US" altLang="ja-JP" dirty="0"/>
          </a:p>
          <a:p>
            <a:r>
              <a:rPr lang="ja-JP" altLang="en-US" dirty="0"/>
              <a:t>コレログラム</a:t>
            </a:r>
            <a:r>
              <a:rPr lang="en-US" altLang="ja-JP" dirty="0"/>
              <a:t>…</a:t>
            </a:r>
            <a:r>
              <a:rPr lang="ja-JP" altLang="en-US" dirty="0"/>
              <a:t>ずらした量</a:t>
            </a:r>
            <a:r>
              <a:rPr lang="en-US" altLang="ja-JP" dirty="0"/>
              <a:t>(</a:t>
            </a:r>
            <a:r>
              <a:rPr lang="ja-JP" altLang="en-US" dirty="0"/>
              <a:t>ラグ</a:t>
            </a:r>
            <a:r>
              <a:rPr lang="en-US" altLang="ja-JP" dirty="0"/>
              <a:t>)</a:t>
            </a:r>
            <a:r>
              <a:rPr lang="ja-JP" altLang="en-US" dirty="0"/>
              <a:t>を横軸、自己相関係数を縦軸に取ったグラフ</a:t>
            </a:r>
            <a:endParaRPr lang="en-US" altLang="ja-JP" dirty="0"/>
          </a:p>
          <a:p>
            <a:r>
              <a:rPr kumimoji="1" lang="ja-JP" altLang="en-US" dirty="0"/>
              <a:t>コレログラムの周期から、元データの周期を読み取れる。</a:t>
            </a:r>
            <a:endParaRPr kumimoji="1" lang="en-US" altLang="ja-JP" dirty="0"/>
          </a:p>
          <a:p>
            <a:r>
              <a:rPr kumimoji="1" lang="ja-JP" altLang="en-US" dirty="0"/>
              <a:t>例</a:t>
            </a:r>
            <a:r>
              <a:rPr kumimoji="1" lang="en-US" altLang="ja-JP" dirty="0"/>
              <a:t>.</a:t>
            </a:r>
            <a:r>
              <a:rPr kumimoji="1" lang="ja-JP" altLang="en-US" dirty="0"/>
              <a:t> </a:t>
            </a:r>
            <a:r>
              <a:rPr kumimoji="1" lang="en-US" altLang="ja-JP" dirty="0"/>
              <a:t>Lag</a:t>
            </a:r>
            <a:r>
              <a:rPr kumimoji="1" lang="ja-JP" altLang="en-US" dirty="0"/>
              <a:t>１で相関係数が高い</a:t>
            </a:r>
            <a:r>
              <a:rPr kumimoji="1" lang="en-US" altLang="ja-JP" dirty="0"/>
              <a:t>=</a:t>
            </a:r>
            <a:r>
              <a:rPr kumimoji="1" lang="ja-JP" altLang="en-US" dirty="0"/>
              <a:t>ある月がとその翌月は同じ傾向がある。</a:t>
            </a:r>
            <a:endParaRPr kumimoji="1" lang="en-US" altLang="ja-JP" dirty="0"/>
          </a:p>
        </p:txBody>
      </p:sp>
      <p:pic>
        <p:nvPicPr>
          <p:cNvPr id="3074" name="Picture 2">
            <a:extLst>
              <a:ext uri="{FF2B5EF4-FFF2-40B4-BE49-F238E27FC236}">
                <a16:creationId xmlns:a16="http://schemas.microsoft.com/office/drawing/2014/main" id="{41ABD2C7-88BF-4496-8FC8-9BFF21DAD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 y="3918868"/>
            <a:ext cx="4648315" cy="27951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D056411-DC73-4308-B107-83B3EFA5F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559" y="3918868"/>
            <a:ext cx="6596265" cy="282426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D77B0E-DB73-45B2-9DBB-21BCB14A44D9}"/>
              </a:ext>
            </a:extLst>
          </p:cNvPr>
          <p:cNvSpPr txBox="1"/>
          <p:nvPr/>
        </p:nvSpPr>
        <p:spPr>
          <a:xfrm>
            <a:off x="1703672" y="3792354"/>
            <a:ext cx="1626669" cy="369332"/>
          </a:xfrm>
          <a:prstGeom prst="rect">
            <a:avLst/>
          </a:prstGeom>
          <a:noFill/>
        </p:spPr>
        <p:txBody>
          <a:bodyPr wrap="square" rtlCol="0">
            <a:spAutoFit/>
          </a:bodyPr>
          <a:lstStyle/>
          <a:p>
            <a:pPr algn="ctr"/>
            <a:r>
              <a:rPr kumimoji="1" lang="ja-JP" altLang="en-US" dirty="0"/>
              <a:t>元データ</a:t>
            </a:r>
          </a:p>
        </p:txBody>
      </p:sp>
      <p:sp>
        <p:nvSpPr>
          <p:cNvPr id="7" name="テキスト ボックス 6">
            <a:extLst>
              <a:ext uri="{FF2B5EF4-FFF2-40B4-BE49-F238E27FC236}">
                <a16:creationId xmlns:a16="http://schemas.microsoft.com/office/drawing/2014/main" id="{4D5D070E-DF99-4ED6-8E45-3F560D2EB785}"/>
              </a:ext>
            </a:extLst>
          </p:cNvPr>
          <p:cNvSpPr txBox="1"/>
          <p:nvPr/>
        </p:nvSpPr>
        <p:spPr>
          <a:xfrm>
            <a:off x="8237621" y="3816628"/>
            <a:ext cx="1626669" cy="369332"/>
          </a:xfrm>
          <a:prstGeom prst="rect">
            <a:avLst/>
          </a:prstGeom>
          <a:noFill/>
        </p:spPr>
        <p:txBody>
          <a:bodyPr wrap="square" rtlCol="0">
            <a:spAutoFit/>
          </a:bodyPr>
          <a:lstStyle/>
          <a:p>
            <a:pPr algn="ctr"/>
            <a:r>
              <a:rPr kumimoji="1" lang="ja-JP" altLang="en-US" dirty="0"/>
              <a:t>コレログラム</a:t>
            </a:r>
          </a:p>
        </p:txBody>
      </p:sp>
    </p:spTree>
    <p:extLst>
      <p:ext uri="{BB962C8B-B14F-4D97-AF65-F5344CB8AC3E}">
        <p14:creationId xmlns:p14="http://schemas.microsoft.com/office/powerpoint/2010/main" val="22478464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24ABDEC-8221-4352-954A-9D73DCEDECDE}"/>
              </a:ext>
            </a:extLst>
          </p:cNvPr>
          <p:cNvSpPr>
            <a:spLocks noGrp="1"/>
          </p:cNvSpPr>
          <p:nvPr>
            <p:ph idx="1"/>
          </p:nvPr>
        </p:nvSpPr>
        <p:spPr>
          <a:xfrm>
            <a:off x="78435" y="1278867"/>
            <a:ext cx="12035130" cy="5579133"/>
          </a:xfrm>
        </p:spPr>
        <p:txBody>
          <a:bodyPr>
            <a:normAutofit fontScale="92500" lnSpcReduction="10000"/>
          </a:bodyPr>
          <a:lstStyle/>
          <a:p>
            <a:r>
              <a:rPr kumimoji="1" lang="ja-JP" altLang="en-US" dirty="0"/>
              <a:t>指数</a:t>
            </a:r>
            <a:r>
              <a:rPr kumimoji="1" lang="en-US" altLang="ja-JP" dirty="0"/>
              <a:t>…</a:t>
            </a:r>
            <a:r>
              <a:rPr kumimoji="1" lang="ja-JP" altLang="en-US" dirty="0"/>
              <a:t>数値のへかを比率として表したもの</a:t>
            </a:r>
            <a:endParaRPr lang="en-US" altLang="ja-JP" dirty="0"/>
          </a:p>
          <a:p>
            <a:r>
              <a:rPr lang="ja-JP" altLang="en-US" dirty="0"/>
              <a:t>物価指数</a:t>
            </a:r>
            <a:r>
              <a:rPr lang="en-US" altLang="ja-JP" dirty="0"/>
              <a:t>…</a:t>
            </a:r>
            <a:r>
              <a:rPr lang="ja-JP" altLang="en-US" dirty="0"/>
              <a:t>基準年の物価を</a:t>
            </a:r>
            <a:r>
              <a:rPr lang="en-US" altLang="ja-JP" dirty="0"/>
              <a:t>100</a:t>
            </a:r>
            <a:r>
              <a:rPr lang="ja-JP" altLang="en-US" dirty="0"/>
              <a:t>として、比較年の物価を相対的に算出</a:t>
            </a:r>
            <a:endParaRPr kumimoji="1" lang="en-US" altLang="ja-JP" dirty="0"/>
          </a:p>
          <a:p>
            <a:r>
              <a:rPr kumimoji="1" lang="ja-JP" altLang="en-US" dirty="0"/>
              <a:t>ラスパイレス指数</a:t>
            </a:r>
            <a:endParaRPr lang="en-US" altLang="ja-JP" dirty="0"/>
          </a:p>
          <a:p>
            <a:pPr marL="0" indent="0">
              <a:buNone/>
            </a:pPr>
            <a:r>
              <a:rPr kumimoji="1" lang="ja-JP" altLang="en-US" dirty="0"/>
              <a:t>→</a:t>
            </a:r>
            <a:endParaRPr kumimoji="1" lang="en-US" altLang="ja-JP" dirty="0"/>
          </a:p>
          <a:p>
            <a:pPr marL="0" indent="0">
              <a:buNone/>
            </a:pPr>
            <a:r>
              <a:rPr kumimoji="1" lang="ja-JP" altLang="en-US" dirty="0"/>
              <a:t> 　　　　</a:t>
            </a:r>
            <a:endParaRPr kumimoji="1" lang="en-US" altLang="ja-JP" dirty="0"/>
          </a:p>
          <a:p>
            <a:endParaRPr kumimoji="1" lang="en-US" altLang="ja-JP" dirty="0"/>
          </a:p>
          <a:p>
            <a:r>
              <a:rPr kumimoji="1" lang="ja-JP" altLang="en-US" dirty="0"/>
              <a:t>パーシェ指数</a:t>
            </a:r>
            <a:endParaRPr kumimoji="1" lang="en-US" altLang="ja-JP" dirty="0"/>
          </a:p>
          <a:p>
            <a:pPr marL="0" indent="0">
              <a:buNone/>
            </a:pPr>
            <a:r>
              <a:rPr lang="ja-JP" altLang="en-US" dirty="0"/>
              <a:t>→ </a:t>
            </a:r>
            <a:endParaRPr lang="en-US" altLang="ja-JP" dirty="0"/>
          </a:p>
          <a:p>
            <a:pPr marL="0" indent="0">
              <a:buNone/>
            </a:pPr>
            <a:endParaRPr lang="en-US" altLang="ja-JP" dirty="0"/>
          </a:p>
          <a:p>
            <a:pPr marL="0" indent="0">
              <a:buNone/>
            </a:pPr>
            <a:endParaRPr lang="en-US" altLang="ja-JP" dirty="0"/>
          </a:p>
          <a:p>
            <a:r>
              <a:rPr kumimoji="1" lang="ja-JP" altLang="en-US" dirty="0"/>
              <a:t>フィッシャー指数</a:t>
            </a:r>
            <a:r>
              <a:rPr kumimoji="1" lang="en-US" altLang="ja-JP" dirty="0"/>
              <a:t>…</a:t>
            </a:r>
            <a:r>
              <a:rPr kumimoji="1" lang="ja-JP" altLang="en-US" dirty="0"/>
              <a:t>ラスパイレスとパーシェの幾何平均</a:t>
            </a:r>
            <a:endParaRPr kumimoji="1" lang="en-US" altLang="ja-JP" dirty="0"/>
          </a:p>
          <a:p>
            <a:pPr marL="0" indent="0">
              <a:buNone/>
            </a:pPr>
            <a:r>
              <a:rPr lang="ja-JP" altLang="en-US" dirty="0"/>
              <a:t>→ </a:t>
            </a:r>
            <a:endParaRPr lang="en-US" altLang="ja-JP" dirty="0"/>
          </a:p>
        </p:txBody>
      </p:sp>
      <p:sp>
        <p:nvSpPr>
          <p:cNvPr id="2" name="タイトル 1">
            <a:extLst>
              <a:ext uri="{FF2B5EF4-FFF2-40B4-BE49-F238E27FC236}">
                <a16:creationId xmlns:a16="http://schemas.microsoft.com/office/drawing/2014/main" id="{304CCFA8-9C55-4BA9-A7FC-6C84051FBE38}"/>
              </a:ext>
            </a:extLst>
          </p:cNvPr>
          <p:cNvSpPr>
            <a:spLocks noGrp="1"/>
          </p:cNvSpPr>
          <p:nvPr>
            <p:ph type="title"/>
          </p:nvPr>
        </p:nvSpPr>
        <p:spPr/>
        <p:txBody>
          <a:bodyPr/>
          <a:lstStyle/>
          <a:p>
            <a:r>
              <a:rPr kumimoji="1" lang="ja-JP" altLang="en-US" dirty="0"/>
              <a:t>さまざな指数</a:t>
            </a:r>
          </a:p>
        </p:txBody>
      </p:sp>
      <p:pic>
        <p:nvPicPr>
          <p:cNvPr id="5" name="図 4">
            <a:extLst>
              <a:ext uri="{FF2B5EF4-FFF2-40B4-BE49-F238E27FC236}">
                <a16:creationId xmlns:a16="http://schemas.microsoft.com/office/drawing/2014/main" id="{5EA3C9E1-D6E1-49D3-8747-36A689A4612B}"/>
              </a:ext>
            </a:extLst>
          </p:cNvPr>
          <p:cNvPicPr>
            <a:picLocks noChangeAspect="1"/>
          </p:cNvPicPr>
          <p:nvPr/>
        </p:nvPicPr>
        <p:blipFill rotWithShape="1">
          <a:blip r:embed="rId2"/>
          <a:srcRect r="45800" b="77951"/>
          <a:stretch/>
        </p:blipFill>
        <p:spPr>
          <a:xfrm>
            <a:off x="6169077" y="2619558"/>
            <a:ext cx="4790174" cy="804630"/>
          </a:xfrm>
          <a:prstGeom prst="rect">
            <a:avLst/>
          </a:prstGeom>
        </p:spPr>
      </p:pic>
      <p:grpSp>
        <p:nvGrpSpPr>
          <p:cNvPr id="13" name="グループ化 12">
            <a:extLst>
              <a:ext uri="{FF2B5EF4-FFF2-40B4-BE49-F238E27FC236}">
                <a16:creationId xmlns:a16="http://schemas.microsoft.com/office/drawing/2014/main" id="{C77AC82E-821E-46A2-9233-2B24A4102840}"/>
              </a:ext>
            </a:extLst>
          </p:cNvPr>
          <p:cNvGrpSpPr/>
          <p:nvPr/>
        </p:nvGrpSpPr>
        <p:grpSpPr>
          <a:xfrm>
            <a:off x="704396" y="4352981"/>
            <a:ext cx="4570248" cy="1068129"/>
            <a:chOff x="2977712" y="3564708"/>
            <a:chExt cx="4570248" cy="1068129"/>
          </a:xfrm>
        </p:grpSpPr>
        <p:pic>
          <p:nvPicPr>
            <p:cNvPr id="4098" name="Picture 2" descr=" P_P= \frac{\displaystyle \sum^{n}_{i=1}p_{ti}q_{ti}}{\displaystyle \sum^{n}_{i=1}p_{0i}q_{ti}} \times 100 ">
              <a:extLst>
                <a:ext uri="{FF2B5EF4-FFF2-40B4-BE49-F238E27FC236}">
                  <a16:creationId xmlns:a16="http://schemas.microsoft.com/office/drawing/2014/main" id="{9B46EE0A-AD7B-4567-B9F9-E121D6C8AB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712" y="3564708"/>
              <a:ext cx="1691205" cy="1068129"/>
            </a:xfrm>
            <a:prstGeom prst="rect">
              <a:avLst/>
            </a:prstGeom>
            <a:noFill/>
            <a:extLst>
              <a:ext uri="{909E8E84-426E-40DD-AFC4-6F175D3DCCD1}">
                <a14:hiddenFill xmlns:a14="http://schemas.microsoft.com/office/drawing/2010/main">
                  <a:solidFill>
                    <a:srgbClr val="FFFFFF"/>
                  </a:solidFill>
                </a14:hiddenFill>
              </a:ext>
            </a:extLst>
          </p:spPr>
        </p:pic>
        <p:sp>
          <p:nvSpPr>
            <p:cNvPr id="14" name="正方形/長方形 13">
              <a:extLst>
                <a:ext uri="{FF2B5EF4-FFF2-40B4-BE49-F238E27FC236}">
                  <a16:creationId xmlns:a16="http://schemas.microsoft.com/office/drawing/2014/main" id="{2B95E5E4-6FF0-4502-B4BD-EA12C115D691}"/>
                </a:ext>
              </a:extLst>
            </p:cNvPr>
            <p:cNvSpPr/>
            <p:nvPr/>
          </p:nvSpPr>
          <p:spPr>
            <a:xfrm>
              <a:off x="4783756" y="3803907"/>
              <a:ext cx="2764204" cy="749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FF00"/>
                  </a:solidFill>
                </a:rPr>
                <a:t>ラスパイレスから、</a:t>
              </a:r>
              <a:endParaRPr kumimoji="1" lang="en-US" altLang="ja-JP" b="1" dirty="0">
                <a:solidFill>
                  <a:srgbClr val="FFFF00"/>
                </a:solidFill>
              </a:endParaRPr>
            </a:p>
            <a:p>
              <a:pPr algn="ctr"/>
              <a:r>
                <a:rPr kumimoji="1" lang="en-US" altLang="ja-JP" b="1" dirty="0">
                  <a:solidFill>
                    <a:srgbClr val="FFFF00"/>
                  </a:solidFill>
                </a:rPr>
                <a:t>t</a:t>
              </a:r>
              <a:r>
                <a:rPr kumimoji="1" lang="ja-JP" altLang="en-US" b="1" dirty="0">
                  <a:solidFill>
                    <a:srgbClr val="FFFF00"/>
                  </a:solidFill>
                </a:rPr>
                <a:t>と</a:t>
              </a:r>
              <a:r>
                <a:rPr kumimoji="1" lang="en-US" altLang="ja-JP" b="1" dirty="0">
                  <a:solidFill>
                    <a:srgbClr val="FFFF00"/>
                  </a:solidFill>
                </a:rPr>
                <a:t>0</a:t>
              </a:r>
              <a:r>
                <a:rPr kumimoji="1" lang="ja-JP" altLang="en-US" b="1" dirty="0">
                  <a:solidFill>
                    <a:srgbClr val="FFFF00"/>
                  </a:solidFill>
                </a:rPr>
                <a:t>、分母と分子を反転</a:t>
              </a:r>
              <a:endParaRPr lang="en-US" altLang="ja-JP" dirty="0"/>
            </a:p>
          </p:txBody>
        </p:sp>
      </p:grpSp>
      <p:pic>
        <p:nvPicPr>
          <p:cNvPr id="4100" name="Picture 4" descr=" \displaystyle \sqrt{P_L \times P_P} ">
            <a:extLst>
              <a:ext uri="{FF2B5EF4-FFF2-40B4-BE49-F238E27FC236}">
                <a16:creationId xmlns:a16="http://schemas.microsoft.com/office/drawing/2014/main" id="{9DBA0B27-7E21-47B5-B3DA-E726D5AA9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73" y="6145998"/>
            <a:ext cx="1171575" cy="314325"/>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グループ化 15">
            <a:extLst>
              <a:ext uri="{FF2B5EF4-FFF2-40B4-BE49-F238E27FC236}">
                <a16:creationId xmlns:a16="http://schemas.microsoft.com/office/drawing/2014/main" id="{209B937C-8951-49BA-BB9E-8E54069ADDF5}"/>
              </a:ext>
            </a:extLst>
          </p:cNvPr>
          <p:cNvGrpSpPr/>
          <p:nvPr/>
        </p:nvGrpSpPr>
        <p:grpSpPr>
          <a:xfrm>
            <a:off x="548639" y="2536710"/>
            <a:ext cx="3724977" cy="1228719"/>
            <a:chOff x="3580597" y="2541522"/>
            <a:chExt cx="3724977" cy="1228719"/>
          </a:xfrm>
        </p:grpSpPr>
        <p:pic>
          <p:nvPicPr>
            <p:cNvPr id="6" name="図 5">
              <a:extLst>
                <a:ext uri="{FF2B5EF4-FFF2-40B4-BE49-F238E27FC236}">
                  <a16:creationId xmlns:a16="http://schemas.microsoft.com/office/drawing/2014/main" id="{26BB05B3-2809-4FC7-8326-81B077984A42}"/>
                </a:ext>
              </a:extLst>
            </p:cNvPr>
            <p:cNvPicPr>
              <a:picLocks noChangeAspect="1"/>
            </p:cNvPicPr>
            <p:nvPr/>
          </p:nvPicPr>
          <p:blipFill rotWithShape="1">
            <a:blip r:embed="rId2"/>
            <a:srcRect l="56420" t="27561"/>
            <a:stretch/>
          </p:blipFill>
          <p:spPr>
            <a:xfrm>
              <a:off x="3580597" y="2541522"/>
              <a:ext cx="1790299" cy="1228719"/>
            </a:xfrm>
            <a:prstGeom prst="rect">
              <a:avLst/>
            </a:prstGeom>
          </p:spPr>
        </p:pic>
        <p:sp>
          <p:nvSpPr>
            <p:cNvPr id="7" name="正方形/長方形 6">
              <a:extLst>
                <a:ext uri="{FF2B5EF4-FFF2-40B4-BE49-F238E27FC236}">
                  <a16:creationId xmlns:a16="http://schemas.microsoft.com/office/drawing/2014/main" id="{821E43E0-D84A-48A4-BFC3-B236EF3E1F8D}"/>
                </a:ext>
              </a:extLst>
            </p:cNvPr>
            <p:cNvSpPr/>
            <p:nvPr/>
          </p:nvSpPr>
          <p:spPr>
            <a:xfrm>
              <a:off x="5515276" y="2679185"/>
              <a:ext cx="1790298" cy="749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FF00"/>
                  </a:solidFill>
                </a:rPr>
                <a:t>q0</a:t>
              </a:r>
              <a:r>
                <a:rPr lang="ja-JP" altLang="en-US" b="1" dirty="0">
                  <a:solidFill>
                    <a:srgbClr val="FFFF00"/>
                  </a:solidFill>
                </a:rPr>
                <a:t>・</a:t>
              </a:r>
              <a:r>
                <a:rPr kumimoji="1" lang="en-US" altLang="ja-JP" dirty="0" err="1"/>
                <a:t>pt</a:t>
              </a:r>
              <a:endParaRPr kumimoji="1" lang="en-US" altLang="ja-JP" dirty="0"/>
            </a:p>
            <a:p>
              <a:pPr algn="ctr"/>
              <a:r>
                <a:rPr lang="en-US" altLang="ja-JP" b="1" dirty="0">
                  <a:solidFill>
                    <a:srgbClr val="FFFF00"/>
                  </a:solidFill>
                </a:rPr>
                <a:t>q0</a:t>
              </a:r>
              <a:r>
                <a:rPr lang="ja-JP" altLang="en-US" b="1" dirty="0">
                  <a:solidFill>
                    <a:srgbClr val="FFFF00"/>
                  </a:solidFill>
                </a:rPr>
                <a:t>・</a:t>
              </a:r>
              <a:r>
                <a:rPr lang="en-US" altLang="ja-JP" b="1" dirty="0">
                  <a:solidFill>
                    <a:srgbClr val="FFFF00"/>
                  </a:solidFill>
                </a:rPr>
                <a:t>p0</a:t>
              </a:r>
              <a:endParaRPr kumimoji="1" lang="ja-JP" altLang="en-US" b="1" dirty="0">
                <a:solidFill>
                  <a:srgbClr val="FFFF00"/>
                </a:solidFill>
              </a:endParaRPr>
            </a:p>
          </p:txBody>
        </p:sp>
        <p:cxnSp>
          <p:nvCxnSpPr>
            <p:cNvPr id="9" name="直線コネクタ 8">
              <a:extLst>
                <a:ext uri="{FF2B5EF4-FFF2-40B4-BE49-F238E27FC236}">
                  <a16:creationId xmlns:a16="http://schemas.microsoft.com/office/drawing/2014/main" id="{8A7C021A-DEBA-410D-9BF8-A17C95BFB4EA}"/>
                </a:ext>
              </a:extLst>
            </p:cNvPr>
            <p:cNvCxnSpPr>
              <a:cxnSpLocks/>
              <a:stCxn id="7" idx="1"/>
              <a:endCxn id="7" idx="3"/>
            </p:cNvCxnSpPr>
            <p:nvPr/>
          </p:nvCxnSpPr>
          <p:spPr>
            <a:xfrm>
              <a:off x="5515276" y="3054093"/>
              <a:ext cx="17902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BB3D8494-F095-4A01-BB18-6B2EE70013FE}"/>
              </a:ext>
            </a:extLst>
          </p:cNvPr>
          <p:cNvSpPr txBox="1"/>
          <p:nvPr/>
        </p:nvSpPr>
        <p:spPr>
          <a:xfrm>
            <a:off x="4533500" y="2366239"/>
            <a:ext cx="481264" cy="1569660"/>
          </a:xfrm>
          <a:prstGeom prst="rect">
            <a:avLst/>
          </a:prstGeom>
          <a:noFill/>
        </p:spPr>
        <p:txBody>
          <a:bodyPr wrap="square" rtlCol="0">
            <a:spAutoFit/>
          </a:bodyPr>
          <a:lstStyle/>
          <a:p>
            <a:pPr algn="ctr"/>
            <a:r>
              <a:rPr kumimoji="1" lang="en-US" altLang="ja-JP" sz="9600" dirty="0"/>
              <a:t>L</a:t>
            </a:r>
            <a:endParaRPr kumimoji="1" lang="ja-JP" altLang="en-US" sz="9600" dirty="0"/>
          </a:p>
        </p:txBody>
      </p:sp>
      <p:sp>
        <p:nvSpPr>
          <p:cNvPr id="23" name="正方形/長方形 22">
            <a:extLst>
              <a:ext uri="{FF2B5EF4-FFF2-40B4-BE49-F238E27FC236}">
                <a16:creationId xmlns:a16="http://schemas.microsoft.com/office/drawing/2014/main" id="{D4CC4106-A783-4C50-BE4F-5215B3CD18E0}"/>
              </a:ext>
            </a:extLst>
          </p:cNvPr>
          <p:cNvSpPr/>
          <p:nvPr/>
        </p:nvSpPr>
        <p:spPr>
          <a:xfrm>
            <a:off x="6278164" y="4592179"/>
            <a:ext cx="1790298" cy="749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rPr>
              <a:t>qt</a:t>
            </a:r>
            <a:r>
              <a:rPr lang="ja-JP" altLang="en-US" dirty="0">
                <a:solidFill>
                  <a:schemeClr val="bg1"/>
                </a:solidFill>
              </a:rPr>
              <a:t>・</a:t>
            </a:r>
            <a:r>
              <a:rPr lang="en-US" altLang="ja-JP" dirty="0" err="1">
                <a:solidFill>
                  <a:schemeClr val="bg1"/>
                </a:solidFill>
              </a:rPr>
              <a:t>pt</a:t>
            </a:r>
            <a:endParaRPr kumimoji="1" lang="en-US" altLang="ja-JP" dirty="0">
              <a:solidFill>
                <a:schemeClr val="bg1"/>
              </a:solidFill>
            </a:endParaRPr>
          </a:p>
          <a:p>
            <a:pPr algn="ctr"/>
            <a:r>
              <a:rPr lang="en-US" altLang="ja-JP" dirty="0">
                <a:solidFill>
                  <a:schemeClr val="bg1"/>
                </a:solidFill>
              </a:rPr>
              <a:t>qt</a:t>
            </a:r>
            <a:r>
              <a:rPr kumimoji="1" lang="ja-JP" altLang="en-US" dirty="0">
                <a:solidFill>
                  <a:schemeClr val="bg1"/>
                </a:solidFill>
              </a:rPr>
              <a:t>・</a:t>
            </a:r>
            <a:r>
              <a:rPr kumimoji="1" lang="en-US" altLang="ja-JP" dirty="0">
                <a:solidFill>
                  <a:schemeClr val="bg1"/>
                </a:solidFill>
              </a:rPr>
              <a:t>p0</a:t>
            </a:r>
            <a:endParaRPr kumimoji="1" lang="ja-JP" altLang="en-US" dirty="0">
              <a:solidFill>
                <a:schemeClr val="bg1"/>
              </a:solidFill>
            </a:endParaRPr>
          </a:p>
        </p:txBody>
      </p:sp>
      <p:cxnSp>
        <p:nvCxnSpPr>
          <p:cNvPr id="24" name="直線コネクタ 23">
            <a:extLst>
              <a:ext uri="{FF2B5EF4-FFF2-40B4-BE49-F238E27FC236}">
                <a16:creationId xmlns:a16="http://schemas.microsoft.com/office/drawing/2014/main" id="{FDBEB471-6A84-4509-BC31-99ACFA4CACC9}"/>
              </a:ext>
            </a:extLst>
          </p:cNvPr>
          <p:cNvCxnSpPr>
            <a:cxnSpLocks/>
          </p:cNvCxnSpPr>
          <p:nvPr/>
        </p:nvCxnSpPr>
        <p:spPr>
          <a:xfrm>
            <a:off x="6278164" y="4967086"/>
            <a:ext cx="17902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矢印: 右 20">
            <a:extLst>
              <a:ext uri="{FF2B5EF4-FFF2-40B4-BE49-F238E27FC236}">
                <a16:creationId xmlns:a16="http://schemas.microsoft.com/office/drawing/2014/main" id="{5F2803EB-0DFA-4E28-B5FF-AF2E34E44111}"/>
              </a:ext>
            </a:extLst>
          </p:cNvPr>
          <p:cNvSpPr/>
          <p:nvPr/>
        </p:nvSpPr>
        <p:spPr>
          <a:xfrm>
            <a:off x="5467149" y="4774131"/>
            <a:ext cx="628851" cy="42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505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p:txBody>
          <a:bodyPr/>
          <a:lstStyle/>
          <a:p>
            <a:r>
              <a:rPr kumimoji="1" lang="ja-JP" altLang="en-US" dirty="0"/>
              <a:t>様々な代表値</a:t>
            </a:r>
          </a:p>
        </p:txBody>
      </p:sp>
    </p:spTree>
    <p:extLst>
      <p:ext uri="{BB962C8B-B14F-4D97-AF65-F5344CB8AC3E}">
        <p14:creationId xmlns:p14="http://schemas.microsoft.com/office/powerpoint/2010/main" val="361450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E8C287-109B-4997-9154-3EF7A634C12F}"/>
              </a:ext>
            </a:extLst>
          </p:cNvPr>
          <p:cNvSpPr>
            <a:spLocks noGrp="1"/>
          </p:cNvSpPr>
          <p:nvPr>
            <p:ph idx="1"/>
          </p:nvPr>
        </p:nvSpPr>
        <p:spPr>
          <a:xfrm>
            <a:off x="266219" y="1825624"/>
            <a:ext cx="11609406" cy="4945565"/>
          </a:xfrm>
        </p:spPr>
        <p:txBody>
          <a:bodyPr>
            <a:normAutofit/>
          </a:bodyPr>
          <a:lstStyle/>
          <a:p>
            <a:r>
              <a:rPr kumimoji="1" lang="ja-JP" altLang="en-US" sz="2400" dirty="0"/>
              <a:t>幾何平均 </a:t>
            </a:r>
            <a:r>
              <a:rPr kumimoji="1" lang="en-US" altLang="ja-JP" sz="2400" dirty="0"/>
              <a:t> </a:t>
            </a:r>
          </a:p>
          <a:p>
            <a:pPr marL="457200" lvl="1" indent="0">
              <a:buNone/>
            </a:pPr>
            <a:r>
              <a:rPr lang="ja-JP" altLang="en-US" dirty="0"/>
              <a:t>→　比率や割合で変化したものに対する平均。</a:t>
            </a:r>
            <a:endParaRPr lang="en-US" altLang="ja-JP" dirty="0"/>
          </a:p>
          <a:p>
            <a:pPr marL="457200" lvl="1" indent="0">
              <a:buNone/>
            </a:pPr>
            <a:r>
              <a:rPr kumimoji="1" lang="ja-JP" altLang="en-US" dirty="0"/>
              <a:t>例</a:t>
            </a:r>
            <a:r>
              <a:rPr kumimoji="1" lang="en-US" altLang="ja-JP" dirty="0"/>
              <a:t>.</a:t>
            </a:r>
            <a:r>
              <a:rPr lang="ja-JP" altLang="en-US" dirty="0"/>
              <a:t>  </a:t>
            </a:r>
            <a:r>
              <a:rPr lang="en-US" altLang="ja-JP" dirty="0"/>
              <a:t>3</a:t>
            </a:r>
            <a:r>
              <a:rPr lang="ja-JP" altLang="en-US" dirty="0"/>
              <a:t>年間で</a:t>
            </a:r>
            <a:r>
              <a:rPr lang="en-US" altLang="ja-JP" dirty="0"/>
              <a:t>20%</a:t>
            </a:r>
            <a:r>
              <a:rPr lang="ja-JP" altLang="en-US" dirty="0"/>
              <a:t>、</a:t>
            </a:r>
            <a:r>
              <a:rPr lang="en-US" altLang="ja-JP" dirty="0"/>
              <a:t>10%</a:t>
            </a:r>
            <a:r>
              <a:rPr lang="ja-JP" altLang="en-US" dirty="0"/>
              <a:t>、</a:t>
            </a:r>
            <a:r>
              <a:rPr lang="en-US" altLang="ja-JP" dirty="0"/>
              <a:t>15%</a:t>
            </a:r>
            <a:r>
              <a:rPr lang="ja-JP" altLang="en-US" dirty="0"/>
              <a:t>上昇した場合の</a:t>
            </a:r>
            <a:r>
              <a:rPr lang="en-US" altLang="ja-JP" dirty="0"/>
              <a:t>1</a:t>
            </a:r>
            <a:r>
              <a:rPr lang="ja-JP" altLang="en-US" dirty="0"/>
              <a:t>年での平均上昇率。</a:t>
            </a:r>
            <a:endParaRPr lang="en-US" altLang="ja-JP" dirty="0"/>
          </a:p>
          <a:p>
            <a:pPr marL="457200" lvl="1" indent="0">
              <a:buNone/>
            </a:pPr>
            <a:endParaRPr kumimoji="1" lang="en-US" altLang="ja-JP" dirty="0"/>
          </a:p>
          <a:p>
            <a:r>
              <a:rPr lang="ja-JP" altLang="en-US" sz="2400" dirty="0"/>
              <a:t>調和平均</a:t>
            </a:r>
            <a:endParaRPr lang="en-US" altLang="ja-JP" sz="2400" dirty="0"/>
          </a:p>
          <a:p>
            <a:pPr marL="0" indent="0">
              <a:buNone/>
            </a:pPr>
            <a:r>
              <a:rPr lang="ja-JP" altLang="en-US" sz="2400" dirty="0"/>
              <a:t>　</a:t>
            </a:r>
            <a:endParaRPr lang="en-US" altLang="ja-JP" sz="2400" dirty="0"/>
          </a:p>
          <a:p>
            <a:pPr marL="0" indent="0">
              <a:buNone/>
            </a:pPr>
            <a:r>
              <a:rPr lang="ja-JP" altLang="en-US" sz="2400" dirty="0"/>
              <a:t>　→　速度などの平均。</a:t>
            </a:r>
            <a:endParaRPr lang="en-US" altLang="ja-JP" sz="2400" dirty="0"/>
          </a:p>
          <a:p>
            <a:pPr marL="0" indent="0">
              <a:buNone/>
            </a:pPr>
            <a:r>
              <a:rPr lang="ja-JP" altLang="en-US" sz="2400" dirty="0"/>
              <a:t>　例</a:t>
            </a:r>
            <a:r>
              <a:rPr lang="en-US" altLang="ja-JP" sz="2400" dirty="0"/>
              <a:t>.</a:t>
            </a:r>
            <a:r>
              <a:rPr lang="ja-JP" altLang="en-US" sz="2400" dirty="0"/>
              <a:t>行き時速</a:t>
            </a:r>
            <a:r>
              <a:rPr lang="en-US" altLang="ja-JP" sz="2400" dirty="0"/>
              <a:t>60km</a:t>
            </a:r>
            <a:r>
              <a:rPr lang="ja-JP" altLang="en-US" sz="2400" dirty="0"/>
              <a:t>、帰り時速</a:t>
            </a:r>
            <a:r>
              <a:rPr lang="en-US" altLang="ja-JP" sz="2400" dirty="0"/>
              <a:t>80km</a:t>
            </a:r>
            <a:r>
              <a:rPr lang="ja-JP" altLang="en-US" sz="2400" dirty="0"/>
              <a:t>でドライブをした時の平均時速</a:t>
            </a:r>
            <a:endParaRPr lang="en-US" altLang="ja-JP" sz="2400" dirty="0"/>
          </a:p>
          <a:p>
            <a:r>
              <a:rPr kumimoji="1" lang="ja-JP" altLang="en-US" sz="2400" dirty="0"/>
              <a:t>刈り込み平均</a:t>
            </a:r>
            <a:endParaRPr kumimoji="1" lang="en-US" altLang="ja-JP" sz="2400" dirty="0"/>
          </a:p>
          <a:p>
            <a:pPr marL="0" indent="0">
              <a:buNone/>
            </a:pPr>
            <a:r>
              <a:rPr lang="ja-JP" altLang="en-US" sz="2400" dirty="0"/>
              <a:t>　→   最も小さい値、最も大きい値それぞれいくつかを除いて行う算術平均。</a:t>
            </a:r>
            <a:endParaRPr lang="en-US" altLang="ja-JP" sz="2400" dirty="0"/>
          </a:p>
          <a:p>
            <a:pPr marL="0" indent="0">
              <a:buNone/>
            </a:pPr>
            <a:r>
              <a:rPr lang="ja-JP" altLang="en-US" sz="2400" dirty="0"/>
              <a:t>　→　異常値を除去して平均を算出できる。</a:t>
            </a:r>
            <a:endParaRPr lang="en-US" altLang="ja-JP" sz="2400" dirty="0"/>
          </a:p>
          <a:p>
            <a:pPr marL="0" indent="0">
              <a:buNone/>
            </a:pPr>
            <a:endParaRPr kumimoji="1" lang="ja-JP" altLang="en-US" sz="2400" dirty="0"/>
          </a:p>
        </p:txBody>
      </p:sp>
      <p:pic>
        <p:nvPicPr>
          <p:cNvPr id="3076" name="Picture 4" descr=" \bar{x}_{H}=\displaystyle \frac{n}{\displaystyle \frac{1}{x}_{1} + \displaystyle \frac{1}{x}_{2} + \cdots +\displaystyle \frac{1}{x}_{n}} ">
            <a:extLst>
              <a:ext uri="{FF2B5EF4-FFF2-40B4-BE49-F238E27FC236}">
                <a16:creationId xmlns:a16="http://schemas.microsoft.com/office/drawing/2014/main" id="{4996CBAA-C296-4D14-98A0-D6075C6B2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496" y="3429000"/>
            <a:ext cx="2857500" cy="78105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5875BF18-A209-4946-9A73-9E024C0DE8B8}"/>
              </a:ext>
            </a:extLst>
          </p:cNvPr>
          <p:cNvSpPr>
            <a:spLocks noGrp="1"/>
          </p:cNvSpPr>
          <p:nvPr>
            <p:ph type="title"/>
          </p:nvPr>
        </p:nvSpPr>
        <p:spPr/>
        <p:txBody>
          <a:bodyPr/>
          <a:lstStyle/>
          <a:p>
            <a:r>
              <a:rPr kumimoji="1" lang="ja-JP" altLang="en-US" dirty="0"/>
              <a:t>様々な平均値</a:t>
            </a:r>
          </a:p>
        </p:txBody>
      </p:sp>
      <p:pic>
        <p:nvPicPr>
          <p:cNvPr id="3074" name="Picture 2" descr=" \bar{x}_{G} = \displaystyle\sqrt[n]{x_1 \times x_2 \times \cdots \times x_n} ">
            <a:extLst>
              <a:ext uri="{FF2B5EF4-FFF2-40B4-BE49-F238E27FC236}">
                <a16:creationId xmlns:a16="http://schemas.microsoft.com/office/drawing/2014/main" id="{81867137-3DDA-4C36-BD28-4A0E154C1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496" y="1825624"/>
            <a:ext cx="2886075" cy="26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12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71D8B-7257-4747-83BB-D0E4378DD7E2}"/>
              </a:ext>
            </a:extLst>
          </p:cNvPr>
          <p:cNvSpPr>
            <a:spLocks noGrp="1"/>
          </p:cNvSpPr>
          <p:nvPr>
            <p:ph type="title"/>
          </p:nvPr>
        </p:nvSpPr>
        <p:spPr/>
        <p:txBody>
          <a:bodyPr/>
          <a:lstStyle/>
          <a:p>
            <a:r>
              <a:rPr kumimoji="1" lang="ja-JP" altLang="en-US" dirty="0"/>
              <a:t>歪度と尖度</a:t>
            </a:r>
          </a:p>
        </p:txBody>
      </p:sp>
      <p:sp>
        <p:nvSpPr>
          <p:cNvPr id="3" name="コンテンツ プレースホルダー 2">
            <a:extLst>
              <a:ext uri="{FF2B5EF4-FFF2-40B4-BE49-F238E27FC236}">
                <a16:creationId xmlns:a16="http://schemas.microsoft.com/office/drawing/2014/main" id="{CD13E2F9-D1AA-48AE-BBFD-AB740B227D89}"/>
              </a:ext>
            </a:extLst>
          </p:cNvPr>
          <p:cNvSpPr>
            <a:spLocks noGrp="1"/>
          </p:cNvSpPr>
          <p:nvPr>
            <p:ph idx="1"/>
          </p:nvPr>
        </p:nvSpPr>
        <p:spPr>
          <a:xfrm>
            <a:off x="0" y="1455235"/>
            <a:ext cx="10515600" cy="4351338"/>
          </a:xfrm>
        </p:spPr>
        <p:txBody>
          <a:bodyPr/>
          <a:lstStyle/>
          <a:p>
            <a:r>
              <a:rPr kumimoji="1" lang="ja-JP" altLang="en-US" dirty="0"/>
              <a:t>歪度</a:t>
            </a:r>
            <a:endParaRPr kumimoji="1" lang="en-US" altLang="ja-JP" dirty="0"/>
          </a:p>
          <a:p>
            <a:pPr marL="0" indent="0">
              <a:buNone/>
            </a:pPr>
            <a:r>
              <a:rPr lang="ja-JP" altLang="en-US" dirty="0"/>
              <a:t>　正規分布からどれだけ歪んでいるかを表す統計量。</a:t>
            </a:r>
            <a:endParaRPr lang="en-US" altLang="ja-JP" dirty="0"/>
          </a:p>
          <a:p>
            <a:pPr marL="0" indent="0">
              <a:buNone/>
            </a:pPr>
            <a:r>
              <a:rPr kumimoji="1" lang="ja-JP" altLang="en-US" dirty="0"/>
              <a:t>　</a:t>
            </a:r>
            <a:endParaRPr kumimoji="1" lang="en-US" altLang="ja-JP" dirty="0"/>
          </a:p>
          <a:p>
            <a:pPr marL="0" indent="0">
              <a:buNone/>
            </a:pPr>
            <a:endParaRPr lang="en-US" altLang="ja-JP" dirty="0"/>
          </a:p>
          <a:p>
            <a:pPr marL="0" indent="0">
              <a:buNone/>
            </a:pPr>
            <a:endParaRPr kumimoji="1" lang="en-US" altLang="ja-JP" dirty="0"/>
          </a:p>
          <a:p>
            <a:r>
              <a:rPr lang="ja-JP" altLang="en-US" dirty="0"/>
              <a:t>尖度</a:t>
            </a:r>
            <a:endParaRPr lang="en-US" altLang="ja-JP" dirty="0"/>
          </a:p>
          <a:p>
            <a:pPr marL="0" indent="0">
              <a:buNone/>
            </a:pPr>
            <a:r>
              <a:rPr kumimoji="1" lang="ja-JP" altLang="en-US" dirty="0"/>
              <a:t>　正規分布からどれだけ尖っているかを表す統計量。</a:t>
            </a:r>
            <a:endParaRPr kumimoji="1" lang="en-US" altLang="ja-JP" dirty="0"/>
          </a:p>
          <a:p>
            <a:pPr marL="0" indent="0">
              <a:buNone/>
            </a:pPr>
            <a:endParaRPr kumimoji="1" lang="en-US" altLang="ja-JP" dirty="0"/>
          </a:p>
        </p:txBody>
      </p:sp>
      <p:pic>
        <p:nvPicPr>
          <p:cNvPr id="4098" name="Picture 2" descr=" \displaystyle \frac{n}{(n - 1)(n - 2)} \sum_{i = 1}^n \left(\frac{x_i - \overline{x}}{s}\right)^3 ">
            <a:extLst>
              <a:ext uri="{FF2B5EF4-FFF2-40B4-BE49-F238E27FC236}">
                <a16:creationId xmlns:a16="http://schemas.microsoft.com/office/drawing/2014/main" id="{6193170B-5637-4F81-AE29-FE91E32AA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886" y="2769268"/>
            <a:ext cx="32194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AE35F91-567B-4B13-A25F-2B3624726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883" y="2503289"/>
            <a:ext cx="5999545" cy="185142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 \displaystyle \frac{n(n+1)}{(n-1)(n-2)(n-3)} \displaystyle \sum_{i = 1}^n \frac{(x_i - \overline{x})^4}{s^4} - \frac{3(n-1)^2}{(n-2)(n-3)} ">
            <a:extLst>
              <a:ext uri="{FF2B5EF4-FFF2-40B4-BE49-F238E27FC236}">
                <a16:creationId xmlns:a16="http://schemas.microsoft.com/office/drawing/2014/main" id="{61002B00-355E-4CDA-84AE-76DCB9FEF1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33" y="5391044"/>
            <a:ext cx="5734050" cy="7143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AEE5BA6-6030-4CB9-8CF9-BF987A0ABF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3716" y="5063622"/>
            <a:ext cx="5502431" cy="169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257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p:txBody>
          <a:bodyPr/>
          <a:lstStyle/>
          <a:p>
            <a:r>
              <a:rPr kumimoji="1" lang="ja-JP" altLang="en-US" dirty="0"/>
              <a:t>箱ひげ図と幹葉表示</a:t>
            </a:r>
          </a:p>
        </p:txBody>
      </p:sp>
    </p:spTree>
    <p:extLst>
      <p:ext uri="{BB962C8B-B14F-4D97-AF65-F5344CB8AC3E}">
        <p14:creationId xmlns:p14="http://schemas.microsoft.com/office/powerpoint/2010/main" val="345315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EFDD4A-9291-4CEF-8DDF-CBA510929501}"/>
              </a:ext>
            </a:extLst>
          </p:cNvPr>
          <p:cNvSpPr>
            <a:spLocks noGrp="1"/>
          </p:cNvSpPr>
          <p:nvPr>
            <p:ph type="title"/>
          </p:nvPr>
        </p:nvSpPr>
        <p:spPr/>
        <p:txBody>
          <a:bodyPr/>
          <a:lstStyle/>
          <a:p>
            <a:r>
              <a:rPr kumimoji="1" lang="ja-JP" altLang="en-US" dirty="0"/>
              <a:t>箱ひげ図と幹葉表示</a:t>
            </a:r>
          </a:p>
        </p:txBody>
      </p:sp>
      <p:pic>
        <p:nvPicPr>
          <p:cNvPr id="5122" name="Picture 2" descr="箱ひげ図の見方4">
            <a:extLst>
              <a:ext uri="{FF2B5EF4-FFF2-40B4-BE49-F238E27FC236}">
                <a16:creationId xmlns:a16="http://schemas.microsoft.com/office/drawing/2014/main" id="{FA9D7C55-E8AD-4646-8250-0C693AAA6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84" y="1361160"/>
            <a:ext cx="4920400" cy="3378524"/>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BE97303F-E85D-41BF-93D8-B5823CA45BD7}"/>
              </a:ext>
            </a:extLst>
          </p:cNvPr>
          <p:cNvPicPr>
            <a:picLocks noChangeAspect="1"/>
          </p:cNvPicPr>
          <p:nvPr/>
        </p:nvPicPr>
        <p:blipFill>
          <a:blip r:embed="rId4"/>
          <a:stretch>
            <a:fillRect/>
          </a:stretch>
        </p:blipFill>
        <p:spPr>
          <a:xfrm>
            <a:off x="6446751" y="951737"/>
            <a:ext cx="5343625" cy="4954526"/>
          </a:xfrm>
          <a:prstGeom prst="rect">
            <a:avLst/>
          </a:prstGeom>
        </p:spPr>
      </p:pic>
      <p:cxnSp>
        <p:nvCxnSpPr>
          <p:cNvPr id="7" name="直線コネクタ 6">
            <a:extLst>
              <a:ext uri="{FF2B5EF4-FFF2-40B4-BE49-F238E27FC236}">
                <a16:creationId xmlns:a16="http://schemas.microsoft.com/office/drawing/2014/main" id="{0CDBE011-EA17-4D64-B8FE-52B7C5CBE856}"/>
              </a:ext>
            </a:extLst>
          </p:cNvPr>
          <p:cNvCxnSpPr/>
          <p:nvPr/>
        </p:nvCxnSpPr>
        <p:spPr>
          <a:xfrm>
            <a:off x="6314288" y="1493134"/>
            <a:ext cx="0" cy="5364866"/>
          </a:xfrm>
          <a:prstGeom prst="line">
            <a:avLst/>
          </a:prstGeom>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09696D4-AEBC-4EA4-92FE-77E7733D9F85}"/>
              </a:ext>
            </a:extLst>
          </p:cNvPr>
          <p:cNvSpPr txBox="1"/>
          <p:nvPr/>
        </p:nvSpPr>
        <p:spPr>
          <a:xfrm>
            <a:off x="360464" y="4897820"/>
            <a:ext cx="5410020" cy="923330"/>
          </a:xfrm>
          <a:prstGeom prst="rect">
            <a:avLst/>
          </a:prstGeom>
          <a:noFill/>
        </p:spPr>
        <p:txBody>
          <a:bodyPr wrap="square" rtlCol="0">
            <a:spAutoFit/>
          </a:bodyPr>
          <a:lstStyle/>
          <a:p>
            <a:r>
              <a:rPr kumimoji="1" lang="ja-JP" altLang="en-US" dirty="0"/>
              <a:t>箱ひげ図から、山の数は読み取れない。</a:t>
            </a:r>
            <a:endParaRPr kumimoji="1" lang="en-US" altLang="ja-JP" dirty="0"/>
          </a:p>
          <a:p>
            <a:r>
              <a:rPr lang="ja-JP" altLang="en-US" dirty="0"/>
              <a:t>髭の長さを</a:t>
            </a:r>
            <a:r>
              <a:rPr lang="en-US" altLang="ja-JP" dirty="0"/>
              <a:t>IQR</a:t>
            </a:r>
            <a:r>
              <a:rPr lang="ja-JP" altLang="en-US" dirty="0"/>
              <a:t>の</a:t>
            </a:r>
            <a:r>
              <a:rPr lang="en-US" altLang="ja-JP" dirty="0"/>
              <a:t>1.5</a:t>
            </a:r>
            <a:r>
              <a:rPr lang="ja-JP" altLang="en-US" dirty="0"/>
              <a:t>倍を上下限として、それを超えるものは外れ値とみなす書き方もある。</a:t>
            </a:r>
            <a:endParaRPr kumimoji="1" lang="ja-JP" altLang="en-US" dirty="0"/>
          </a:p>
        </p:txBody>
      </p:sp>
      <p:sp>
        <p:nvSpPr>
          <p:cNvPr id="8" name="テキスト ボックス 7">
            <a:extLst>
              <a:ext uri="{FF2B5EF4-FFF2-40B4-BE49-F238E27FC236}">
                <a16:creationId xmlns:a16="http://schemas.microsoft.com/office/drawing/2014/main" id="{0AD71138-1F77-4B3E-860E-AD284CC017DC}"/>
              </a:ext>
            </a:extLst>
          </p:cNvPr>
          <p:cNvSpPr txBox="1"/>
          <p:nvPr/>
        </p:nvSpPr>
        <p:spPr>
          <a:xfrm>
            <a:off x="6421516" y="6010183"/>
            <a:ext cx="5410020" cy="646331"/>
          </a:xfrm>
          <a:prstGeom prst="rect">
            <a:avLst/>
          </a:prstGeom>
          <a:noFill/>
        </p:spPr>
        <p:txBody>
          <a:bodyPr wrap="square" rtlCol="0">
            <a:spAutoFit/>
          </a:bodyPr>
          <a:lstStyle/>
          <a:p>
            <a:r>
              <a:rPr kumimoji="1" lang="ja-JP" altLang="en-US" dirty="0"/>
              <a:t>小数点以下は切り捨てることが多い</a:t>
            </a:r>
            <a:endParaRPr kumimoji="1" lang="en-US" altLang="ja-JP" dirty="0"/>
          </a:p>
          <a:p>
            <a:r>
              <a:rPr lang="ja-JP" altLang="en-US" dirty="0"/>
              <a:t>幹の切り方は</a:t>
            </a:r>
            <a:r>
              <a:rPr lang="en-US" altLang="ja-JP" dirty="0"/>
              <a:t>10</a:t>
            </a:r>
            <a:r>
              <a:rPr lang="ja-JP" altLang="en-US" dirty="0"/>
              <a:t>毎ではなく様々</a:t>
            </a:r>
            <a:endParaRPr kumimoji="1" lang="ja-JP" altLang="en-US" dirty="0"/>
          </a:p>
        </p:txBody>
      </p:sp>
    </p:spTree>
    <p:extLst>
      <p:ext uri="{BB962C8B-B14F-4D97-AF65-F5344CB8AC3E}">
        <p14:creationId xmlns:p14="http://schemas.microsoft.com/office/powerpoint/2010/main" val="306686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p:txBody>
          <a:bodyPr/>
          <a:lstStyle/>
          <a:p>
            <a:r>
              <a:rPr kumimoji="1" lang="ja-JP" altLang="en-US" dirty="0"/>
              <a:t>データの集計と表現</a:t>
            </a:r>
          </a:p>
        </p:txBody>
      </p:sp>
    </p:spTree>
    <p:extLst>
      <p:ext uri="{BB962C8B-B14F-4D97-AF65-F5344CB8AC3E}">
        <p14:creationId xmlns:p14="http://schemas.microsoft.com/office/powerpoint/2010/main" val="66692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E652D-0696-4B8B-92FC-EE360F438E24}"/>
              </a:ext>
            </a:extLst>
          </p:cNvPr>
          <p:cNvSpPr>
            <a:spLocks noGrp="1"/>
          </p:cNvSpPr>
          <p:nvPr>
            <p:ph type="title"/>
          </p:nvPr>
        </p:nvSpPr>
        <p:spPr/>
        <p:txBody>
          <a:bodyPr/>
          <a:lstStyle/>
          <a:p>
            <a:r>
              <a:rPr kumimoji="1" lang="ja-JP" altLang="en-US" dirty="0"/>
              <a:t>モザイク図と三角グラフ</a:t>
            </a:r>
          </a:p>
        </p:txBody>
      </p:sp>
      <p:pic>
        <p:nvPicPr>
          <p:cNvPr id="6146" name="Picture 2" descr="図2">
            <a:extLst>
              <a:ext uri="{FF2B5EF4-FFF2-40B4-BE49-F238E27FC236}">
                <a16:creationId xmlns:a16="http://schemas.microsoft.com/office/drawing/2014/main" id="{4A55F3D4-5796-445E-9556-1148720ED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4339"/>
            <a:ext cx="6273478" cy="457366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図4">
            <a:extLst>
              <a:ext uri="{FF2B5EF4-FFF2-40B4-BE49-F238E27FC236}">
                <a16:creationId xmlns:a16="http://schemas.microsoft.com/office/drawing/2014/main" id="{2DB61D8D-08E6-46E0-BE3D-40785FAB1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624" y="1196319"/>
            <a:ext cx="4900349" cy="465301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6456358-D4D6-406B-BDC0-4DC4BA831E2C}"/>
              </a:ext>
            </a:extLst>
          </p:cNvPr>
          <p:cNvSpPr txBox="1"/>
          <p:nvPr/>
        </p:nvSpPr>
        <p:spPr>
          <a:xfrm>
            <a:off x="0" y="1525849"/>
            <a:ext cx="6493397" cy="923330"/>
          </a:xfrm>
          <a:prstGeom prst="rect">
            <a:avLst/>
          </a:prstGeom>
          <a:noFill/>
        </p:spPr>
        <p:txBody>
          <a:bodyPr wrap="square" rtlCol="0">
            <a:spAutoFit/>
          </a:bodyPr>
          <a:lstStyle/>
          <a:p>
            <a:r>
              <a:rPr kumimoji="1" lang="ja-JP" altLang="en-US" dirty="0"/>
              <a:t>クロス集計表の表側のカテゴリーごとに積み上げ</a:t>
            </a:r>
            <a:r>
              <a:rPr kumimoji="1" lang="en-US" altLang="ja-JP" dirty="0"/>
              <a:t>100%</a:t>
            </a:r>
            <a:r>
              <a:rPr kumimoji="1" lang="ja-JP" altLang="en-US" dirty="0"/>
              <a:t>の縦棒グラフを作成し、さらに、横幅を表側の各カテゴリーの度数の合計に比例するようにしたグラフ</a:t>
            </a:r>
          </a:p>
        </p:txBody>
      </p:sp>
      <p:sp>
        <p:nvSpPr>
          <p:cNvPr id="7" name="テキスト ボックス 6">
            <a:extLst>
              <a:ext uri="{FF2B5EF4-FFF2-40B4-BE49-F238E27FC236}">
                <a16:creationId xmlns:a16="http://schemas.microsoft.com/office/drawing/2014/main" id="{DCEAE095-B4C8-42A7-A076-0406A70E444B}"/>
              </a:ext>
            </a:extLst>
          </p:cNvPr>
          <p:cNvSpPr txBox="1"/>
          <p:nvPr/>
        </p:nvSpPr>
        <p:spPr>
          <a:xfrm>
            <a:off x="7111678" y="549988"/>
            <a:ext cx="4900349" cy="646331"/>
          </a:xfrm>
          <a:prstGeom prst="rect">
            <a:avLst/>
          </a:prstGeom>
          <a:noFill/>
        </p:spPr>
        <p:txBody>
          <a:bodyPr wrap="square" rtlCol="0">
            <a:spAutoFit/>
          </a:bodyPr>
          <a:lstStyle/>
          <a:p>
            <a:r>
              <a:rPr kumimoji="1" lang="en-US" altLang="ja-JP" dirty="0"/>
              <a:t>3</a:t>
            </a:r>
            <a:r>
              <a:rPr kumimoji="1" lang="ja-JP" altLang="en-US" dirty="0"/>
              <a:t>つの要素で構成されるデータにおいて、その構成比を表す際に用いられるグラフ</a:t>
            </a:r>
          </a:p>
        </p:txBody>
      </p:sp>
      <p:sp>
        <p:nvSpPr>
          <p:cNvPr id="8" name="テキスト ボックス 7">
            <a:extLst>
              <a:ext uri="{FF2B5EF4-FFF2-40B4-BE49-F238E27FC236}">
                <a16:creationId xmlns:a16="http://schemas.microsoft.com/office/drawing/2014/main" id="{A3948704-7E4C-48B1-A103-2DB3318D6E69}"/>
              </a:ext>
            </a:extLst>
          </p:cNvPr>
          <p:cNvSpPr txBox="1"/>
          <p:nvPr/>
        </p:nvSpPr>
        <p:spPr>
          <a:xfrm>
            <a:off x="7151623" y="5984846"/>
            <a:ext cx="4900349" cy="923330"/>
          </a:xfrm>
          <a:prstGeom prst="rect">
            <a:avLst/>
          </a:prstGeom>
          <a:noFill/>
        </p:spPr>
        <p:txBody>
          <a:bodyPr wrap="square" rtlCol="0">
            <a:spAutoFit/>
          </a:bodyPr>
          <a:lstStyle/>
          <a:p>
            <a:r>
              <a:rPr kumimoji="1" lang="ja-JP" altLang="en-US" dirty="0"/>
              <a:t>各データ点について、三つの割合の合計は、</a:t>
            </a:r>
            <a:r>
              <a:rPr kumimoji="1" lang="en-US" altLang="ja-JP" dirty="0"/>
              <a:t>100%</a:t>
            </a:r>
            <a:r>
              <a:rPr kumimoji="1" lang="ja-JP" altLang="en-US" dirty="0"/>
              <a:t>未満になる。</a:t>
            </a:r>
            <a:r>
              <a:rPr lang="en-US" altLang="ja-JP" dirty="0"/>
              <a:t>(</a:t>
            </a:r>
            <a:r>
              <a:rPr lang="ja-JP" altLang="en-US" dirty="0"/>
              <a:t>四つ目以降の構成要素がある可能性もあるため。</a:t>
            </a:r>
            <a:r>
              <a:rPr lang="en-US" altLang="ja-JP" dirty="0"/>
              <a:t>)</a:t>
            </a:r>
            <a:endParaRPr kumimoji="1" lang="ja-JP" altLang="en-US" dirty="0"/>
          </a:p>
        </p:txBody>
      </p:sp>
    </p:spTree>
    <p:extLst>
      <p:ext uri="{BB962C8B-B14F-4D97-AF65-F5344CB8AC3E}">
        <p14:creationId xmlns:p14="http://schemas.microsoft.com/office/powerpoint/2010/main" val="3231408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p:txBody>
          <a:bodyPr/>
          <a:lstStyle/>
          <a:p>
            <a:r>
              <a:rPr kumimoji="1" lang="ja-JP" altLang="en-US" dirty="0"/>
              <a:t>分散と標準偏差</a:t>
            </a:r>
          </a:p>
        </p:txBody>
      </p:sp>
    </p:spTree>
    <p:extLst>
      <p:ext uri="{BB962C8B-B14F-4D97-AF65-F5344CB8AC3E}">
        <p14:creationId xmlns:p14="http://schemas.microsoft.com/office/powerpoint/2010/main" val="3303594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AD0F9-1F34-4EE4-8364-AE988B91DD69}"/>
              </a:ext>
            </a:extLst>
          </p:cNvPr>
          <p:cNvSpPr>
            <a:spLocks noGrp="1"/>
          </p:cNvSpPr>
          <p:nvPr>
            <p:ph type="title"/>
          </p:nvPr>
        </p:nvSpPr>
        <p:spPr/>
        <p:txBody>
          <a:bodyPr/>
          <a:lstStyle/>
          <a:p>
            <a:r>
              <a:rPr kumimoji="1" lang="ja-JP" altLang="en-US" dirty="0"/>
              <a:t>偏差</a:t>
            </a:r>
          </a:p>
        </p:txBody>
      </p:sp>
      <p:sp>
        <p:nvSpPr>
          <p:cNvPr id="3" name="コンテンツ プレースホルダー 2">
            <a:extLst>
              <a:ext uri="{FF2B5EF4-FFF2-40B4-BE49-F238E27FC236}">
                <a16:creationId xmlns:a16="http://schemas.microsoft.com/office/drawing/2014/main" id="{058D6B31-B3FB-49B4-853F-99BA2B607FF6}"/>
              </a:ext>
            </a:extLst>
          </p:cNvPr>
          <p:cNvSpPr>
            <a:spLocks noGrp="1"/>
          </p:cNvSpPr>
          <p:nvPr>
            <p:ph idx="1"/>
          </p:nvPr>
        </p:nvSpPr>
        <p:spPr/>
        <p:txBody>
          <a:bodyPr/>
          <a:lstStyle/>
          <a:p>
            <a:r>
              <a:rPr kumimoji="1" lang="ja-JP" altLang="en-US" dirty="0"/>
              <a:t>偏差</a:t>
            </a:r>
            <a:endParaRPr kumimoji="1" lang="en-US" altLang="ja-JP" dirty="0"/>
          </a:p>
          <a:p>
            <a:pPr lvl="1">
              <a:buFont typeface="Wingdings" panose="05000000000000000000" pitchFamily="2" charset="2"/>
              <a:buChar char="Ø"/>
            </a:pPr>
            <a:r>
              <a:rPr kumimoji="1" lang="ja-JP" altLang="en-US" dirty="0"/>
              <a:t>平均とデータの差</a:t>
            </a:r>
            <a:endParaRPr kumimoji="1" lang="en-US" altLang="ja-JP" dirty="0"/>
          </a:p>
          <a:p>
            <a:r>
              <a:rPr lang="ja-JP" altLang="en-US" dirty="0"/>
              <a:t>平均偏差</a:t>
            </a:r>
            <a:endParaRPr lang="en-US" altLang="ja-JP" dirty="0"/>
          </a:p>
          <a:p>
            <a:pPr lvl="1">
              <a:buFont typeface="Wingdings" panose="05000000000000000000" pitchFamily="2" charset="2"/>
              <a:buChar char="Ø"/>
            </a:pPr>
            <a:r>
              <a:rPr kumimoji="1" lang="ja-JP" altLang="en-US" dirty="0"/>
              <a:t>偏差の絶対値の平均値</a:t>
            </a:r>
            <a:endParaRPr kumimoji="1" lang="en-US" altLang="ja-JP" dirty="0"/>
          </a:p>
          <a:p>
            <a:r>
              <a:rPr lang="ja-JP" altLang="en-US" dirty="0"/>
              <a:t>分散の性質</a:t>
            </a:r>
            <a:endParaRPr kumimoji="1" lang="ja-JP" altLang="en-US" dirty="0"/>
          </a:p>
        </p:txBody>
      </p:sp>
      <p:pic>
        <p:nvPicPr>
          <p:cNvPr id="5" name="図 4">
            <a:extLst>
              <a:ext uri="{FF2B5EF4-FFF2-40B4-BE49-F238E27FC236}">
                <a16:creationId xmlns:a16="http://schemas.microsoft.com/office/drawing/2014/main" id="{6D365F48-52CE-4CE6-B19C-53BB7B20C1E1}"/>
              </a:ext>
            </a:extLst>
          </p:cNvPr>
          <p:cNvPicPr>
            <a:picLocks noChangeAspect="1"/>
          </p:cNvPicPr>
          <p:nvPr/>
        </p:nvPicPr>
        <p:blipFill>
          <a:blip r:embed="rId2"/>
          <a:stretch>
            <a:fillRect/>
          </a:stretch>
        </p:blipFill>
        <p:spPr>
          <a:xfrm>
            <a:off x="1003180" y="4001294"/>
            <a:ext cx="4058216" cy="1581371"/>
          </a:xfrm>
          <a:prstGeom prst="rect">
            <a:avLst/>
          </a:prstGeom>
        </p:spPr>
      </p:pic>
    </p:spTree>
    <p:extLst>
      <p:ext uri="{BB962C8B-B14F-4D97-AF65-F5344CB8AC3E}">
        <p14:creationId xmlns:p14="http://schemas.microsoft.com/office/powerpoint/2010/main" val="250995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61B468-9E66-4D6F-8B87-E6D0E9E967E8}"/>
              </a:ext>
            </a:extLst>
          </p:cNvPr>
          <p:cNvSpPr>
            <a:spLocks noGrp="1"/>
          </p:cNvSpPr>
          <p:nvPr>
            <p:ph type="title"/>
          </p:nvPr>
        </p:nvSpPr>
        <p:spPr/>
        <p:txBody>
          <a:bodyPr/>
          <a:lstStyle/>
          <a:p>
            <a:r>
              <a:rPr kumimoji="1" lang="ja-JP" altLang="en-US" dirty="0"/>
              <a:t>時系列データの変化</a:t>
            </a:r>
          </a:p>
        </p:txBody>
      </p:sp>
      <p:sp>
        <p:nvSpPr>
          <p:cNvPr id="3" name="コンテンツ プレースホルダー 2">
            <a:extLst>
              <a:ext uri="{FF2B5EF4-FFF2-40B4-BE49-F238E27FC236}">
                <a16:creationId xmlns:a16="http://schemas.microsoft.com/office/drawing/2014/main" id="{A4E5B73E-39BB-4C56-95B7-B99E2D616048}"/>
              </a:ext>
            </a:extLst>
          </p:cNvPr>
          <p:cNvSpPr>
            <a:spLocks noGrp="1"/>
          </p:cNvSpPr>
          <p:nvPr>
            <p:ph idx="1"/>
          </p:nvPr>
        </p:nvSpPr>
        <p:spPr/>
        <p:txBody>
          <a:bodyPr/>
          <a:lstStyle/>
          <a:p>
            <a:r>
              <a:rPr kumimoji="1" lang="ja-JP" altLang="en-US" dirty="0"/>
              <a:t>差、比、変化率、指数などがある。</a:t>
            </a:r>
            <a:endParaRPr kumimoji="1" lang="en-US" altLang="ja-JP" dirty="0"/>
          </a:p>
          <a:p>
            <a:r>
              <a:rPr lang="ja-JP" altLang="en-US" dirty="0"/>
              <a:t>変化率</a:t>
            </a:r>
            <a:r>
              <a:rPr lang="en-US" altLang="ja-JP" dirty="0"/>
              <a:t>=</a:t>
            </a:r>
            <a:r>
              <a:rPr lang="ja-JP" altLang="en-US" dirty="0"/>
              <a:t>（ある時点の値</a:t>
            </a:r>
            <a:r>
              <a:rPr lang="en-US" altLang="ja-JP" dirty="0"/>
              <a:t>-</a:t>
            </a:r>
            <a:r>
              <a:rPr lang="ja-JP" altLang="en-US" dirty="0"/>
              <a:t>前時点の値）</a:t>
            </a:r>
            <a:r>
              <a:rPr lang="en-US" altLang="ja-JP" dirty="0"/>
              <a:t>÷</a:t>
            </a:r>
            <a:r>
              <a:rPr lang="ja-JP" altLang="en-US" dirty="0"/>
              <a:t>（前時点の値）</a:t>
            </a:r>
            <a:endParaRPr lang="en-US" altLang="ja-JP" dirty="0"/>
          </a:p>
          <a:p>
            <a:r>
              <a:rPr kumimoji="1" lang="ja-JP" altLang="en-US" dirty="0"/>
              <a:t>指数</a:t>
            </a:r>
            <a:r>
              <a:rPr kumimoji="1" lang="en-US" altLang="ja-JP" dirty="0"/>
              <a:t>=(</a:t>
            </a:r>
            <a:r>
              <a:rPr kumimoji="1" lang="ja-JP" altLang="en-US" dirty="0"/>
              <a:t>それぞれの時点の値</a:t>
            </a:r>
            <a:r>
              <a:rPr kumimoji="1" lang="en-US" altLang="ja-JP" dirty="0"/>
              <a:t>÷</a:t>
            </a:r>
            <a:r>
              <a:rPr kumimoji="1" lang="ja-JP" altLang="en-US" dirty="0"/>
              <a:t>基準時点の値</a:t>
            </a:r>
            <a:r>
              <a:rPr lang="en-US" altLang="ja-JP" dirty="0"/>
              <a:t>)×100</a:t>
            </a:r>
          </a:p>
          <a:p>
            <a:r>
              <a:rPr lang="ja-JP" altLang="en-US" dirty="0"/>
              <a:t>傾向変動</a:t>
            </a:r>
            <a:r>
              <a:rPr lang="en-US" altLang="ja-JP" dirty="0"/>
              <a:t>…</a:t>
            </a:r>
            <a:r>
              <a:rPr lang="ja-JP" altLang="en-US" dirty="0"/>
              <a:t>周期変動のうち、長期にわたる持続的な変化</a:t>
            </a:r>
            <a:endParaRPr lang="en-US" altLang="ja-JP" dirty="0"/>
          </a:p>
          <a:p>
            <a:r>
              <a:rPr kumimoji="1" lang="ja-JP" altLang="en-US" dirty="0"/>
              <a:t>季節変動</a:t>
            </a:r>
            <a:r>
              <a:rPr kumimoji="1" lang="en-US" altLang="ja-JP" dirty="0"/>
              <a:t>…</a:t>
            </a:r>
            <a:r>
              <a:rPr kumimoji="1" lang="ja-JP" altLang="en-US" dirty="0"/>
              <a:t>周期変動のうち、</a:t>
            </a:r>
            <a:r>
              <a:rPr kumimoji="1" lang="en-US" altLang="ja-JP" dirty="0"/>
              <a:t>12</a:t>
            </a:r>
            <a:r>
              <a:rPr kumimoji="1" lang="ja-JP" altLang="en-US" dirty="0"/>
              <a:t>か月単位で繰り返すもの</a:t>
            </a:r>
            <a:endParaRPr kumimoji="1" lang="en-US" altLang="ja-JP" dirty="0"/>
          </a:p>
          <a:p>
            <a:r>
              <a:rPr lang="ja-JP" altLang="en-US" dirty="0"/>
              <a:t>循環変動</a:t>
            </a:r>
            <a:r>
              <a:rPr lang="en-US" altLang="ja-JP" dirty="0"/>
              <a:t>…</a:t>
            </a:r>
            <a:r>
              <a:rPr lang="ja-JP" altLang="en-US" dirty="0"/>
              <a:t>一定ではない周期で繰り返される変動。景気など。</a:t>
            </a:r>
            <a:endParaRPr kumimoji="1" lang="en-US" altLang="ja-JP" dirty="0"/>
          </a:p>
          <a:p>
            <a:r>
              <a:rPr lang="ja-JP" altLang="en-US" dirty="0"/>
              <a:t>不規則変動</a:t>
            </a:r>
            <a:r>
              <a:rPr lang="en-US" altLang="ja-JP" dirty="0"/>
              <a:t>…</a:t>
            </a:r>
            <a:r>
              <a:rPr lang="ja-JP" altLang="en-US" dirty="0"/>
              <a:t>傾向、循環、季節以外の変動。偶然変動も含む。</a:t>
            </a:r>
            <a:endParaRPr kumimoji="1" lang="en-US" altLang="ja-JP" dirty="0"/>
          </a:p>
          <a:p>
            <a:endParaRPr kumimoji="1" lang="en-US" altLang="ja-JP" dirty="0"/>
          </a:p>
        </p:txBody>
      </p:sp>
    </p:spTree>
    <p:extLst>
      <p:ext uri="{BB962C8B-B14F-4D97-AF65-F5344CB8AC3E}">
        <p14:creationId xmlns:p14="http://schemas.microsoft.com/office/powerpoint/2010/main" val="1721570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87426-B97A-49F2-8966-EDBAAF23DD49}"/>
              </a:ext>
            </a:extLst>
          </p:cNvPr>
          <p:cNvSpPr>
            <a:spLocks noGrp="1"/>
          </p:cNvSpPr>
          <p:nvPr>
            <p:ph type="title"/>
          </p:nvPr>
        </p:nvSpPr>
        <p:spPr/>
        <p:txBody>
          <a:bodyPr/>
          <a:lstStyle/>
          <a:p>
            <a:r>
              <a:rPr kumimoji="1" lang="ja-JP" altLang="en-US" dirty="0"/>
              <a:t>変動係数</a:t>
            </a:r>
          </a:p>
        </p:txBody>
      </p:sp>
      <p:sp>
        <p:nvSpPr>
          <p:cNvPr id="3" name="コンテンツ プレースホルダー 2">
            <a:extLst>
              <a:ext uri="{FF2B5EF4-FFF2-40B4-BE49-F238E27FC236}">
                <a16:creationId xmlns:a16="http://schemas.microsoft.com/office/drawing/2014/main" id="{EF3BCB76-C095-49BE-90AD-50D1BA1977A7}"/>
              </a:ext>
            </a:extLst>
          </p:cNvPr>
          <p:cNvSpPr>
            <a:spLocks noGrp="1"/>
          </p:cNvSpPr>
          <p:nvPr>
            <p:ph idx="1"/>
          </p:nvPr>
        </p:nvSpPr>
        <p:spPr/>
        <p:txBody>
          <a:bodyPr/>
          <a:lstStyle/>
          <a:p>
            <a:r>
              <a:rPr kumimoji="1" lang="ja-JP" altLang="en-US" dirty="0"/>
              <a:t>標準偏差を平均値で割った値。</a:t>
            </a:r>
            <a:endParaRPr kumimoji="1" lang="en-US" altLang="ja-JP" dirty="0"/>
          </a:p>
          <a:p>
            <a:pPr marL="0" indent="0">
              <a:buNone/>
            </a:pPr>
            <a:r>
              <a:rPr lang="ja-JP" altLang="en-US" dirty="0"/>
              <a:t>　</a:t>
            </a:r>
            <a:r>
              <a:rPr kumimoji="1" lang="ja-JP" altLang="en-US" dirty="0"/>
              <a:t>単位やスケールの異なるデータのバラツキを絶対値ではなく相</a:t>
            </a:r>
            <a:endParaRPr kumimoji="1" lang="en-US" altLang="ja-JP" dirty="0"/>
          </a:p>
          <a:p>
            <a:pPr marL="0" indent="0">
              <a:buNone/>
            </a:pPr>
            <a:r>
              <a:rPr lang="ja-JP" altLang="en-US" dirty="0"/>
              <a:t>　</a:t>
            </a:r>
            <a:r>
              <a:rPr kumimoji="1" lang="ja-JP" altLang="en-US" dirty="0"/>
              <a:t>対値で比較しようとする場合に用いる無次元値。</a:t>
            </a:r>
            <a:endParaRPr kumimoji="1" lang="en-US" altLang="ja-JP" dirty="0"/>
          </a:p>
          <a:p>
            <a:pPr marL="0" indent="0">
              <a:buNone/>
            </a:pPr>
            <a:r>
              <a:rPr lang="ja-JP" altLang="en-US" dirty="0"/>
              <a:t>　平均値が大きくなればその分ばらつきも大きくなるような値</a:t>
            </a:r>
            <a:endParaRPr lang="en-US" altLang="ja-JP" dirty="0"/>
          </a:p>
          <a:p>
            <a:pPr marL="0" indent="0">
              <a:buNone/>
            </a:pPr>
            <a:r>
              <a:rPr lang="ja-JP" altLang="en-US" dirty="0"/>
              <a:t>　</a:t>
            </a:r>
            <a:r>
              <a:rPr lang="en-US" altLang="ja-JP" dirty="0"/>
              <a:t>(</a:t>
            </a:r>
            <a:r>
              <a:rPr lang="ja-JP" altLang="en-US" dirty="0"/>
              <a:t>比例尺度</a:t>
            </a:r>
            <a:r>
              <a:rPr lang="en-US" altLang="ja-JP" dirty="0"/>
              <a:t>)</a:t>
            </a:r>
            <a:r>
              <a:rPr lang="ja-JP" altLang="en-US" dirty="0"/>
              <a:t>に対して有効。</a:t>
            </a:r>
            <a:endParaRPr kumimoji="1" lang="en-US" altLang="ja-JP" dirty="0"/>
          </a:p>
          <a:p>
            <a:pPr marL="0" indent="0">
              <a:buNone/>
            </a:pPr>
            <a:r>
              <a:rPr lang="ja-JP" altLang="en-US" dirty="0"/>
              <a:t>例</a:t>
            </a:r>
            <a:r>
              <a:rPr lang="en-US" altLang="ja-JP" dirty="0"/>
              <a:t>.  </a:t>
            </a:r>
            <a:r>
              <a:rPr lang="ja-JP" altLang="en-US" dirty="0"/>
              <a:t>鶏ささみと牛ステーキ肉の値段のばらつき</a:t>
            </a:r>
            <a:endParaRPr lang="en-US" altLang="ja-JP" dirty="0"/>
          </a:p>
          <a:p>
            <a:pPr marL="0" indent="0">
              <a:buNone/>
            </a:pPr>
            <a:r>
              <a:rPr kumimoji="1" lang="ja-JP" altLang="en-US" dirty="0"/>
              <a:t>　　人とラットの体重のばらつき</a:t>
            </a:r>
          </a:p>
        </p:txBody>
      </p:sp>
      <p:pic>
        <p:nvPicPr>
          <p:cNvPr id="7170" name="Picture 2" descr=" CV=\displaystyle \frac{\sigma}{\bar{x}} ">
            <a:extLst>
              <a:ext uri="{FF2B5EF4-FFF2-40B4-BE49-F238E27FC236}">
                <a16:creationId xmlns:a16="http://schemas.microsoft.com/office/drawing/2014/main" id="{D27CB09E-A286-49DD-AB5A-8A74F9168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9144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554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p:txBody>
          <a:bodyPr/>
          <a:lstStyle/>
          <a:p>
            <a:r>
              <a:rPr kumimoji="1" lang="ja-JP" altLang="en-US" dirty="0"/>
              <a:t>さまざまな事象</a:t>
            </a:r>
          </a:p>
        </p:txBody>
      </p:sp>
    </p:spTree>
    <p:extLst>
      <p:ext uri="{BB962C8B-B14F-4D97-AF65-F5344CB8AC3E}">
        <p14:creationId xmlns:p14="http://schemas.microsoft.com/office/powerpoint/2010/main" val="453572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6CEECC-8954-46AD-9768-053C4BC3E90B}"/>
              </a:ext>
            </a:extLst>
          </p:cNvPr>
          <p:cNvSpPr>
            <a:spLocks noGrp="1"/>
          </p:cNvSpPr>
          <p:nvPr>
            <p:ph type="title"/>
          </p:nvPr>
        </p:nvSpPr>
        <p:spPr/>
        <p:txBody>
          <a:bodyPr/>
          <a:lstStyle/>
          <a:p>
            <a:r>
              <a:rPr kumimoji="1" lang="ja-JP" altLang="en-US" dirty="0"/>
              <a:t>根元事象と複合事象</a:t>
            </a:r>
          </a:p>
        </p:txBody>
      </p:sp>
      <p:sp>
        <p:nvSpPr>
          <p:cNvPr id="3" name="コンテンツ プレースホルダー 2">
            <a:extLst>
              <a:ext uri="{FF2B5EF4-FFF2-40B4-BE49-F238E27FC236}">
                <a16:creationId xmlns:a16="http://schemas.microsoft.com/office/drawing/2014/main" id="{1CF7AB61-D432-443A-8ED2-15660122F849}"/>
              </a:ext>
            </a:extLst>
          </p:cNvPr>
          <p:cNvSpPr>
            <a:spLocks noGrp="1"/>
          </p:cNvSpPr>
          <p:nvPr>
            <p:ph idx="1"/>
          </p:nvPr>
        </p:nvSpPr>
        <p:spPr/>
        <p:txBody>
          <a:bodyPr/>
          <a:lstStyle/>
          <a:p>
            <a:r>
              <a:rPr kumimoji="1" lang="ja-JP" altLang="en-US" dirty="0"/>
              <a:t>根元事象</a:t>
            </a:r>
            <a:r>
              <a:rPr lang="en-US" altLang="ja-JP" dirty="0"/>
              <a:t>…</a:t>
            </a:r>
            <a:r>
              <a:rPr lang="ja-JP" altLang="en-US" dirty="0"/>
              <a:t>これ以上分解できない事象。</a:t>
            </a:r>
            <a:endParaRPr lang="en-US" altLang="ja-JP" dirty="0"/>
          </a:p>
          <a:p>
            <a:pPr marL="0" indent="0">
              <a:buNone/>
            </a:pPr>
            <a:r>
              <a:rPr kumimoji="1" lang="ja-JP" altLang="en-US" dirty="0"/>
              <a:t>　例</a:t>
            </a:r>
            <a:r>
              <a:rPr kumimoji="1" lang="en-US" altLang="ja-JP" dirty="0"/>
              <a:t>.</a:t>
            </a:r>
            <a:r>
              <a:rPr kumimoji="1" lang="ja-JP" altLang="en-US" dirty="0"/>
              <a:t>　サイコロを振って</a:t>
            </a:r>
            <a:r>
              <a:rPr kumimoji="1" lang="en-US" altLang="ja-JP" dirty="0"/>
              <a:t>2</a:t>
            </a:r>
            <a:r>
              <a:rPr kumimoji="1" lang="ja-JP" altLang="en-US" dirty="0"/>
              <a:t>の目が出る</a:t>
            </a:r>
            <a:endParaRPr kumimoji="1" lang="en-US" altLang="ja-JP" dirty="0"/>
          </a:p>
          <a:p>
            <a:pPr marL="0" indent="0">
              <a:buNone/>
            </a:pPr>
            <a:endParaRPr lang="en-US" altLang="ja-JP" dirty="0"/>
          </a:p>
          <a:p>
            <a:r>
              <a:rPr lang="ja-JP" altLang="en-US" dirty="0"/>
              <a:t>複合事象</a:t>
            </a:r>
            <a:r>
              <a:rPr lang="en-US" altLang="ja-JP" dirty="0"/>
              <a:t>…</a:t>
            </a:r>
            <a:r>
              <a:rPr lang="ja-JP" altLang="en-US" dirty="0"/>
              <a:t>分解できる事象。複数の根元事象を合わせた集合。</a:t>
            </a:r>
            <a:endParaRPr lang="en-US" altLang="ja-JP" dirty="0"/>
          </a:p>
          <a:p>
            <a:pPr marL="0" indent="0">
              <a:buNone/>
            </a:pPr>
            <a:r>
              <a:rPr lang="ja-JP" altLang="en-US" dirty="0"/>
              <a:t>　例</a:t>
            </a:r>
            <a:r>
              <a:rPr lang="en-US" altLang="ja-JP" dirty="0"/>
              <a:t>.</a:t>
            </a:r>
            <a:r>
              <a:rPr lang="ja-JP" altLang="en-US" dirty="0"/>
              <a:t>　偶数の目が出る事象</a:t>
            </a:r>
            <a:endParaRPr lang="en-US" altLang="ja-JP" dirty="0"/>
          </a:p>
          <a:p>
            <a:endParaRPr lang="en-US" altLang="ja-JP" dirty="0"/>
          </a:p>
        </p:txBody>
      </p:sp>
    </p:spTree>
    <p:extLst>
      <p:ext uri="{BB962C8B-B14F-4D97-AF65-F5344CB8AC3E}">
        <p14:creationId xmlns:p14="http://schemas.microsoft.com/office/powerpoint/2010/main" val="2654006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D25B8-680D-47FA-B68E-C45A501A0777}"/>
              </a:ext>
            </a:extLst>
          </p:cNvPr>
          <p:cNvSpPr>
            <a:spLocks noGrp="1"/>
          </p:cNvSpPr>
          <p:nvPr>
            <p:ph type="title"/>
          </p:nvPr>
        </p:nvSpPr>
        <p:spPr/>
        <p:txBody>
          <a:bodyPr/>
          <a:lstStyle/>
          <a:p>
            <a:r>
              <a:rPr kumimoji="1" lang="ja-JP" altLang="en-US" dirty="0"/>
              <a:t>排反事象と独立試行</a:t>
            </a:r>
          </a:p>
        </p:txBody>
      </p:sp>
      <p:sp>
        <p:nvSpPr>
          <p:cNvPr id="3" name="コンテンツ プレースホルダー 2">
            <a:extLst>
              <a:ext uri="{FF2B5EF4-FFF2-40B4-BE49-F238E27FC236}">
                <a16:creationId xmlns:a16="http://schemas.microsoft.com/office/drawing/2014/main" id="{0D22C380-3CB8-4DCF-9282-4ADF4C94998E}"/>
              </a:ext>
            </a:extLst>
          </p:cNvPr>
          <p:cNvSpPr>
            <a:spLocks noGrp="1"/>
          </p:cNvSpPr>
          <p:nvPr>
            <p:ph idx="1"/>
          </p:nvPr>
        </p:nvSpPr>
        <p:spPr/>
        <p:txBody>
          <a:bodyPr>
            <a:normAutofit/>
          </a:bodyPr>
          <a:lstStyle/>
          <a:p>
            <a:r>
              <a:rPr kumimoji="1" lang="ja-JP" altLang="en-US" dirty="0"/>
              <a:t>排反</a:t>
            </a:r>
            <a:endParaRPr lang="en-US" altLang="ja-JP" dirty="0"/>
          </a:p>
          <a:p>
            <a:pPr marL="0" indent="0">
              <a:buNone/>
            </a:pPr>
            <a:r>
              <a:rPr kumimoji="1" lang="ja-JP" altLang="en-US" dirty="0"/>
              <a:t>　→ 同時に起こることはない</a:t>
            </a:r>
            <a:endParaRPr kumimoji="1" lang="en-US" altLang="ja-JP" dirty="0"/>
          </a:p>
          <a:p>
            <a:pPr marL="0" indent="0">
              <a:buNone/>
            </a:pPr>
            <a:r>
              <a:rPr lang="ja-JP" altLang="en-US" dirty="0"/>
              <a:t>　→ </a:t>
            </a:r>
            <a:r>
              <a:rPr lang="en-US" altLang="ja-JP" dirty="0"/>
              <a:t>P(A </a:t>
            </a:r>
            <a:r>
              <a:rPr lang="ja-JP" altLang="en-US" dirty="0"/>
              <a:t>⋂ </a:t>
            </a:r>
            <a:r>
              <a:rPr lang="en-US" altLang="ja-JP" dirty="0"/>
              <a:t>B) = 0</a:t>
            </a:r>
          </a:p>
          <a:p>
            <a:pPr marL="0" indent="0">
              <a:buNone/>
            </a:pPr>
            <a:r>
              <a:rPr lang="ja-JP" altLang="en-US" dirty="0"/>
              <a:t>　→ </a:t>
            </a:r>
            <a:r>
              <a:rPr lang="en-US" altLang="ja-JP" dirty="0"/>
              <a:t>P(A </a:t>
            </a:r>
            <a:r>
              <a:rPr lang="ja-JP" altLang="en-US" dirty="0"/>
              <a:t>⋃ </a:t>
            </a:r>
            <a:r>
              <a:rPr lang="en-US" altLang="ja-JP" dirty="0"/>
              <a:t>B) = P(A) + P(B)</a:t>
            </a:r>
          </a:p>
          <a:p>
            <a:pPr marL="0" indent="0">
              <a:buNone/>
            </a:pPr>
            <a:endParaRPr lang="en-US" altLang="ja-JP" dirty="0"/>
          </a:p>
          <a:p>
            <a:r>
              <a:rPr lang="ja-JP" altLang="en-US" dirty="0"/>
              <a:t>独立</a:t>
            </a:r>
            <a:endParaRPr lang="en-US" altLang="ja-JP" dirty="0"/>
          </a:p>
          <a:p>
            <a:pPr marL="0" indent="0">
              <a:buNone/>
            </a:pPr>
            <a:r>
              <a:rPr lang="ja-JP" altLang="en-US" dirty="0"/>
              <a:t>　→ 一方の試行が他方の試行に影響を与えない</a:t>
            </a:r>
            <a:endParaRPr lang="en-US" altLang="ja-JP" dirty="0"/>
          </a:p>
          <a:p>
            <a:pPr marL="0" indent="0">
              <a:buNone/>
            </a:pPr>
            <a:r>
              <a:rPr kumimoji="1" lang="ja-JP" altLang="en-US" dirty="0"/>
              <a:t>　→ </a:t>
            </a:r>
            <a:endParaRPr kumimoji="1" lang="en-US" altLang="ja-JP" dirty="0"/>
          </a:p>
        </p:txBody>
      </p:sp>
      <p:pic>
        <p:nvPicPr>
          <p:cNvPr id="1026" name="Picture 2" descr="排反事象">
            <a:extLst>
              <a:ext uri="{FF2B5EF4-FFF2-40B4-BE49-F238E27FC236}">
                <a16:creationId xmlns:a16="http://schemas.microsoft.com/office/drawing/2014/main" id="{E8CB51E9-F6A9-4F89-A9FF-C1DA69DFC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2512" y="1825625"/>
            <a:ext cx="3427885" cy="242648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 P(A \cap B) =P(A) \times P(B) ">
            <a:extLst>
              <a:ext uri="{FF2B5EF4-FFF2-40B4-BE49-F238E27FC236}">
                <a16:creationId xmlns:a16="http://schemas.microsoft.com/office/drawing/2014/main" id="{7518DD16-8FAB-46F0-9245-05341BFA8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618" y="5441729"/>
            <a:ext cx="3827344" cy="34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799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kumimoji="1" lang="ja-JP" altLang="en-US" dirty="0"/>
              <a:t>条件付き確率とベイズの定理</a:t>
            </a:r>
          </a:p>
        </p:txBody>
      </p:sp>
    </p:spTree>
    <p:extLst>
      <p:ext uri="{BB962C8B-B14F-4D97-AF65-F5344CB8AC3E}">
        <p14:creationId xmlns:p14="http://schemas.microsoft.com/office/powerpoint/2010/main" val="3971262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6DF21-2CD4-42DB-854A-67459D12B3D3}"/>
              </a:ext>
            </a:extLst>
          </p:cNvPr>
          <p:cNvSpPr>
            <a:spLocks noGrp="1"/>
          </p:cNvSpPr>
          <p:nvPr>
            <p:ph type="title"/>
          </p:nvPr>
        </p:nvSpPr>
        <p:spPr/>
        <p:txBody>
          <a:bodyPr/>
          <a:lstStyle/>
          <a:p>
            <a:r>
              <a:rPr lang="ja-JP" altLang="en-US" dirty="0"/>
              <a:t>乗法</a:t>
            </a:r>
            <a:r>
              <a:rPr kumimoji="1" lang="ja-JP" altLang="en-US" dirty="0"/>
              <a:t>定理</a:t>
            </a:r>
          </a:p>
        </p:txBody>
      </p:sp>
      <p:sp>
        <p:nvSpPr>
          <p:cNvPr id="3" name="コンテンツ プレースホルダー 2">
            <a:extLst>
              <a:ext uri="{FF2B5EF4-FFF2-40B4-BE49-F238E27FC236}">
                <a16:creationId xmlns:a16="http://schemas.microsoft.com/office/drawing/2014/main" id="{04B31362-B461-4713-A9CE-556C6D89D6F1}"/>
              </a:ext>
            </a:extLst>
          </p:cNvPr>
          <p:cNvSpPr>
            <a:spLocks noGrp="1"/>
          </p:cNvSpPr>
          <p:nvPr>
            <p:ph idx="1"/>
          </p:nvPr>
        </p:nvSpPr>
        <p:spPr>
          <a:xfrm>
            <a:off x="102950" y="1776987"/>
            <a:ext cx="12630555" cy="4351338"/>
          </a:xfrm>
        </p:spPr>
        <p:txBody>
          <a:bodyPr/>
          <a:lstStyle/>
          <a:p>
            <a:r>
              <a:rPr kumimoji="1" lang="ja-JP" altLang="en-US" dirty="0"/>
              <a:t>乗法定理</a:t>
            </a:r>
            <a:endParaRPr kumimoji="1" lang="en-US" altLang="ja-JP" dirty="0"/>
          </a:p>
          <a:p>
            <a:pPr marL="0" indent="0">
              <a:buNone/>
            </a:pPr>
            <a:r>
              <a:rPr lang="ja-JP" altLang="en-US" dirty="0"/>
              <a:t>　条件付き確率の式の両辺に条件が起こる確率を掛けて導出。</a:t>
            </a:r>
            <a:endParaRPr lang="en-US" altLang="ja-JP" dirty="0"/>
          </a:p>
          <a:p>
            <a:pPr marL="0" indent="0">
              <a:buNone/>
            </a:pPr>
            <a:r>
              <a:rPr kumimoji="1" lang="ja-JP" altLang="en-US" dirty="0"/>
              <a:t>　</a:t>
            </a:r>
            <a:r>
              <a:rPr lang="ja-JP" altLang="en-US" dirty="0"/>
              <a:t>事象</a:t>
            </a:r>
            <a:r>
              <a:rPr lang="en-US" altLang="ja-JP" dirty="0"/>
              <a:t>B</a:t>
            </a:r>
            <a:r>
              <a:rPr lang="ja-JP" altLang="en-US" dirty="0"/>
              <a:t>のあと、事象</a:t>
            </a:r>
            <a:r>
              <a:rPr lang="en-US" altLang="ja-JP" dirty="0"/>
              <a:t>B</a:t>
            </a:r>
            <a:r>
              <a:rPr lang="ja-JP" altLang="en-US" dirty="0"/>
              <a:t>の影響を受けた事象</a:t>
            </a:r>
            <a:r>
              <a:rPr lang="en-US" altLang="ja-JP" dirty="0"/>
              <a:t>A</a:t>
            </a:r>
            <a:r>
              <a:rPr lang="ja-JP" altLang="en-US" dirty="0"/>
              <a:t>が起こる確率。</a:t>
            </a:r>
            <a:endParaRPr lang="en-US" altLang="ja-JP" dirty="0"/>
          </a:p>
          <a:p>
            <a:pPr marL="0" indent="0">
              <a:buNone/>
            </a:pPr>
            <a:r>
              <a:rPr lang="ja-JP" altLang="en-US" dirty="0"/>
              <a:t>　例</a:t>
            </a:r>
            <a:r>
              <a:rPr lang="en-US" altLang="ja-JP" dirty="0"/>
              <a:t>.  </a:t>
            </a:r>
            <a:r>
              <a:rPr lang="ja-JP" altLang="en-US" dirty="0"/>
              <a:t>くじを引き</a:t>
            </a:r>
            <a:r>
              <a:rPr lang="en-US" altLang="ja-JP" dirty="0"/>
              <a:t>(</a:t>
            </a:r>
            <a:r>
              <a:rPr lang="ja-JP" altLang="en-US" dirty="0"/>
              <a:t>事象</a:t>
            </a:r>
            <a:r>
              <a:rPr lang="en-US" altLang="ja-JP" dirty="0"/>
              <a:t>B)</a:t>
            </a:r>
            <a:r>
              <a:rPr lang="ja-JP" altLang="en-US" dirty="0"/>
              <a:t>、そのくじを戻さずに次のくじを引く</a:t>
            </a:r>
            <a:r>
              <a:rPr lang="en-US" altLang="ja-JP" dirty="0"/>
              <a:t>(</a:t>
            </a:r>
            <a:r>
              <a:rPr lang="ja-JP" altLang="en-US" dirty="0"/>
              <a:t>事象</a:t>
            </a:r>
            <a:r>
              <a:rPr lang="en-US" altLang="ja-JP" dirty="0"/>
              <a:t>A)</a:t>
            </a:r>
          </a:p>
          <a:p>
            <a:pPr marL="0" indent="0">
              <a:buNone/>
            </a:pPr>
            <a:endParaRPr lang="en-US" altLang="ja-JP" dirty="0"/>
          </a:p>
          <a:p>
            <a:pPr marL="0" indent="0">
              <a:buNone/>
            </a:pPr>
            <a:r>
              <a:rPr lang="ja-JP" altLang="en-US" dirty="0"/>
              <a:t>　</a:t>
            </a:r>
            <a:r>
              <a:rPr lang="en-US" altLang="ja-JP" dirty="0"/>
              <a:t>※ P(A </a:t>
            </a:r>
            <a:r>
              <a:rPr lang="ja-JP" altLang="en-US" dirty="0"/>
              <a:t>⋂ </a:t>
            </a:r>
            <a:r>
              <a:rPr lang="en-US" altLang="ja-JP" dirty="0"/>
              <a:t>B) </a:t>
            </a:r>
            <a:r>
              <a:rPr lang="ja-JP" altLang="en-US" dirty="0"/>
              <a:t>を</a:t>
            </a:r>
            <a:r>
              <a:rPr lang="en-US" altLang="ja-JP" dirty="0"/>
              <a:t> </a:t>
            </a:r>
            <a:r>
              <a:rPr lang="ja-JP" altLang="en-US" dirty="0"/>
              <a:t>安易に</a:t>
            </a:r>
            <a:r>
              <a:rPr lang="en-US" altLang="ja-JP" dirty="0"/>
              <a:t>P(A)</a:t>
            </a:r>
            <a:r>
              <a:rPr lang="ja-JP" altLang="en-US" dirty="0"/>
              <a:t>＊</a:t>
            </a:r>
            <a:r>
              <a:rPr lang="en-US" altLang="ja-JP" dirty="0"/>
              <a:t>P(B)</a:t>
            </a:r>
            <a:r>
              <a:rPr lang="ja-JP" altLang="en-US" dirty="0"/>
              <a:t>としてしまうのは危険。</a:t>
            </a:r>
            <a:endParaRPr lang="en-US" altLang="ja-JP" dirty="0"/>
          </a:p>
          <a:p>
            <a:pPr marL="0" indent="0">
              <a:buNone/>
            </a:pPr>
            <a:r>
              <a:rPr lang="ja-JP" altLang="en-US" dirty="0"/>
              <a:t>　　 これが成立するのは、</a:t>
            </a:r>
            <a:r>
              <a:rPr lang="en-US" altLang="ja-JP" dirty="0"/>
              <a:t>A</a:t>
            </a:r>
            <a:r>
              <a:rPr lang="ja-JP" altLang="en-US" dirty="0"/>
              <a:t>と</a:t>
            </a:r>
            <a:r>
              <a:rPr lang="en-US" altLang="ja-JP" dirty="0"/>
              <a:t>P</a:t>
            </a:r>
            <a:r>
              <a:rPr lang="ja-JP" altLang="en-US" dirty="0"/>
              <a:t>が独立、つまり</a:t>
            </a:r>
            <a:r>
              <a:rPr lang="en-US" altLang="ja-JP" dirty="0"/>
              <a:t>P(A|B)=P(A)</a:t>
            </a:r>
            <a:r>
              <a:rPr lang="ja-JP" altLang="en-US" dirty="0"/>
              <a:t>の場合だけ！</a:t>
            </a:r>
            <a:endParaRPr lang="en-US" altLang="ja-JP" dirty="0"/>
          </a:p>
          <a:p>
            <a:pPr marL="0" indent="0">
              <a:buNone/>
            </a:pPr>
            <a:r>
              <a:rPr lang="ja-JP" altLang="en-US" dirty="0"/>
              <a:t>　　 </a:t>
            </a:r>
            <a:r>
              <a:rPr lang="en-US" altLang="ja-JP" dirty="0"/>
              <a:t>P(A </a:t>
            </a:r>
            <a:r>
              <a:rPr lang="ja-JP" altLang="en-US" dirty="0"/>
              <a:t>⋂ </a:t>
            </a:r>
            <a:r>
              <a:rPr lang="en-US" altLang="ja-JP" dirty="0"/>
              <a:t>B)</a:t>
            </a:r>
            <a:r>
              <a:rPr lang="ja-JP" altLang="en-US" dirty="0"/>
              <a:t>は乗法定理で計算すると覚えておけばよい。</a:t>
            </a:r>
            <a:endParaRPr lang="en-US" altLang="ja-JP" dirty="0"/>
          </a:p>
        </p:txBody>
      </p:sp>
      <p:pic>
        <p:nvPicPr>
          <p:cNvPr id="8196" name="Picture 4" descr=" P(A \cap B)=P(B) \times P(A|B) ">
            <a:extLst>
              <a:ext uri="{FF2B5EF4-FFF2-40B4-BE49-F238E27FC236}">
                <a16:creationId xmlns:a16="http://schemas.microsoft.com/office/drawing/2014/main" id="{0A95E11A-CA1E-4BDE-B027-C4277FD93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920" y="1853185"/>
            <a:ext cx="31242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47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DDFF0-77FF-4F83-8822-BC0BD748A121}"/>
              </a:ext>
            </a:extLst>
          </p:cNvPr>
          <p:cNvSpPr>
            <a:spLocks noGrp="1"/>
          </p:cNvSpPr>
          <p:nvPr>
            <p:ph type="title"/>
          </p:nvPr>
        </p:nvSpPr>
        <p:spPr>
          <a:xfrm>
            <a:off x="208546" y="333041"/>
            <a:ext cx="12192000" cy="1325563"/>
          </a:xfrm>
        </p:spPr>
        <p:txBody>
          <a:bodyPr>
            <a:normAutofit/>
          </a:bodyPr>
          <a:lstStyle/>
          <a:p>
            <a:r>
              <a:rPr kumimoji="1" lang="ja-JP" altLang="en-US" sz="4000" dirty="0"/>
              <a:t>事前確率・事後確率・ベイズ更新・ベイズの定理</a:t>
            </a:r>
          </a:p>
        </p:txBody>
      </p:sp>
      <p:sp>
        <p:nvSpPr>
          <p:cNvPr id="3" name="コンテンツ プレースホルダー 2">
            <a:extLst>
              <a:ext uri="{FF2B5EF4-FFF2-40B4-BE49-F238E27FC236}">
                <a16:creationId xmlns:a16="http://schemas.microsoft.com/office/drawing/2014/main" id="{34E471EE-A99B-48B9-B999-A70AFA19127C}"/>
              </a:ext>
            </a:extLst>
          </p:cNvPr>
          <p:cNvSpPr>
            <a:spLocks noGrp="1"/>
          </p:cNvSpPr>
          <p:nvPr>
            <p:ph idx="1"/>
          </p:nvPr>
        </p:nvSpPr>
        <p:spPr>
          <a:xfrm>
            <a:off x="208546" y="1402121"/>
            <a:ext cx="12373466" cy="5400675"/>
          </a:xfrm>
        </p:spPr>
        <p:txBody>
          <a:bodyPr>
            <a:normAutofit fontScale="92500" lnSpcReduction="10000"/>
          </a:bodyPr>
          <a:lstStyle/>
          <a:p>
            <a:r>
              <a:rPr kumimoji="1" lang="ja-JP" altLang="en-US" sz="2400" dirty="0"/>
              <a:t>事前確率</a:t>
            </a:r>
            <a:r>
              <a:rPr lang="en-US" altLang="ja-JP" sz="2400" dirty="0"/>
              <a:t>…</a:t>
            </a:r>
            <a:r>
              <a:rPr lang="ja-JP" altLang="en-US" sz="2400" dirty="0"/>
              <a:t>条件がわかる前の確率</a:t>
            </a:r>
            <a:endParaRPr lang="en-US" altLang="ja-JP" sz="2400" dirty="0"/>
          </a:p>
          <a:p>
            <a:pPr marL="0" indent="0">
              <a:buNone/>
            </a:pPr>
            <a:r>
              <a:rPr lang="ja-JP" altLang="en-US" sz="2400" dirty="0"/>
              <a:t>　例</a:t>
            </a:r>
            <a:r>
              <a:rPr lang="en-US" altLang="ja-JP" sz="2400" dirty="0"/>
              <a:t>.</a:t>
            </a:r>
            <a:r>
              <a:rPr lang="ja-JP" altLang="en-US" sz="2400" dirty="0"/>
              <a:t>　当がでる確率。</a:t>
            </a:r>
            <a:r>
              <a:rPr lang="en-US" altLang="ja-JP" sz="2400" dirty="0"/>
              <a:t>3/10</a:t>
            </a:r>
          </a:p>
          <a:p>
            <a:r>
              <a:rPr kumimoji="1" lang="ja-JP" altLang="en-US" sz="2400" dirty="0"/>
              <a:t>事後確率</a:t>
            </a:r>
            <a:r>
              <a:rPr kumimoji="1" lang="en-US" altLang="ja-JP" sz="2400" dirty="0"/>
              <a:t>…</a:t>
            </a:r>
            <a:r>
              <a:rPr kumimoji="1" lang="ja-JP" altLang="en-US" sz="2400" dirty="0"/>
              <a:t>条件がわかった後の確率</a:t>
            </a:r>
            <a:endParaRPr kumimoji="1" lang="en-US" altLang="ja-JP" sz="2400" dirty="0"/>
          </a:p>
          <a:p>
            <a:pPr marL="0" indent="0">
              <a:buNone/>
            </a:pPr>
            <a:r>
              <a:rPr lang="ja-JP" altLang="en-US" sz="2400" dirty="0"/>
              <a:t>　例</a:t>
            </a:r>
            <a:r>
              <a:rPr lang="en-US" altLang="ja-JP" sz="2400" dirty="0"/>
              <a:t>.</a:t>
            </a:r>
            <a:r>
              <a:rPr lang="ja-JP" altLang="en-US" sz="2400" dirty="0"/>
              <a:t>　引いたくじ赤だとわかった後の</a:t>
            </a:r>
            <a:endParaRPr lang="en-US" altLang="ja-JP" sz="2400" dirty="0"/>
          </a:p>
          <a:p>
            <a:pPr marL="0" indent="0">
              <a:buNone/>
            </a:pPr>
            <a:r>
              <a:rPr kumimoji="1" lang="ja-JP" altLang="en-US" sz="2400" dirty="0"/>
              <a:t>　　　 当が出る確率。</a:t>
            </a:r>
            <a:r>
              <a:rPr kumimoji="1" lang="en-US" altLang="ja-JP" sz="2400" dirty="0"/>
              <a:t>2/4</a:t>
            </a:r>
          </a:p>
          <a:p>
            <a:r>
              <a:rPr lang="ja-JP" altLang="en-US" sz="2400" dirty="0"/>
              <a:t>ベイズ更新</a:t>
            </a:r>
            <a:r>
              <a:rPr lang="en-US" altLang="ja-JP" sz="2400" dirty="0"/>
              <a:t>…</a:t>
            </a:r>
            <a:r>
              <a:rPr lang="ja-JP" altLang="en-US" sz="2400" dirty="0"/>
              <a:t>事前確率→事後確率へ更新すること。</a:t>
            </a:r>
            <a:endParaRPr lang="en-US" altLang="ja-JP" sz="2400" dirty="0"/>
          </a:p>
          <a:p>
            <a:r>
              <a:rPr lang="ja-JP" altLang="en-US" sz="2400" dirty="0"/>
              <a:t>ベイズの定理　　　　　　　　　　</a:t>
            </a:r>
            <a:r>
              <a:rPr lang="en-US" altLang="ja-JP" sz="2400" dirty="0"/>
              <a:t>P(B)=</a:t>
            </a:r>
            <a:r>
              <a:rPr lang="ja-JP" altLang="en-US" sz="2400" dirty="0"/>
              <a:t>事前確率、</a:t>
            </a:r>
            <a:r>
              <a:rPr lang="en-US" altLang="ja-JP" sz="2400" dirty="0"/>
              <a:t>P(B|A)=</a:t>
            </a:r>
            <a:r>
              <a:rPr lang="ja-JP" altLang="en-US" sz="2400" dirty="0"/>
              <a:t>事後確率</a:t>
            </a:r>
            <a:endParaRPr lang="en-US" altLang="ja-JP" sz="2400" dirty="0"/>
          </a:p>
          <a:p>
            <a:pPr marL="0" indent="0">
              <a:buNone/>
            </a:pPr>
            <a:r>
              <a:rPr lang="ja-JP" altLang="en-US" sz="2400" dirty="0"/>
              <a:t>　結果はすぐわかるけど原因がわかりづらい時、すなわち単に</a:t>
            </a:r>
            <a:r>
              <a:rPr lang="en-US" altLang="ja-JP" sz="2400" dirty="0"/>
              <a:t>P(A),P(B)</a:t>
            </a:r>
            <a:r>
              <a:rPr lang="ja-JP" altLang="en-US" sz="2400" dirty="0"/>
              <a:t>だけじゃなく、　</a:t>
            </a:r>
            <a:endParaRPr lang="en-US" altLang="ja-JP" sz="2400" dirty="0"/>
          </a:p>
          <a:p>
            <a:pPr marL="0" indent="0">
              <a:buNone/>
            </a:pPr>
            <a:r>
              <a:rPr lang="ja-JP" altLang="en-US" sz="2400" dirty="0"/>
              <a:t>　</a:t>
            </a:r>
            <a:r>
              <a:rPr lang="en-US" altLang="ja-JP" sz="2400" dirty="0"/>
              <a:t>P(A|B)</a:t>
            </a:r>
            <a:r>
              <a:rPr lang="ja-JP" altLang="en-US" sz="2400" dirty="0"/>
              <a:t>がわかる状況で、</a:t>
            </a:r>
            <a:r>
              <a:rPr lang="en-US" altLang="ja-JP" sz="2400" dirty="0"/>
              <a:t>P(B|A)</a:t>
            </a:r>
            <a:r>
              <a:rPr lang="ja-JP" altLang="en-US" sz="2400" dirty="0"/>
              <a:t>を求めたい時に用いる</a:t>
            </a:r>
            <a:endParaRPr lang="en-US" altLang="ja-JP" sz="2400" dirty="0"/>
          </a:p>
          <a:p>
            <a:pPr marL="0" indent="0">
              <a:buNone/>
            </a:pPr>
            <a:r>
              <a:rPr lang="ja-JP" altLang="en-US" sz="2400" dirty="0"/>
              <a:t>　例</a:t>
            </a:r>
            <a:r>
              <a:rPr lang="en-US" altLang="ja-JP" sz="2400" dirty="0"/>
              <a:t>.  </a:t>
            </a:r>
            <a:r>
              <a:rPr lang="ja-JP" altLang="en-US" sz="2400" dirty="0"/>
              <a:t>ある検査で陽性となった時、 本当に罹患しているのか。　</a:t>
            </a:r>
            <a:endParaRPr lang="en-US" altLang="ja-JP" sz="2400" dirty="0"/>
          </a:p>
          <a:p>
            <a:pPr marL="0" indent="0">
              <a:buNone/>
            </a:pPr>
            <a:endParaRPr lang="en-US" altLang="ja-JP" sz="2400" dirty="0"/>
          </a:p>
          <a:p>
            <a:pPr marL="0" indent="0">
              <a:buNone/>
            </a:pPr>
            <a:r>
              <a:rPr lang="en-US" altLang="ja-JP" sz="2400" dirty="0"/>
              <a:t>※</a:t>
            </a:r>
            <a:r>
              <a:rPr lang="ja-JP" altLang="en-US" sz="2400" dirty="0"/>
              <a:t> </a:t>
            </a:r>
            <a:r>
              <a:rPr lang="en-US" altLang="ja-JP" sz="2400" dirty="0"/>
              <a:t>P(B|A)</a:t>
            </a:r>
            <a:r>
              <a:rPr lang="ja-JP" altLang="en-US" sz="2400" dirty="0"/>
              <a:t>を</a:t>
            </a:r>
            <a:r>
              <a:rPr lang="en-US" altLang="ja-JP" sz="2400" dirty="0"/>
              <a:t>P(B </a:t>
            </a:r>
            <a:r>
              <a:rPr lang="ja-JP" altLang="en-US" sz="2400" dirty="0"/>
              <a:t>⋂ </a:t>
            </a:r>
            <a:r>
              <a:rPr lang="en-US" altLang="ja-JP" sz="2400" dirty="0"/>
              <a:t>A)/P(A)</a:t>
            </a:r>
            <a:r>
              <a:rPr lang="ja-JP" altLang="en-US" sz="2400" dirty="0"/>
              <a:t>で求めたくても、病気になる事象と、陽性になる事象は独立じゃないため、</a:t>
            </a:r>
            <a:r>
              <a:rPr lang="en-US" altLang="ja-JP" sz="2400" dirty="0"/>
              <a:t>P(B </a:t>
            </a:r>
            <a:r>
              <a:rPr lang="ja-JP" altLang="en-US" sz="2400" dirty="0"/>
              <a:t>⋂ </a:t>
            </a:r>
            <a:r>
              <a:rPr lang="en-US" altLang="ja-JP" sz="2400" dirty="0"/>
              <a:t>A)</a:t>
            </a:r>
            <a:r>
              <a:rPr lang="ja-JP" altLang="en-US" sz="2400" dirty="0"/>
              <a:t>は</a:t>
            </a:r>
            <a:r>
              <a:rPr lang="en-US" altLang="ja-JP" sz="2400" dirty="0"/>
              <a:t>P(B)</a:t>
            </a:r>
            <a:r>
              <a:rPr lang="ja-JP" altLang="en-US" sz="2400" dirty="0"/>
              <a:t>・</a:t>
            </a:r>
            <a:r>
              <a:rPr lang="en-US" altLang="ja-JP" sz="2400" dirty="0"/>
              <a:t>P(A)</a:t>
            </a:r>
            <a:r>
              <a:rPr lang="ja-JP" altLang="en-US" sz="2400" dirty="0"/>
              <a:t>では求めれられない。</a:t>
            </a:r>
            <a:endParaRPr lang="en-US" altLang="ja-JP" sz="2400" dirty="0"/>
          </a:p>
          <a:p>
            <a:pPr marL="0" indent="0">
              <a:buNone/>
            </a:pPr>
            <a:r>
              <a:rPr lang="ja-JP" altLang="en-US" sz="2400" dirty="0"/>
              <a:t>→ </a:t>
            </a:r>
            <a:r>
              <a:rPr lang="en-US" altLang="ja-JP" sz="2400" dirty="0"/>
              <a:t>P(A </a:t>
            </a:r>
            <a:r>
              <a:rPr lang="ja-JP" altLang="en-US" sz="2400" dirty="0"/>
              <a:t>⋂ </a:t>
            </a:r>
            <a:r>
              <a:rPr lang="en-US" altLang="ja-JP" sz="2400" dirty="0"/>
              <a:t>B)</a:t>
            </a:r>
            <a:r>
              <a:rPr lang="ja-JP" altLang="en-US" sz="2400" dirty="0"/>
              <a:t>は</a:t>
            </a:r>
            <a:r>
              <a:rPr lang="en-US" altLang="ja-JP" sz="2400" dirty="0"/>
              <a:t>A,B</a:t>
            </a:r>
            <a:r>
              <a:rPr lang="ja-JP" altLang="en-US" sz="2400" dirty="0"/>
              <a:t>が独立なら</a:t>
            </a:r>
            <a:r>
              <a:rPr lang="en-US" altLang="ja-JP" sz="2400" dirty="0"/>
              <a:t>P(A)</a:t>
            </a:r>
            <a:r>
              <a:rPr lang="ja-JP" altLang="en-US" sz="2400" dirty="0"/>
              <a:t>・</a:t>
            </a:r>
            <a:r>
              <a:rPr lang="en-US" altLang="ja-JP" sz="2400" dirty="0"/>
              <a:t>P(B)</a:t>
            </a:r>
            <a:r>
              <a:rPr lang="ja-JP" altLang="en-US" sz="2400" dirty="0"/>
              <a:t>、独立じゃなければ、</a:t>
            </a:r>
            <a:r>
              <a:rPr lang="en-US" altLang="ja-JP" sz="2400" dirty="0"/>
              <a:t>P(B)</a:t>
            </a:r>
            <a:r>
              <a:rPr lang="ja-JP" altLang="en-US" sz="2400" dirty="0"/>
              <a:t>・</a:t>
            </a:r>
            <a:r>
              <a:rPr lang="en-US" altLang="ja-JP" sz="2400" dirty="0"/>
              <a:t>P(A|B)</a:t>
            </a:r>
            <a:r>
              <a:rPr lang="ja-JP" altLang="en-US" sz="2400" dirty="0"/>
              <a:t>で求める。</a:t>
            </a:r>
            <a:endParaRPr lang="en-US" altLang="ja-JP" sz="2400" dirty="0"/>
          </a:p>
        </p:txBody>
      </p:sp>
      <p:pic>
        <p:nvPicPr>
          <p:cNvPr id="9218" name="Picture 2">
            <a:extLst>
              <a:ext uri="{FF2B5EF4-FFF2-40B4-BE49-F238E27FC236}">
                <a16:creationId xmlns:a16="http://schemas.microsoft.com/office/drawing/2014/main" id="{85D71A2B-3A2A-4901-8F63-38F13D8B5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6083" y="1402121"/>
            <a:ext cx="2972352" cy="168964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 P(B|A) = \displaystyle \frac{P(B)\cdot P(A|B)}{P(A)}  ">
            <a:extLst>
              <a:ext uri="{FF2B5EF4-FFF2-40B4-BE49-F238E27FC236}">
                <a16:creationId xmlns:a16="http://schemas.microsoft.com/office/drawing/2014/main" id="{9CB303AB-BB6E-48D4-969F-BEFF50F06B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4823" y="3682873"/>
            <a:ext cx="2432275" cy="514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326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kumimoji="1" lang="ja-JP" altLang="en-US" dirty="0"/>
              <a:t>確率変数と確率分布</a:t>
            </a:r>
          </a:p>
        </p:txBody>
      </p:sp>
    </p:spTree>
    <p:extLst>
      <p:ext uri="{BB962C8B-B14F-4D97-AF65-F5344CB8AC3E}">
        <p14:creationId xmlns:p14="http://schemas.microsoft.com/office/powerpoint/2010/main" val="2911509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5120F-1544-46E9-9B98-F56FF108CEA0}"/>
              </a:ext>
            </a:extLst>
          </p:cNvPr>
          <p:cNvSpPr>
            <a:spLocks noGrp="1"/>
          </p:cNvSpPr>
          <p:nvPr>
            <p:ph type="title"/>
          </p:nvPr>
        </p:nvSpPr>
        <p:spPr/>
        <p:txBody>
          <a:bodyPr/>
          <a:lstStyle/>
          <a:p>
            <a:r>
              <a:rPr kumimoji="1" lang="ja-JP" altLang="en-US" dirty="0"/>
              <a:t>期待値・分散・共分散の性質</a:t>
            </a:r>
          </a:p>
        </p:txBody>
      </p:sp>
      <p:grpSp>
        <p:nvGrpSpPr>
          <p:cNvPr id="12" name="グループ化 11">
            <a:extLst>
              <a:ext uri="{FF2B5EF4-FFF2-40B4-BE49-F238E27FC236}">
                <a16:creationId xmlns:a16="http://schemas.microsoft.com/office/drawing/2014/main" id="{70015C87-503B-4F7C-BB2F-22C3204AF86E}"/>
              </a:ext>
            </a:extLst>
          </p:cNvPr>
          <p:cNvGrpSpPr/>
          <p:nvPr/>
        </p:nvGrpSpPr>
        <p:grpSpPr>
          <a:xfrm>
            <a:off x="214010" y="1367902"/>
            <a:ext cx="5399712" cy="5343707"/>
            <a:chOff x="1" y="1591638"/>
            <a:chExt cx="5399712" cy="5343707"/>
          </a:xfrm>
        </p:grpSpPr>
        <p:pic>
          <p:nvPicPr>
            <p:cNvPr id="7" name="図 6">
              <a:extLst>
                <a:ext uri="{FF2B5EF4-FFF2-40B4-BE49-F238E27FC236}">
                  <a16:creationId xmlns:a16="http://schemas.microsoft.com/office/drawing/2014/main" id="{83CA1CE2-4251-4467-B4D2-3ADD933C28D1}"/>
                </a:ext>
              </a:extLst>
            </p:cNvPr>
            <p:cNvPicPr>
              <a:picLocks noChangeAspect="1"/>
            </p:cNvPicPr>
            <p:nvPr/>
          </p:nvPicPr>
          <p:blipFill rotWithShape="1">
            <a:blip r:embed="rId3"/>
            <a:srcRect r="33589"/>
            <a:stretch/>
          </p:blipFill>
          <p:spPr>
            <a:xfrm>
              <a:off x="1" y="1591638"/>
              <a:ext cx="5390186" cy="2638793"/>
            </a:xfrm>
            <a:prstGeom prst="rect">
              <a:avLst/>
            </a:prstGeom>
          </p:spPr>
        </p:pic>
        <p:pic>
          <p:nvPicPr>
            <p:cNvPr id="9" name="図 8">
              <a:extLst>
                <a:ext uri="{FF2B5EF4-FFF2-40B4-BE49-F238E27FC236}">
                  <a16:creationId xmlns:a16="http://schemas.microsoft.com/office/drawing/2014/main" id="{5D47BF98-97C1-4DD6-B02F-9EDEC927ED30}"/>
                </a:ext>
              </a:extLst>
            </p:cNvPr>
            <p:cNvPicPr>
              <a:picLocks noChangeAspect="1"/>
            </p:cNvPicPr>
            <p:nvPr/>
          </p:nvPicPr>
          <p:blipFill rotWithShape="1">
            <a:blip r:embed="rId4"/>
            <a:srcRect t="2089" r="33511"/>
            <a:stretch/>
          </p:blipFill>
          <p:spPr>
            <a:xfrm>
              <a:off x="9527" y="4230431"/>
              <a:ext cx="5390186" cy="2704914"/>
            </a:xfrm>
            <a:prstGeom prst="rect">
              <a:avLst/>
            </a:prstGeom>
          </p:spPr>
        </p:pic>
        <p:sp>
          <p:nvSpPr>
            <p:cNvPr id="10" name="正方形/長方形 9">
              <a:extLst>
                <a:ext uri="{FF2B5EF4-FFF2-40B4-BE49-F238E27FC236}">
                  <a16:creationId xmlns:a16="http://schemas.microsoft.com/office/drawing/2014/main" id="{E100089E-5619-4FEF-AEF7-5F43EF4F29BB}"/>
                </a:ext>
              </a:extLst>
            </p:cNvPr>
            <p:cNvSpPr/>
            <p:nvPr/>
          </p:nvSpPr>
          <p:spPr>
            <a:xfrm>
              <a:off x="1556426" y="3467912"/>
              <a:ext cx="612842" cy="316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FF0000"/>
                  </a:solidFill>
                </a:rPr>
                <a:t>独立</a:t>
              </a:r>
            </a:p>
          </p:txBody>
        </p:sp>
        <p:sp>
          <p:nvSpPr>
            <p:cNvPr id="11" name="正方形/長方形 10">
              <a:extLst>
                <a:ext uri="{FF2B5EF4-FFF2-40B4-BE49-F238E27FC236}">
                  <a16:creationId xmlns:a16="http://schemas.microsoft.com/office/drawing/2014/main" id="{3E7E3FF0-C5EE-4606-82CB-89A4E4690C24}"/>
                </a:ext>
              </a:extLst>
            </p:cNvPr>
            <p:cNvSpPr/>
            <p:nvPr/>
          </p:nvSpPr>
          <p:spPr>
            <a:xfrm>
              <a:off x="1566154" y="5642878"/>
              <a:ext cx="594000" cy="316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FF0000"/>
                  </a:solidFill>
                </a:rPr>
                <a:t>独立</a:t>
              </a:r>
            </a:p>
          </p:txBody>
        </p:sp>
      </p:grpSp>
      <p:sp>
        <p:nvSpPr>
          <p:cNvPr id="13" name="正方形/長方形 12">
            <a:extLst>
              <a:ext uri="{FF2B5EF4-FFF2-40B4-BE49-F238E27FC236}">
                <a16:creationId xmlns:a16="http://schemas.microsoft.com/office/drawing/2014/main" id="{87D59581-307D-4852-B963-EB8B5ADC071F}"/>
              </a:ext>
            </a:extLst>
          </p:cNvPr>
          <p:cNvSpPr/>
          <p:nvPr/>
        </p:nvSpPr>
        <p:spPr>
          <a:xfrm>
            <a:off x="7011865" y="1992289"/>
            <a:ext cx="3686782" cy="1167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独立 かどうかの調べ方</a:t>
            </a:r>
            <a:endParaRPr lang="en-US" altLang="ja-JP" dirty="0"/>
          </a:p>
          <a:p>
            <a:pPr algn="ctr"/>
            <a:r>
              <a:rPr kumimoji="1" lang="ja-JP" altLang="en-US" dirty="0"/>
              <a:t>同時確率</a:t>
            </a:r>
            <a:r>
              <a:rPr kumimoji="1" lang="en-US" altLang="ja-JP" dirty="0"/>
              <a:t>=</a:t>
            </a:r>
            <a:r>
              <a:rPr kumimoji="1" lang="ja-JP" altLang="en-US" dirty="0"/>
              <a:t>確率の積 ⇔ 独立</a:t>
            </a:r>
            <a:endParaRPr kumimoji="1" lang="en-US" altLang="ja-JP" dirty="0"/>
          </a:p>
          <a:p>
            <a:pPr algn="ctr"/>
            <a:r>
              <a:rPr kumimoji="1" lang="ja-JP" altLang="en-US" dirty="0"/>
              <a:t>相関係数</a:t>
            </a:r>
            <a:r>
              <a:rPr kumimoji="1" lang="en-US" altLang="ja-JP" dirty="0"/>
              <a:t>=0</a:t>
            </a:r>
            <a:r>
              <a:rPr kumimoji="1" lang="ja-JP" altLang="en-US" dirty="0"/>
              <a:t> ⇔ 独立</a:t>
            </a:r>
          </a:p>
        </p:txBody>
      </p:sp>
      <p:grpSp>
        <p:nvGrpSpPr>
          <p:cNvPr id="15" name="グループ化 14">
            <a:extLst>
              <a:ext uri="{FF2B5EF4-FFF2-40B4-BE49-F238E27FC236}">
                <a16:creationId xmlns:a16="http://schemas.microsoft.com/office/drawing/2014/main" id="{52B3FF97-3DA9-4A05-A021-72781CCC9031}"/>
              </a:ext>
            </a:extLst>
          </p:cNvPr>
          <p:cNvGrpSpPr/>
          <p:nvPr/>
        </p:nvGrpSpPr>
        <p:grpSpPr>
          <a:xfrm>
            <a:off x="5623248" y="4152081"/>
            <a:ext cx="6550071" cy="1519585"/>
            <a:chOff x="6089781" y="4184255"/>
            <a:chExt cx="6550071" cy="1519585"/>
          </a:xfrm>
        </p:grpSpPr>
        <p:pic>
          <p:nvPicPr>
            <p:cNvPr id="4" name="図 3">
              <a:extLst>
                <a:ext uri="{FF2B5EF4-FFF2-40B4-BE49-F238E27FC236}">
                  <a16:creationId xmlns:a16="http://schemas.microsoft.com/office/drawing/2014/main" id="{166967C7-EB33-4879-A32B-AC4CDF47132A}"/>
                </a:ext>
              </a:extLst>
            </p:cNvPr>
            <p:cNvPicPr>
              <a:picLocks noChangeAspect="1"/>
            </p:cNvPicPr>
            <p:nvPr/>
          </p:nvPicPr>
          <p:blipFill>
            <a:blip r:embed="rId5"/>
            <a:stretch>
              <a:fillRect/>
            </a:stretch>
          </p:blipFill>
          <p:spPr>
            <a:xfrm>
              <a:off x="6089781" y="4184255"/>
              <a:ext cx="6550071" cy="432000"/>
            </a:xfrm>
            <a:prstGeom prst="rect">
              <a:avLst/>
            </a:prstGeom>
          </p:spPr>
        </p:pic>
        <p:pic>
          <p:nvPicPr>
            <p:cNvPr id="6" name="図 5">
              <a:extLst>
                <a:ext uri="{FF2B5EF4-FFF2-40B4-BE49-F238E27FC236}">
                  <a16:creationId xmlns:a16="http://schemas.microsoft.com/office/drawing/2014/main" id="{E0B2E4A7-1A30-4CA0-836E-0F862A1ED495}"/>
                </a:ext>
              </a:extLst>
            </p:cNvPr>
            <p:cNvPicPr>
              <a:picLocks noChangeAspect="1"/>
            </p:cNvPicPr>
            <p:nvPr/>
          </p:nvPicPr>
          <p:blipFill>
            <a:blip r:embed="rId6"/>
            <a:stretch>
              <a:fillRect/>
            </a:stretch>
          </p:blipFill>
          <p:spPr>
            <a:xfrm>
              <a:off x="7415484" y="5271840"/>
              <a:ext cx="3898664" cy="432000"/>
            </a:xfrm>
            <a:prstGeom prst="rect">
              <a:avLst/>
            </a:prstGeom>
          </p:spPr>
        </p:pic>
        <p:pic>
          <p:nvPicPr>
            <p:cNvPr id="14" name="図 13">
              <a:extLst>
                <a:ext uri="{FF2B5EF4-FFF2-40B4-BE49-F238E27FC236}">
                  <a16:creationId xmlns:a16="http://schemas.microsoft.com/office/drawing/2014/main" id="{85112F14-F755-4841-B43A-1F396BAAB61B}"/>
                </a:ext>
              </a:extLst>
            </p:cNvPr>
            <p:cNvPicPr>
              <a:picLocks noChangeAspect="1"/>
            </p:cNvPicPr>
            <p:nvPr/>
          </p:nvPicPr>
          <p:blipFill>
            <a:blip r:embed="rId7"/>
            <a:stretch>
              <a:fillRect/>
            </a:stretch>
          </p:blipFill>
          <p:spPr>
            <a:xfrm>
              <a:off x="6633878" y="4764048"/>
              <a:ext cx="5461876" cy="360000"/>
            </a:xfrm>
            <a:prstGeom prst="rect">
              <a:avLst/>
            </a:prstGeom>
          </p:spPr>
        </p:pic>
      </p:grpSp>
    </p:spTree>
    <p:extLst>
      <p:ext uri="{BB962C8B-B14F-4D97-AF65-F5344CB8AC3E}">
        <p14:creationId xmlns:p14="http://schemas.microsoft.com/office/powerpoint/2010/main" val="1363031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84DBAE-FF57-4503-9333-5DA21330DBA7}"/>
              </a:ext>
            </a:extLst>
          </p:cNvPr>
          <p:cNvSpPr>
            <a:spLocks noGrp="1"/>
          </p:cNvSpPr>
          <p:nvPr>
            <p:ph type="title"/>
          </p:nvPr>
        </p:nvSpPr>
        <p:spPr/>
        <p:txBody>
          <a:bodyPr/>
          <a:lstStyle/>
          <a:p>
            <a:r>
              <a:rPr kumimoji="1" lang="ja-JP" altLang="en-US" dirty="0"/>
              <a:t>確率質量関数と確率密度関数</a:t>
            </a:r>
          </a:p>
        </p:txBody>
      </p:sp>
      <p:sp>
        <p:nvSpPr>
          <p:cNvPr id="3" name="コンテンツ プレースホルダー 2">
            <a:extLst>
              <a:ext uri="{FF2B5EF4-FFF2-40B4-BE49-F238E27FC236}">
                <a16:creationId xmlns:a16="http://schemas.microsoft.com/office/drawing/2014/main" id="{7A25306D-5B82-4D69-81A5-EB1B2B0CC355}"/>
              </a:ext>
            </a:extLst>
          </p:cNvPr>
          <p:cNvSpPr>
            <a:spLocks noGrp="1"/>
          </p:cNvSpPr>
          <p:nvPr>
            <p:ph idx="1"/>
          </p:nvPr>
        </p:nvSpPr>
        <p:spPr/>
        <p:txBody>
          <a:bodyPr>
            <a:normAutofit/>
          </a:bodyPr>
          <a:lstStyle/>
          <a:p>
            <a:r>
              <a:rPr kumimoji="1" lang="ja-JP" altLang="en-US" dirty="0"/>
              <a:t>確率質量関数</a:t>
            </a:r>
            <a:endParaRPr kumimoji="1" lang="en-US" altLang="ja-JP" dirty="0"/>
          </a:p>
          <a:p>
            <a:pPr marL="0" indent="0">
              <a:buNone/>
            </a:pPr>
            <a:r>
              <a:rPr lang="ja-JP" altLang="en-US" dirty="0"/>
              <a:t>　離散型確率変数</a:t>
            </a:r>
            <a:r>
              <a:rPr lang="en-US" altLang="ja-JP" dirty="0"/>
              <a:t>X</a:t>
            </a:r>
            <a:r>
              <a:rPr lang="ja-JP" altLang="en-US" dirty="0"/>
              <a:t>がある値</a:t>
            </a:r>
            <a:r>
              <a:rPr lang="en-US" altLang="ja-JP" dirty="0"/>
              <a:t>x</a:t>
            </a:r>
            <a:r>
              <a:rPr lang="ja-JP" altLang="en-US" dirty="0"/>
              <a:t>をとる確率を表す関数。</a:t>
            </a:r>
            <a:r>
              <a:rPr lang="en-US" altLang="ja-JP" dirty="0"/>
              <a:t>0</a:t>
            </a:r>
            <a:r>
              <a:rPr lang="ja-JP" altLang="en-US" dirty="0"/>
              <a:t>から</a:t>
            </a:r>
            <a:r>
              <a:rPr lang="en-US" altLang="ja-JP" dirty="0"/>
              <a:t>1</a:t>
            </a:r>
          </a:p>
          <a:p>
            <a:pPr marL="0" indent="0">
              <a:buNone/>
            </a:pPr>
            <a:r>
              <a:rPr lang="ja-JP" altLang="en-US" dirty="0"/>
              <a:t>　の値しかとらない。≒離散型確率分布</a:t>
            </a:r>
            <a:endParaRPr lang="en-US" altLang="ja-JP" dirty="0"/>
          </a:p>
          <a:p>
            <a:r>
              <a:rPr lang="ja-JP" altLang="en-US" dirty="0"/>
              <a:t>確率密度関数</a:t>
            </a:r>
            <a:endParaRPr lang="en-US" altLang="ja-JP" dirty="0"/>
          </a:p>
          <a:p>
            <a:pPr marL="0" indent="0">
              <a:buNone/>
            </a:pPr>
            <a:r>
              <a:rPr lang="ja-JP" altLang="en-US" dirty="0"/>
              <a:t>　連続型確率変数</a:t>
            </a:r>
            <a:r>
              <a:rPr lang="en-US" altLang="ja-JP" dirty="0"/>
              <a:t>X</a:t>
            </a:r>
            <a:r>
              <a:rPr lang="ja-JP" altLang="en-US" dirty="0"/>
              <a:t>がある値</a:t>
            </a:r>
            <a:r>
              <a:rPr lang="en-US" altLang="ja-JP" dirty="0"/>
              <a:t>x</a:t>
            </a:r>
            <a:r>
              <a:rPr lang="ja-JP" altLang="en-US" dirty="0"/>
              <a:t>をとる確率密度を表す関数。</a:t>
            </a:r>
            <a:endParaRPr lang="en-US" altLang="ja-JP" dirty="0"/>
          </a:p>
          <a:p>
            <a:pPr marL="0" indent="0">
              <a:buNone/>
            </a:pPr>
            <a:r>
              <a:rPr lang="ja-JP" altLang="en-US" dirty="0"/>
              <a:t>　≠連続型確率分布　連続型確率の値は</a:t>
            </a:r>
            <a:r>
              <a:rPr lang="en-US" altLang="ja-JP" dirty="0"/>
              <a:t>0</a:t>
            </a:r>
            <a:r>
              <a:rPr lang="ja-JP" altLang="en-US" dirty="0"/>
              <a:t>となるため。</a:t>
            </a:r>
            <a:endParaRPr lang="en-US" altLang="ja-JP" dirty="0"/>
          </a:p>
          <a:p>
            <a:pPr marL="0" indent="0">
              <a:buNone/>
            </a:pPr>
            <a:r>
              <a:rPr lang="ja-JP" altLang="en-US" dirty="0"/>
              <a:t>　確率とは異なり、１以上の値もとる。</a:t>
            </a:r>
            <a:endParaRPr lang="en-US" altLang="ja-JP" dirty="0"/>
          </a:p>
          <a:p>
            <a:pPr marL="0" indent="0">
              <a:buNone/>
            </a:pPr>
            <a:r>
              <a:rPr lang="ja-JP" altLang="en-US" dirty="0"/>
              <a:t>　　</a:t>
            </a:r>
            <a:endParaRPr lang="en-US" altLang="ja-JP" dirty="0"/>
          </a:p>
        </p:txBody>
      </p:sp>
    </p:spTree>
    <p:extLst>
      <p:ext uri="{BB962C8B-B14F-4D97-AF65-F5344CB8AC3E}">
        <p14:creationId xmlns:p14="http://schemas.microsoft.com/office/powerpoint/2010/main" val="100855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p:txBody>
          <a:bodyPr/>
          <a:lstStyle/>
          <a:p>
            <a:r>
              <a:rPr lang="ja-JP" altLang="en-US" dirty="0"/>
              <a:t>研究計画</a:t>
            </a:r>
            <a:endParaRPr kumimoji="1" lang="ja-JP" altLang="en-US" dirty="0"/>
          </a:p>
        </p:txBody>
      </p:sp>
    </p:spTree>
    <p:extLst>
      <p:ext uri="{BB962C8B-B14F-4D97-AF65-F5344CB8AC3E}">
        <p14:creationId xmlns:p14="http://schemas.microsoft.com/office/powerpoint/2010/main" val="194703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kumimoji="1" lang="ja-JP" altLang="en-US" dirty="0"/>
              <a:t>いろいろな確率分布</a:t>
            </a:r>
          </a:p>
        </p:txBody>
      </p:sp>
    </p:spTree>
    <p:extLst>
      <p:ext uri="{BB962C8B-B14F-4D97-AF65-F5344CB8AC3E}">
        <p14:creationId xmlns:p14="http://schemas.microsoft.com/office/powerpoint/2010/main" val="3933250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CDA74-49E9-4525-A674-D79EBF78ED6F}"/>
              </a:ext>
            </a:extLst>
          </p:cNvPr>
          <p:cNvSpPr>
            <a:spLocks noGrp="1"/>
          </p:cNvSpPr>
          <p:nvPr>
            <p:ph type="title"/>
          </p:nvPr>
        </p:nvSpPr>
        <p:spPr/>
        <p:txBody>
          <a:bodyPr/>
          <a:lstStyle/>
          <a:p>
            <a:r>
              <a:rPr lang="ja-JP" altLang="en-US" dirty="0"/>
              <a:t>二項分布</a:t>
            </a:r>
            <a:endParaRPr kumimoji="1" lang="ja-JP" altLang="en-US" dirty="0"/>
          </a:p>
        </p:txBody>
      </p:sp>
      <p:sp>
        <p:nvSpPr>
          <p:cNvPr id="3" name="コンテンツ プレースホルダー 2">
            <a:extLst>
              <a:ext uri="{FF2B5EF4-FFF2-40B4-BE49-F238E27FC236}">
                <a16:creationId xmlns:a16="http://schemas.microsoft.com/office/drawing/2014/main" id="{BF41AC09-712B-4EBA-8CA6-CDD7CBCC1764}"/>
              </a:ext>
            </a:extLst>
          </p:cNvPr>
          <p:cNvSpPr>
            <a:spLocks noGrp="1"/>
          </p:cNvSpPr>
          <p:nvPr>
            <p:ph idx="1"/>
          </p:nvPr>
        </p:nvSpPr>
        <p:spPr>
          <a:xfrm>
            <a:off x="36794" y="1386966"/>
            <a:ext cx="12155205" cy="5338954"/>
          </a:xfrm>
        </p:spPr>
        <p:txBody>
          <a:bodyPr>
            <a:normAutofit/>
          </a:bodyPr>
          <a:lstStyle/>
          <a:p>
            <a:r>
              <a:rPr kumimoji="1" lang="ja-JP" altLang="en-US" sz="2000" dirty="0"/>
              <a:t>期待値：</a:t>
            </a:r>
            <a:endParaRPr kumimoji="1" lang="en-US" altLang="ja-JP" sz="2000" dirty="0"/>
          </a:p>
          <a:p>
            <a:r>
              <a:rPr kumimoji="1" lang="ja-JP" altLang="en-US" sz="2000" dirty="0"/>
              <a:t>分散：</a:t>
            </a:r>
            <a:endParaRPr kumimoji="1" lang="en-US" altLang="ja-JP" sz="2000" dirty="0"/>
          </a:p>
          <a:p>
            <a:r>
              <a:rPr lang="ja-JP" altLang="en-US" sz="2000" dirty="0"/>
              <a:t>最頻値 </a:t>
            </a:r>
            <a:r>
              <a:rPr lang="en-US" altLang="ja-JP" sz="2000" dirty="0"/>
              <a:t>: (n+1)p</a:t>
            </a:r>
            <a:r>
              <a:rPr lang="ja-JP" altLang="en-US" sz="2000" dirty="0"/>
              <a:t>が整数→</a:t>
            </a:r>
            <a:r>
              <a:rPr lang="en-US" altLang="ja-JP" sz="2000" dirty="0"/>
              <a:t>(n+1)p,(n+1)p-1</a:t>
            </a:r>
          </a:p>
          <a:p>
            <a:pPr marL="0" indent="0">
              <a:buNone/>
            </a:pPr>
            <a:r>
              <a:rPr kumimoji="1" lang="ja-JP" altLang="en-US" sz="2000" dirty="0"/>
              <a:t>  　　　   </a:t>
            </a:r>
            <a:r>
              <a:rPr kumimoji="1" lang="en-US" altLang="ja-JP" sz="2000" dirty="0"/>
              <a:t>(n+1)p</a:t>
            </a:r>
            <a:r>
              <a:rPr kumimoji="1" lang="ja-JP" altLang="en-US" sz="2000" dirty="0"/>
              <a:t>を超えない最大整数</a:t>
            </a:r>
            <a:endParaRPr kumimoji="1" lang="en-US" altLang="ja-JP" sz="2000" dirty="0"/>
          </a:p>
          <a:p>
            <a:r>
              <a:rPr lang="ja-JP" altLang="en-US" sz="2000" dirty="0"/>
              <a:t>用途</a:t>
            </a:r>
            <a:endParaRPr lang="en-US" altLang="ja-JP" sz="2000" dirty="0"/>
          </a:p>
          <a:p>
            <a:pPr marL="0" indent="0">
              <a:buNone/>
            </a:pPr>
            <a:r>
              <a:rPr kumimoji="1" lang="ja-JP" altLang="en-US" sz="2000" dirty="0"/>
              <a:t>　成功確率</a:t>
            </a:r>
            <a:r>
              <a:rPr kumimoji="1" lang="en-US" altLang="ja-JP" sz="2000" dirty="0"/>
              <a:t>p</a:t>
            </a:r>
            <a:r>
              <a:rPr kumimoji="1" lang="ja-JP" altLang="en-US" sz="2000" dirty="0"/>
              <a:t>の実験について、</a:t>
            </a:r>
            <a:r>
              <a:rPr kumimoji="1" lang="en-US" altLang="ja-JP" sz="2000" dirty="0"/>
              <a:t>n</a:t>
            </a:r>
            <a:r>
              <a:rPr kumimoji="1" lang="ja-JP" altLang="en-US" sz="2000" dirty="0"/>
              <a:t>回中</a:t>
            </a:r>
            <a:r>
              <a:rPr kumimoji="1" lang="en-US" altLang="ja-JP" sz="2000" dirty="0"/>
              <a:t>x</a:t>
            </a:r>
            <a:r>
              <a:rPr lang="ja-JP" altLang="en-US" sz="2000" dirty="0"/>
              <a:t>回</a:t>
            </a:r>
            <a:r>
              <a:rPr kumimoji="1" lang="ja-JP" altLang="en-US" sz="2000" dirty="0"/>
              <a:t>成功する確率。</a:t>
            </a:r>
            <a:endParaRPr kumimoji="1" lang="en-US" altLang="ja-JP" sz="2000" dirty="0"/>
          </a:p>
          <a:p>
            <a:r>
              <a:rPr kumimoji="1" lang="en-US" altLang="ja-JP" sz="2000" dirty="0"/>
              <a:t>n</a:t>
            </a:r>
            <a:r>
              <a:rPr kumimoji="1" lang="ja-JP" altLang="en-US" sz="2000" dirty="0"/>
              <a:t>が十分大きい時、</a:t>
            </a:r>
            <a:r>
              <a:rPr kumimoji="1" lang="en-US" altLang="ja-JP" sz="2000" dirty="0"/>
              <a:t>N(</a:t>
            </a:r>
            <a:r>
              <a:rPr kumimoji="1" lang="en-US" altLang="ja-JP" sz="2000" dirty="0" err="1"/>
              <a:t>np,np</a:t>
            </a:r>
            <a:r>
              <a:rPr kumimoji="1" lang="en-US" altLang="ja-JP" sz="2000" dirty="0"/>
              <a:t>(1-p))</a:t>
            </a:r>
            <a:r>
              <a:rPr kumimoji="1" lang="ja-JP" altLang="en-US" sz="2000" dirty="0"/>
              <a:t>に近似できる</a:t>
            </a:r>
            <a:r>
              <a:rPr lang="ja-JP" altLang="en-US" sz="2000" dirty="0"/>
              <a:t>。</a:t>
            </a:r>
            <a:r>
              <a:rPr lang="en-US" altLang="ja-JP" sz="2000" dirty="0"/>
              <a:t>(C</a:t>
            </a:r>
            <a:r>
              <a:rPr lang="ja-JP" altLang="en-US" sz="2000" dirty="0"/>
              <a:t>の計算が大変</a:t>
            </a:r>
            <a:r>
              <a:rPr lang="en-US" altLang="ja-JP" sz="2000" dirty="0"/>
              <a:t>!)</a:t>
            </a:r>
          </a:p>
          <a:p>
            <a:pPr marL="0" indent="0">
              <a:buNone/>
            </a:pPr>
            <a:r>
              <a:rPr kumimoji="1" lang="ja-JP" altLang="en-US" sz="2000" dirty="0"/>
              <a:t>　→ この時、離散から連続への変換のため、二項分布での</a:t>
            </a:r>
            <a:r>
              <a:rPr kumimoji="1" lang="en-US" altLang="ja-JP" sz="2000" dirty="0"/>
              <a:t>X</a:t>
            </a:r>
            <a:r>
              <a:rPr kumimoji="1" lang="ja-JP" altLang="en-US" sz="2000" dirty="0"/>
              <a:t>は、</a:t>
            </a:r>
            <a:endParaRPr kumimoji="1" lang="en-US" altLang="ja-JP" sz="2000" dirty="0"/>
          </a:p>
          <a:p>
            <a:pPr marL="0" indent="0">
              <a:buNone/>
            </a:pPr>
            <a:r>
              <a:rPr lang="ja-JP" altLang="en-US" sz="2000" dirty="0"/>
              <a:t>　　  正規分布では、</a:t>
            </a:r>
            <a:r>
              <a:rPr lang="en-US" altLang="ja-JP" sz="2000" dirty="0"/>
              <a:t>X-0.5 </a:t>
            </a:r>
            <a:r>
              <a:rPr lang="ja-JP" altLang="en-US" sz="2000" dirty="0"/>
              <a:t>～ </a:t>
            </a:r>
            <a:r>
              <a:rPr lang="en-US" altLang="ja-JP" sz="2000" dirty="0"/>
              <a:t>X+0.5</a:t>
            </a:r>
            <a:r>
              <a:rPr lang="ja-JP" altLang="en-US" sz="2000" dirty="0"/>
              <a:t>までを意味することに注意</a:t>
            </a:r>
            <a:r>
              <a:rPr lang="en-US" altLang="ja-JP" sz="2000" dirty="0"/>
              <a:t>!(</a:t>
            </a:r>
            <a:r>
              <a:rPr lang="ja-JP" altLang="en-US" sz="2000" dirty="0"/>
              <a:t>半整数補正</a:t>
            </a:r>
            <a:r>
              <a:rPr lang="en-US" altLang="ja-JP" sz="2000" dirty="0"/>
              <a:t>)</a:t>
            </a:r>
          </a:p>
          <a:p>
            <a:pPr marL="0" indent="0">
              <a:buNone/>
            </a:pPr>
            <a:endParaRPr kumimoji="1" lang="en-US" altLang="ja-JP" sz="2000" dirty="0"/>
          </a:p>
        </p:txBody>
      </p:sp>
      <p:pic>
        <p:nvPicPr>
          <p:cNvPr id="10242" name="Picture 2" descr=" P(X = x) = {}_n\mathrm{C}_xp^x(1 - p)^{n - x} ">
            <a:extLst>
              <a:ext uri="{FF2B5EF4-FFF2-40B4-BE49-F238E27FC236}">
                <a16:creationId xmlns:a16="http://schemas.microsoft.com/office/drawing/2014/main" id="{A570A3F2-EABF-4651-926E-098E71020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471" y="837324"/>
            <a:ext cx="4845180" cy="38704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 E(X) = np ">
            <a:extLst>
              <a:ext uri="{FF2B5EF4-FFF2-40B4-BE49-F238E27FC236}">
                <a16:creationId xmlns:a16="http://schemas.microsoft.com/office/drawing/2014/main" id="{63E62D96-9CE4-4AD4-8CAE-BD1BB02F5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447" y="1386966"/>
            <a:ext cx="1373348" cy="28744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 V(X) = np(1 - p) ">
            <a:extLst>
              <a:ext uri="{FF2B5EF4-FFF2-40B4-BE49-F238E27FC236}">
                <a16:creationId xmlns:a16="http://schemas.microsoft.com/office/drawing/2014/main" id="{533D6431-A99E-49FB-9F7E-DE2E573FA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5139" y="1853288"/>
            <a:ext cx="2073146" cy="27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732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85D8D2-FE79-462E-A2AB-D7E8172C7416}"/>
              </a:ext>
            </a:extLst>
          </p:cNvPr>
          <p:cNvSpPr>
            <a:spLocks noGrp="1"/>
          </p:cNvSpPr>
          <p:nvPr>
            <p:ph type="title"/>
          </p:nvPr>
        </p:nvSpPr>
        <p:spPr/>
        <p:txBody>
          <a:bodyPr/>
          <a:lstStyle/>
          <a:p>
            <a:r>
              <a:rPr kumimoji="1" lang="ja-JP" altLang="en-US" dirty="0"/>
              <a:t>ポアソン分布</a:t>
            </a:r>
          </a:p>
        </p:txBody>
      </p:sp>
      <p:sp>
        <p:nvSpPr>
          <p:cNvPr id="3" name="コンテンツ プレースホルダー 2">
            <a:extLst>
              <a:ext uri="{FF2B5EF4-FFF2-40B4-BE49-F238E27FC236}">
                <a16:creationId xmlns:a16="http://schemas.microsoft.com/office/drawing/2014/main" id="{B22B9650-1DB6-4500-B45D-D84890B90FD5}"/>
              </a:ext>
            </a:extLst>
          </p:cNvPr>
          <p:cNvSpPr>
            <a:spLocks noGrp="1"/>
          </p:cNvSpPr>
          <p:nvPr>
            <p:ph idx="1"/>
          </p:nvPr>
        </p:nvSpPr>
        <p:spPr>
          <a:xfrm>
            <a:off x="205903" y="1690688"/>
            <a:ext cx="11353800" cy="4351338"/>
          </a:xfrm>
        </p:spPr>
        <p:txBody>
          <a:bodyPr>
            <a:normAutofit/>
          </a:bodyPr>
          <a:lstStyle/>
          <a:p>
            <a:r>
              <a:rPr kumimoji="1" lang="ja-JP" altLang="en-US" dirty="0"/>
              <a:t>期待値：</a:t>
            </a:r>
            <a:r>
              <a:rPr kumimoji="1" lang="en-US" altLang="ja-JP" dirty="0"/>
              <a:t>λ(</a:t>
            </a:r>
            <a:r>
              <a:rPr kumimoji="1" lang="ja-JP" altLang="en-US" dirty="0"/>
              <a:t>ある期間の平均発生回数</a:t>
            </a:r>
            <a:r>
              <a:rPr kumimoji="1" lang="en-US" altLang="ja-JP" dirty="0"/>
              <a:t>)</a:t>
            </a:r>
          </a:p>
          <a:p>
            <a:r>
              <a:rPr lang="ja-JP" altLang="en-US" dirty="0"/>
              <a:t>分散：</a:t>
            </a:r>
            <a:r>
              <a:rPr lang="en-US" altLang="ja-JP" dirty="0"/>
              <a:t>λ</a:t>
            </a:r>
          </a:p>
          <a:p>
            <a:r>
              <a:rPr kumimoji="1" lang="ja-JP" altLang="en-US" dirty="0"/>
              <a:t>用途</a:t>
            </a:r>
            <a:endParaRPr kumimoji="1" lang="en-US" altLang="ja-JP" dirty="0"/>
          </a:p>
          <a:p>
            <a:pPr marL="0" indent="0">
              <a:buNone/>
            </a:pPr>
            <a:r>
              <a:rPr kumimoji="1" lang="ja-JP" altLang="en-US" dirty="0"/>
              <a:t>　</a:t>
            </a:r>
            <a:r>
              <a:rPr lang="en-US" altLang="ja-JP" dirty="0"/>
              <a:t>λ</a:t>
            </a:r>
            <a:r>
              <a:rPr lang="ja-JP" altLang="en-US" dirty="0"/>
              <a:t>がわかっている場合に、</a:t>
            </a:r>
            <a:endParaRPr lang="en-US" altLang="ja-JP" dirty="0"/>
          </a:p>
          <a:p>
            <a:pPr marL="0" indent="0">
              <a:buNone/>
            </a:pPr>
            <a:r>
              <a:rPr lang="ja-JP" altLang="en-US" dirty="0"/>
              <a:t>　</a:t>
            </a:r>
            <a:r>
              <a:rPr lang="en-US" altLang="ja-JP" dirty="0"/>
              <a:t>λ</a:t>
            </a:r>
            <a:r>
              <a:rPr lang="ja-JP" altLang="en-US" dirty="0"/>
              <a:t>と同じ期間に</a:t>
            </a:r>
            <a:r>
              <a:rPr lang="en-US" altLang="ja-JP" dirty="0"/>
              <a:t>x</a:t>
            </a:r>
            <a:r>
              <a:rPr lang="ja-JP" altLang="en-US" dirty="0"/>
              <a:t>回発生する確率。</a:t>
            </a:r>
            <a:endParaRPr lang="en-US" altLang="ja-JP" dirty="0"/>
          </a:p>
          <a:p>
            <a:r>
              <a:rPr lang="ja-JP" altLang="en-US" dirty="0"/>
              <a:t>特記</a:t>
            </a:r>
            <a:endParaRPr lang="en-US" altLang="ja-JP" dirty="0"/>
          </a:p>
          <a:p>
            <a:pPr marL="0" indent="0">
              <a:buNone/>
            </a:pPr>
            <a:r>
              <a:rPr kumimoji="1" lang="ja-JP" altLang="en-US" dirty="0"/>
              <a:t>　二項分布において、</a:t>
            </a:r>
            <a:r>
              <a:rPr lang="en-US" altLang="ja-JP" dirty="0"/>
              <a:t>n</a:t>
            </a:r>
            <a:r>
              <a:rPr lang="ja-JP" altLang="en-US" dirty="0"/>
              <a:t>が極めて大きく</a:t>
            </a:r>
            <a:endParaRPr lang="en-US" altLang="ja-JP" dirty="0"/>
          </a:p>
          <a:p>
            <a:pPr marL="0" indent="0">
              <a:buNone/>
            </a:pPr>
            <a:r>
              <a:rPr lang="ja-JP" altLang="en-US" dirty="0"/>
              <a:t>　</a:t>
            </a:r>
            <a:r>
              <a:rPr lang="en-US" altLang="ja-JP" dirty="0"/>
              <a:t>p</a:t>
            </a:r>
            <a:r>
              <a:rPr lang="ja-JP" altLang="en-US" dirty="0"/>
              <a:t>が極めて小さい場合の近似。</a:t>
            </a:r>
            <a:endParaRPr kumimoji="1" lang="en-US" altLang="ja-JP" dirty="0"/>
          </a:p>
        </p:txBody>
      </p:sp>
      <p:pic>
        <p:nvPicPr>
          <p:cNvPr id="11266" name="Picture 2" descr=" f(x) = \displaystyle \frac{e^{-\lambda}\lambda^x}{x!} ">
            <a:extLst>
              <a:ext uri="{FF2B5EF4-FFF2-40B4-BE49-F238E27FC236}">
                <a16:creationId xmlns:a16="http://schemas.microsoft.com/office/drawing/2014/main" id="{C139B3B9-AF70-4A0A-9ED6-860349370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54" y="588049"/>
            <a:ext cx="1832190" cy="68417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40DF20D8-85DE-43B1-83E2-33C15506272D}"/>
              </a:ext>
            </a:extLst>
          </p:cNvPr>
          <p:cNvGrpSpPr/>
          <p:nvPr/>
        </p:nvGrpSpPr>
        <p:grpSpPr>
          <a:xfrm>
            <a:off x="6624319" y="2801462"/>
            <a:ext cx="5361777" cy="518160"/>
            <a:chOff x="6624320" y="2397760"/>
            <a:chExt cx="5361777" cy="518160"/>
          </a:xfrm>
        </p:grpSpPr>
        <p:sp>
          <p:nvSpPr>
            <p:cNvPr id="4" name="正方形/長方形 3">
              <a:extLst>
                <a:ext uri="{FF2B5EF4-FFF2-40B4-BE49-F238E27FC236}">
                  <a16:creationId xmlns:a16="http://schemas.microsoft.com/office/drawing/2014/main" id="{30B220CF-983F-421F-8E64-88DE8D2240A5}"/>
                </a:ext>
              </a:extLst>
            </p:cNvPr>
            <p:cNvSpPr/>
            <p:nvPr/>
          </p:nvSpPr>
          <p:spPr>
            <a:xfrm>
              <a:off x="6624320" y="2397760"/>
              <a:ext cx="5361777"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07EB914-7B75-4483-9032-E6AB6CA90B99}"/>
                </a:ext>
              </a:extLst>
            </p:cNvPr>
            <p:cNvSpPr/>
            <p:nvPr/>
          </p:nvSpPr>
          <p:spPr>
            <a:xfrm>
              <a:off x="6624320" y="2397760"/>
              <a:ext cx="1493520" cy="5181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λ</a:t>
              </a:r>
              <a:r>
                <a:rPr kumimoji="1" lang="ja-JP" altLang="en-US" b="1" dirty="0"/>
                <a:t>回</a:t>
              </a:r>
            </a:p>
          </p:txBody>
        </p:sp>
      </p:grpSp>
      <p:grpSp>
        <p:nvGrpSpPr>
          <p:cNvPr id="9" name="グループ化 8">
            <a:extLst>
              <a:ext uri="{FF2B5EF4-FFF2-40B4-BE49-F238E27FC236}">
                <a16:creationId xmlns:a16="http://schemas.microsoft.com/office/drawing/2014/main" id="{80DB6E61-AFCC-43D2-9D87-5D88809C8E59}"/>
              </a:ext>
            </a:extLst>
          </p:cNvPr>
          <p:cNvGrpSpPr/>
          <p:nvPr/>
        </p:nvGrpSpPr>
        <p:grpSpPr>
          <a:xfrm>
            <a:off x="6624318" y="3982403"/>
            <a:ext cx="5361778" cy="518160"/>
            <a:chOff x="6624319" y="2397760"/>
            <a:chExt cx="5361778" cy="518160"/>
          </a:xfrm>
        </p:grpSpPr>
        <p:sp>
          <p:nvSpPr>
            <p:cNvPr id="10" name="正方形/長方形 9">
              <a:extLst>
                <a:ext uri="{FF2B5EF4-FFF2-40B4-BE49-F238E27FC236}">
                  <a16:creationId xmlns:a16="http://schemas.microsoft.com/office/drawing/2014/main" id="{F7DDBC21-1C5F-45AD-98E8-83377C62D6D0}"/>
                </a:ext>
              </a:extLst>
            </p:cNvPr>
            <p:cNvSpPr/>
            <p:nvPr/>
          </p:nvSpPr>
          <p:spPr>
            <a:xfrm>
              <a:off x="6624320" y="2397760"/>
              <a:ext cx="5361777"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EA5335C-7E34-40B8-A587-8A442BD53D7D}"/>
                </a:ext>
              </a:extLst>
            </p:cNvPr>
            <p:cNvSpPr/>
            <p:nvPr/>
          </p:nvSpPr>
          <p:spPr>
            <a:xfrm>
              <a:off x="6624319" y="2397760"/>
              <a:ext cx="4013201" cy="5181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x</a:t>
              </a:r>
              <a:r>
                <a:rPr kumimoji="1" lang="ja-JP" altLang="en-US" b="1" dirty="0"/>
                <a:t>回</a:t>
              </a:r>
            </a:p>
          </p:txBody>
        </p:sp>
      </p:grpSp>
      <p:cxnSp>
        <p:nvCxnSpPr>
          <p:cNvPr id="12" name="直線矢印コネクタ 11">
            <a:extLst>
              <a:ext uri="{FF2B5EF4-FFF2-40B4-BE49-F238E27FC236}">
                <a16:creationId xmlns:a16="http://schemas.microsoft.com/office/drawing/2014/main" id="{F95BB43E-9428-47B4-A45D-CAC1DC70B2CB}"/>
              </a:ext>
            </a:extLst>
          </p:cNvPr>
          <p:cNvCxnSpPr/>
          <p:nvPr/>
        </p:nvCxnSpPr>
        <p:spPr>
          <a:xfrm>
            <a:off x="6624318" y="2458720"/>
            <a:ext cx="5361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F21D1BA-6576-49A4-8018-2C713E8D51EB}"/>
              </a:ext>
            </a:extLst>
          </p:cNvPr>
          <p:cNvSpPr/>
          <p:nvPr/>
        </p:nvSpPr>
        <p:spPr>
          <a:xfrm>
            <a:off x="8961120" y="2245360"/>
            <a:ext cx="914400" cy="386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期間</a:t>
            </a:r>
            <a:endParaRPr kumimoji="1" lang="ja-JP" altLang="en-US" dirty="0"/>
          </a:p>
        </p:txBody>
      </p:sp>
    </p:spTree>
    <p:extLst>
      <p:ext uri="{BB962C8B-B14F-4D97-AF65-F5344CB8AC3E}">
        <p14:creationId xmlns:p14="http://schemas.microsoft.com/office/powerpoint/2010/main" val="3189202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11E18-F281-4806-8ACB-A4281ED87085}"/>
              </a:ext>
            </a:extLst>
          </p:cNvPr>
          <p:cNvSpPr>
            <a:spLocks noGrp="1"/>
          </p:cNvSpPr>
          <p:nvPr>
            <p:ph type="title"/>
          </p:nvPr>
        </p:nvSpPr>
        <p:spPr/>
        <p:txBody>
          <a:bodyPr/>
          <a:lstStyle/>
          <a:p>
            <a:r>
              <a:rPr kumimoji="1" lang="ja-JP" altLang="en-US" dirty="0"/>
              <a:t>幾何分布</a:t>
            </a:r>
          </a:p>
        </p:txBody>
      </p:sp>
      <p:sp>
        <p:nvSpPr>
          <p:cNvPr id="3" name="コンテンツ プレースホルダー 2">
            <a:extLst>
              <a:ext uri="{FF2B5EF4-FFF2-40B4-BE49-F238E27FC236}">
                <a16:creationId xmlns:a16="http://schemas.microsoft.com/office/drawing/2014/main" id="{915BD0EA-2C02-40BC-8F64-9D56A9A6F392}"/>
              </a:ext>
            </a:extLst>
          </p:cNvPr>
          <p:cNvSpPr>
            <a:spLocks noGrp="1"/>
          </p:cNvSpPr>
          <p:nvPr>
            <p:ph idx="1"/>
          </p:nvPr>
        </p:nvSpPr>
        <p:spPr/>
        <p:txBody>
          <a:bodyPr/>
          <a:lstStyle/>
          <a:p>
            <a:r>
              <a:rPr kumimoji="1" lang="ja-JP" altLang="en-US" dirty="0"/>
              <a:t>期待値：</a:t>
            </a:r>
            <a:endParaRPr kumimoji="1" lang="en-US" altLang="ja-JP" dirty="0"/>
          </a:p>
          <a:p>
            <a:r>
              <a:rPr lang="ja-JP" altLang="en-US" dirty="0"/>
              <a:t>分散：</a:t>
            </a:r>
            <a:endParaRPr lang="en-US" altLang="ja-JP" dirty="0"/>
          </a:p>
          <a:p>
            <a:r>
              <a:rPr kumimoji="1" lang="ja-JP" altLang="en-US" dirty="0"/>
              <a:t>用途</a:t>
            </a:r>
            <a:endParaRPr kumimoji="1" lang="en-US" altLang="ja-JP" dirty="0"/>
          </a:p>
          <a:p>
            <a:pPr marL="0" indent="0">
              <a:buNone/>
            </a:pPr>
            <a:r>
              <a:rPr lang="ja-JP" altLang="en-US" dirty="0"/>
              <a:t>　成功確率</a:t>
            </a:r>
            <a:r>
              <a:rPr lang="en-US" altLang="ja-JP" dirty="0"/>
              <a:t>p</a:t>
            </a:r>
            <a:r>
              <a:rPr lang="ja-JP" altLang="en-US" dirty="0"/>
              <a:t>の実験を繰り返し、</a:t>
            </a:r>
            <a:endParaRPr lang="en-US" altLang="ja-JP" dirty="0"/>
          </a:p>
          <a:p>
            <a:pPr marL="0" indent="0">
              <a:buNone/>
            </a:pPr>
            <a:r>
              <a:rPr lang="ja-JP" altLang="en-US" dirty="0"/>
              <a:t>　次に成功するまでに</a:t>
            </a:r>
            <a:endParaRPr lang="en-US" altLang="ja-JP" dirty="0"/>
          </a:p>
          <a:p>
            <a:pPr marL="0" indent="0">
              <a:buNone/>
            </a:pPr>
            <a:r>
              <a:rPr lang="ja-JP" altLang="en-US" dirty="0"/>
              <a:t>　</a:t>
            </a:r>
            <a:r>
              <a:rPr lang="en-US" altLang="ja-JP" dirty="0"/>
              <a:t>k</a:t>
            </a:r>
            <a:r>
              <a:rPr lang="ja-JP" altLang="en-US" dirty="0"/>
              <a:t>回かかる確率。</a:t>
            </a:r>
            <a:endParaRPr kumimoji="1" lang="ja-JP" altLang="en-US" dirty="0"/>
          </a:p>
        </p:txBody>
      </p:sp>
      <p:pic>
        <p:nvPicPr>
          <p:cNvPr id="12290" name="Picture 2" descr=" E(x) = \displaystyle \frac{1}{p}">
            <a:extLst>
              <a:ext uri="{FF2B5EF4-FFF2-40B4-BE49-F238E27FC236}">
                <a16:creationId xmlns:a16="http://schemas.microsoft.com/office/drawing/2014/main" id="{B35915DC-BFEE-4EC7-9815-D947AFEEF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966" y="1763633"/>
            <a:ext cx="1028700" cy="56197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 V(x) = \displaystyle \frac{1 - p}{p^2}">
            <a:extLst>
              <a:ext uri="{FF2B5EF4-FFF2-40B4-BE49-F238E27FC236}">
                <a16:creationId xmlns:a16="http://schemas.microsoft.com/office/drawing/2014/main" id="{F13E21D0-F35B-4382-9EEC-E769C3892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676" y="2295606"/>
            <a:ext cx="145732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 \begin{eqnarray*} P(X=k)=(1-p)^{k-1}  p &amp; (k=1,2,3,\cdots) \\ \end{eqnarray*} ">
            <a:extLst>
              <a:ext uri="{FF2B5EF4-FFF2-40B4-BE49-F238E27FC236}">
                <a16:creationId xmlns:a16="http://schemas.microsoft.com/office/drawing/2014/main" id="{1E7E8BFF-C0DA-4C19-A33D-67C5E6788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119" y="836909"/>
            <a:ext cx="5291366" cy="351294"/>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5A30EF9C-367E-4D00-BDFE-A51F2E74CA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280295"/>
            <a:ext cx="5886765" cy="403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708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2AF788-FE1B-4BEA-9705-802561FA331C}"/>
              </a:ext>
            </a:extLst>
          </p:cNvPr>
          <p:cNvSpPr>
            <a:spLocks noGrp="1"/>
          </p:cNvSpPr>
          <p:nvPr>
            <p:ph type="title"/>
          </p:nvPr>
        </p:nvSpPr>
        <p:spPr/>
        <p:txBody>
          <a:bodyPr/>
          <a:lstStyle/>
          <a:p>
            <a:r>
              <a:rPr lang="ja-JP" altLang="en-US" dirty="0"/>
              <a:t>確率</a:t>
            </a:r>
            <a:r>
              <a:rPr kumimoji="1" lang="ja-JP" altLang="en-US" dirty="0"/>
              <a:t>分布の再生性</a:t>
            </a:r>
          </a:p>
        </p:txBody>
      </p:sp>
      <p:sp>
        <p:nvSpPr>
          <p:cNvPr id="3" name="コンテンツ プレースホルダー 2">
            <a:extLst>
              <a:ext uri="{FF2B5EF4-FFF2-40B4-BE49-F238E27FC236}">
                <a16:creationId xmlns:a16="http://schemas.microsoft.com/office/drawing/2014/main" id="{917859F0-4843-468F-9C8F-124D51731037}"/>
              </a:ext>
            </a:extLst>
          </p:cNvPr>
          <p:cNvSpPr>
            <a:spLocks noGrp="1"/>
          </p:cNvSpPr>
          <p:nvPr>
            <p:ph idx="1"/>
          </p:nvPr>
        </p:nvSpPr>
        <p:spPr>
          <a:xfrm>
            <a:off x="838200" y="1825625"/>
            <a:ext cx="10940512" cy="4351338"/>
          </a:xfrm>
        </p:spPr>
        <p:txBody>
          <a:bodyPr/>
          <a:lstStyle/>
          <a:p>
            <a:r>
              <a:rPr kumimoji="1" lang="ja-JP" altLang="en-US" dirty="0"/>
              <a:t>同じ確率分布を持つ</a:t>
            </a:r>
            <a:r>
              <a:rPr kumimoji="1" lang="en-US" altLang="ja-JP" dirty="0"/>
              <a:t>2</a:t>
            </a:r>
            <a:r>
              <a:rPr kumimoji="1" lang="ja-JP" altLang="en-US" dirty="0"/>
              <a:t>つの独立な確率変数の和は同じ確率分布を持つこと。二項分布、ポアソン分布、正規分布は再生性を持つ。</a:t>
            </a:r>
            <a:endParaRPr kumimoji="1" lang="en-US" altLang="ja-JP" dirty="0"/>
          </a:p>
          <a:p>
            <a:r>
              <a:rPr lang="ja-JP" altLang="en-US" dirty="0"/>
              <a:t>例</a:t>
            </a:r>
            <a:r>
              <a:rPr lang="en-US" altLang="ja-JP" dirty="0"/>
              <a:t>.</a:t>
            </a:r>
          </a:p>
          <a:p>
            <a:pPr marL="0" indent="0">
              <a:buNone/>
            </a:pPr>
            <a:r>
              <a:rPr lang="ja-JP" altLang="en-US" dirty="0"/>
              <a:t>　</a:t>
            </a:r>
            <a:endParaRPr kumimoji="1" lang="ja-JP" altLang="en-US" dirty="0"/>
          </a:p>
        </p:txBody>
      </p:sp>
      <p:pic>
        <p:nvPicPr>
          <p:cNvPr id="5" name="図 4">
            <a:extLst>
              <a:ext uri="{FF2B5EF4-FFF2-40B4-BE49-F238E27FC236}">
                <a16:creationId xmlns:a16="http://schemas.microsoft.com/office/drawing/2014/main" id="{7975EA27-48D7-4329-BACE-88938090E314}"/>
              </a:ext>
            </a:extLst>
          </p:cNvPr>
          <p:cNvPicPr>
            <a:picLocks noChangeAspect="1"/>
          </p:cNvPicPr>
          <p:nvPr/>
        </p:nvPicPr>
        <p:blipFill>
          <a:blip r:embed="rId2"/>
          <a:stretch>
            <a:fillRect/>
          </a:stretch>
        </p:blipFill>
        <p:spPr>
          <a:xfrm>
            <a:off x="125866" y="3270143"/>
            <a:ext cx="11652846" cy="2141847"/>
          </a:xfrm>
          <a:prstGeom prst="rect">
            <a:avLst/>
          </a:prstGeom>
        </p:spPr>
      </p:pic>
    </p:spTree>
    <p:extLst>
      <p:ext uri="{BB962C8B-B14F-4D97-AF65-F5344CB8AC3E}">
        <p14:creationId xmlns:p14="http://schemas.microsoft.com/office/powerpoint/2010/main" val="2366046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53B9D-0EEF-48E1-A700-1A943518A195}"/>
              </a:ext>
            </a:extLst>
          </p:cNvPr>
          <p:cNvSpPr>
            <a:spLocks noGrp="1"/>
          </p:cNvSpPr>
          <p:nvPr>
            <p:ph type="title"/>
          </p:nvPr>
        </p:nvSpPr>
        <p:spPr/>
        <p:txBody>
          <a:bodyPr/>
          <a:lstStyle/>
          <a:p>
            <a:r>
              <a:rPr kumimoji="1" lang="ja-JP" altLang="en-US" dirty="0"/>
              <a:t>指数分布</a:t>
            </a:r>
            <a:r>
              <a:rPr kumimoji="1" lang="en-US" altLang="ja-JP" dirty="0"/>
              <a:t>(Ex(λ)</a:t>
            </a:r>
            <a:r>
              <a:rPr kumimoji="1" lang="ja-JP" altLang="en-US" dirty="0"/>
              <a:t>と表記</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05FF211A-F9B3-419B-B39D-F7495DC15A56}"/>
              </a:ext>
            </a:extLst>
          </p:cNvPr>
          <p:cNvSpPr>
            <a:spLocks noGrp="1"/>
          </p:cNvSpPr>
          <p:nvPr>
            <p:ph idx="1"/>
          </p:nvPr>
        </p:nvSpPr>
        <p:spPr>
          <a:xfrm>
            <a:off x="264765" y="1748132"/>
            <a:ext cx="10515600" cy="5238079"/>
          </a:xfrm>
        </p:spPr>
        <p:txBody>
          <a:bodyPr>
            <a:normAutofit/>
          </a:bodyPr>
          <a:lstStyle/>
          <a:p>
            <a:r>
              <a:rPr kumimoji="1" lang="ja-JP" altLang="en-US" dirty="0"/>
              <a:t>期待値：</a:t>
            </a:r>
            <a:endParaRPr kumimoji="1" lang="en-US" altLang="ja-JP" dirty="0"/>
          </a:p>
          <a:p>
            <a:r>
              <a:rPr lang="ja-JP" altLang="en-US" dirty="0"/>
              <a:t>分散：</a:t>
            </a:r>
            <a:endParaRPr lang="en-US" altLang="ja-JP" dirty="0"/>
          </a:p>
          <a:p>
            <a:r>
              <a:rPr kumimoji="1" lang="ja-JP" altLang="en-US" dirty="0"/>
              <a:t>用途</a:t>
            </a:r>
            <a:endParaRPr kumimoji="1" lang="en-US" altLang="ja-JP" dirty="0"/>
          </a:p>
          <a:p>
            <a:pPr marL="0" indent="0">
              <a:buNone/>
            </a:pPr>
            <a:r>
              <a:rPr lang="ja-JP" altLang="en-US" dirty="0"/>
              <a:t>　ある期間に平均</a:t>
            </a:r>
            <a:r>
              <a:rPr lang="en-US" altLang="ja-JP" dirty="0"/>
              <a:t>λ</a:t>
            </a:r>
            <a:r>
              <a:rPr lang="ja-JP" altLang="en-US" dirty="0"/>
              <a:t>回</a:t>
            </a:r>
            <a:r>
              <a:rPr kumimoji="1" lang="ja-JP" altLang="en-US" dirty="0"/>
              <a:t>起こる現象が、</a:t>
            </a:r>
            <a:endParaRPr kumimoji="1" lang="en-US" altLang="ja-JP" dirty="0"/>
          </a:p>
          <a:p>
            <a:pPr marL="0" indent="0">
              <a:buNone/>
            </a:pPr>
            <a:r>
              <a:rPr lang="ja-JP" altLang="en-US" dirty="0"/>
              <a:t>　</a:t>
            </a:r>
            <a:r>
              <a:rPr kumimoji="1" lang="ja-JP" altLang="en-US" dirty="0"/>
              <a:t>次に起こるまでの期間が</a:t>
            </a:r>
            <a:r>
              <a:rPr kumimoji="1" lang="en-US" altLang="ja-JP" dirty="0"/>
              <a:t>x</a:t>
            </a:r>
            <a:r>
              <a:rPr lang="ja-JP" altLang="en-US" dirty="0"/>
              <a:t>となる確率。</a:t>
            </a:r>
            <a:endParaRPr lang="en-US" altLang="ja-JP" dirty="0"/>
          </a:p>
          <a:p>
            <a:pPr marL="0" indent="0">
              <a:buNone/>
            </a:pPr>
            <a:endParaRPr kumimoji="1" lang="en-US" altLang="ja-JP" dirty="0"/>
          </a:p>
          <a:p>
            <a:pPr marL="0" indent="0">
              <a:buNone/>
            </a:pPr>
            <a:r>
              <a:rPr lang="ja-JP" altLang="en-US" dirty="0"/>
              <a:t>　</a:t>
            </a:r>
            <a:r>
              <a:rPr kumimoji="1" lang="en-US" altLang="ja-JP" dirty="0"/>
              <a:t>λ</a:t>
            </a:r>
            <a:r>
              <a:rPr kumimoji="1" lang="ja-JP" altLang="en-US" dirty="0"/>
              <a:t>の定義はポアソン</a:t>
            </a:r>
            <a:r>
              <a:rPr lang="ja-JP" altLang="en-US" dirty="0"/>
              <a:t>と同様。</a:t>
            </a:r>
            <a:endParaRPr lang="en-US" altLang="ja-JP" dirty="0"/>
          </a:p>
          <a:p>
            <a:pPr marL="0" indent="0">
              <a:buNone/>
            </a:pPr>
            <a:r>
              <a:rPr lang="ja-JP" altLang="en-US" dirty="0"/>
              <a:t>　</a:t>
            </a:r>
            <a:r>
              <a:rPr lang="en-US" altLang="ja-JP" dirty="0"/>
              <a:t>x</a:t>
            </a:r>
            <a:r>
              <a:rPr lang="ja-JP" altLang="en-US" dirty="0"/>
              <a:t>は</a:t>
            </a:r>
            <a:r>
              <a:rPr lang="en-US" altLang="ja-JP" dirty="0"/>
              <a:t>λ</a:t>
            </a:r>
            <a:r>
              <a:rPr lang="ja-JP" altLang="en-US" dirty="0"/>
              <a:t>回起こる期間を</a:t>
            </a:r>
            <a:r>
              <a:rPr lang="en-US" altLang="ja-JP" dirty="0"/>
              <a:t>1</a:t>
            </a:r>
            <a:r>
              <a:rPr lang="ja-JP" altLang="en-US" dirty="0"/>
              <a:t>とした時の</a:t>
            </a:r>
            <a:endParaRPr lang="en-US" altLang="ja-JP" dirty="0"/>
          </a:p>
          <a:p>
            <a:pPr marL="0" indent="0">
              <a:buNone/>
            </a:pPr>
            <a:r>
              <a:rPr lang="ja-JP" altLang="en-US" dirty="0"/>
              <a:t>　相対比</a:t>
            </a:r>
            <a:endParaRPr lang="en-US" altLang="ja-JP" dirty="0"/>
          </a:p>
        </p:txBody>
      </p:sp>
      <p:pic>
        <p:nvPicPr>
          <p:cNvPr id="13314" name="Picture 2" descr=" f(x) = \begin{cases} \lambda e^{- \lambda x} &amp; x \geq  0 \\  0 &amp; x &lt; 0\end{cases} ">
            <a:extLst>
              <a:ext uri="{FF2B5EF4-FFF2-40B4-BE49-F238E27FC236}">
                <a16:creationId xmlns:a16="http://schemas.microsoft.com/office/drawing/2014/main" id="{48A36032-6690-4C80-8582-34688F9BA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448" y="646906"/>
            <a:ext cx="25241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E(X)=\displaystyle\frac{1}{\lambda}">
            <a:extLst>
              <a:ext uri="{FF2B5EF4-FFF2-40B4-BE49-F238E27FC236}">
                <a16:creationId xmlns:a16="http://schemas.microsoft.com/office/drawing/2014/main" id="{09D5E5C3-AE59-4F35-ABD4-E7895633B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6618" y="1707273"/>
            <a:ext cx="1111458" cy="496887"/>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V(X)=\displaystyle \frac{1}{\lambda^2}">
            <a:extLst>
              <a:ext uri="{FF2B5EF4-FFF2-40B4-BE49-F238E27FC236}">
                <a16:creationId xmlns:a16="http://schemas.microsoft.com/office/drawing/2014/main" id="{88648C35-C9B8-4BAB-BBB6-86D7C5364A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520" y="2229107"/>
            <a:ext cx="1145368" cy="46800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図2">
            <a:extLst>
              <a:ext uri="{FF2B5EF4-FFF2-40B4-BE49-F238E27FC236}">
                <a16:creationId xmlns:a16="http://schemas.microsoft.com/office/drawing/2014/main" id="{3628D78C-3C8E-4B8B-8DCE-DA10FFC7A3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567" y="3392470"/>
            <a:ext cx="5310433" cy="337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430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02C10-6099-4560-A476-D5A16A93D20D}"/>
              </a:ext>
            </a:extLst>
          </p:cNvPr>
          <p:cNvSpPr>
            <a:spLocks noGrp="1"/>
          </p:cNvSpPr>
          <p:nvPr>
            <p:ph type="title"/>
          </p:nvPr>
        </p:nvSpPr>
        <p:spPr/>
        <p:txBody>
          <a:bodyPr/>
          <a:lstStyle/>
          <a:p>
            <a:r>
              <a:rPr kumimoji="1" lang="ja-JP" altLang="en-US" dirty="0"/>
              <a:t>同時確率・周辺確率</a:t>
            </a:r>
          </a:p>
        </p:txBody>
      </p:sp>
      <p:sp>
        <p:nvSpPr>
          <p:cNvPr id="3" name="コンテンツ プレースホルダー 2">
            <a:extLst>
              <a:ext uri="{FF2B5EF4-FFF2-40B4-BE49-F238E27FC236}">
                <a16:creationId xmlns:a16="http://schemas.microsoft.com/office/drawing/2014/main" id="{0405E0EB-F0EC-4ADE-84DA-309F2D09DB0F}"/>
              </a:ext>
            </a:extLst>
          </p:cNvPr>
          <p:cNvSpPr>
            <a:spLocks noGrp="1"/>
          </p:cNvSpPr>
          <p:nvPr>
            <p:ph idx="1"/>
          </p:nvPr>
        </p:nvSpPr>
        <p:spPr>
          <a:xfrm>
            <a:off x="838200" y="1825625"/>
            <a:ext cx="10832024" cy="4351338"/>
          </a:xfrm>
        </p:spPr>
        <p:txBody>
          <a:bodyPr/>
          <a:lstStyle/>
          <a:p>
            <a:r>
              <a:rPr kumimoji="1" lang="ja-JP" altLang="en-US" dirty="0"/>
              <a:t>同時確率分布</a:t>
            </a:r>
            <a:endParaRPr kumimoji="1" lang="en-US" altLang="ja-JP" dirty="0"/>
          </a:p>
          <a:p>
            <a:pPr marL="0" indent="0">
              <a:buNone/>
            </a:pPr>
            <a:r>
              <a:rPr kumimoji="1" lang="ja-JP" altLang="en-US" dirty="0"/>
              <a:t>　</a:t>
            </a:r>
            <a:r>
              <a:rPr kumimoji="1" lang="en-US" altLang="ja-JP" dirty="0"/>
              <a:t>2</a:t>
            </a:r>
            <a:r>
              <a:rPr kumimoji="1" lang="ja-JP" altLang="en-US" dirty="0"/>
              <a:t>つの確率変数がそれぞれある値をとるときの確率を表したもの</a:t>
            </a:r>
            <a:endParaRPr kumimoji="1" lang="en-US" altLang="ja-JP" dirty="0"/>
          </a:p>
          <a:p>
            <a:r>
              <a:rPr lang="ja-JP" altLang="en-US" dirty="0"/>
              <a:t>周辺確率分布</a:t>
            </a:r>
            <a:endParaRPr lang="en-US" altLang="ja-JP" dirty="0"/>
          </a:p>
          <a:p>
            <a:pPr marL="0" indent="0">
              <a:buNone/>
            </a:pPr>
            <a:r>
              <a:rPr kumimoji="1" lang="ja-JP" altLang="en-US" dirty="0"/>
              <a:t>　ある</a:t>
            </a:r>
            <a:r>
              <a:rPr kumimoji="1" lang="en-US" altLang="ja-JP" dirty="0"/>
              <a:t>1</a:t>
            </a:r>
            <a:r>
              <a:rPr kumimoji="1" lang="ja-JP" altLang="en-US" dirty="0"/>
              <a:t>つの確率変数に注目して、その確率の総和を求めたもの</a:t>
            </a:r>
            <a:endParaRPr kumimoji="1" lang="en-US" altLang="ja-JP" dirty="0"/>
          </a:p>
          <a:p>
            <a:pPr marL="0" indent="0">
              <a:buNone/>
            </a:pPr>
            <a:r>
              <a:rPr lang="ja-JP" altLang="en-US" dirty="0"/>
              <a:t>　</a:t>
            </a:r>
            <a:endParaRPr kumimoji="1" lang="ja-JP" altLang="en-US" dirty="0"/>
          </a:p>
        </p:txBody>
      </p:sp>
    </p:spTree>
    <p:extLst>
      <p:ext uri="{BB962C8B-B14F-4D97-AF65-F5344CB8AC3E}">
        <p14:creationId xmlns:p14="http://schemas.microsoft.com/office/powerpoint/2010/main" val="1036541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0DD2EF-C5CF-4A0C-894B-759CF8BEA3F8}"/>
              </a:ext>
            </a:extLst>
          </p:cNvPr>
          <p:cNvSpPr>
            <a:spLocks noGrp="1"/>
          </p:cNvSpPr>
          <p:nvPr>
            <p:ph type="title"/>
          </p:nvPr>
        </p:nvSpPr>
        <p:spPr/>
        <p:txBody>
          <a:bodyPr/>
          <a:lstStyle/>
          <a:p>
            <a:r>
              <a:rPr kumimoji="1" lang="ja-JP" altLang="en-US" dirty="0"/>
              <a:t>共分散・相関係数</a:t>
            </a:r>
          </a:p>
        </p:txBody>
      </p:sp>
      <p:sp>
        <p:nvSpPr>
          <p:cNvPr id="3" name="コンテンツ プレースホルダー 2">
            <a:extLst>
              <a:ext uri="{FF2B5EF4-FFF2-40B4-BE49-F238E27FC236}">
                <a16:creationId xmlns:a16="http://schemas.microsoft.com/office/drawing/2014/main" id="{0F68A541-9F7F-4EFE-A6F0-B43F6012806A}"/>
              </a:ext>
            </a:extLst>
          </p:cNvPr>
          <p:cNvSpPr>
            <a:spLocks noGrp="1"/>
          </p:cNvSpPr>
          <p:nvPr>
            <p:ph idx="1"/>
          </p:nvPr>
        </p:nvSpPr>
        <p:spPr/>
        <p:txBody>
          <a:bodyPr/>
          <a:lstStyle/>
          <a:p>
            <a:r>
              <a:rPr kumimoji="1" lang="ja-JP" altLang="en-US" dirty="0"/>
              <a:t>共分散</a:t>
            </a:r>
            <a:endParaRPr kumimoji="1" lang="en-US" altLang="ja-JP" dirty="0"/>
          </a:p>
          <a:p>
            <a:endParaRPr lang="en-US" altLang="ja-JP" dirty="0"/>
          </a:p>
          <a:p>
            <a:pPr marL="0" indent="0">
              <a:buNone/>
            </a:pPr>
            <a:endParaRPr lang="en-US" altLang="ja-JP" dirty="0"/>
          </a:p>
          <a:p>
            <a:r>
              <a:rPr kumimoji="1" lang="ja-JP" altLang="en-US" dirty="0"/>
              <a:t>相関係数</a:t>
            </a:r>
            <a:endParaRPr kumimoji="1" lang="en-US" altLang="ja-JP" dirty="0"/>
          </a:p>
          <a:p>
            <a:pPr marL="0" indent="0">
              <a:buNone/>
            </a:pPr>
            <a:endParaRPr kumimoji="1" lang="en-US" altLang="ja-JP" dirty="0"/>
          </a:p>
          <a:p>
            <a:pPr marL="0" indent="0">
              <a:buNone/>
            </a:pPr>
            <a:endParaRPr kumimoji="1" lang="en-US" altLang="ja-JP" dirty="0"/>
          </a:p>
          <a:p>
            <a:pPr marL="0" indent="0">
              <a:buNone/>
            </a:pPr>
            <a:r>
              <a:rPr lang="ja-JP" altLang="en-US" dirty="0"/>
              <a:t>　二変数間の</a:t>
            </a:r>
            <a:r>
              <a:rPr lang="ja-JP" altLang="en-US" b="1" dirty="0"/>
              <a:t>直線的</a:t>
            </a:r>
            <a:r>
              <a:rPr lang="ja-JP" altLang="en-US" dirty="0"/>
              <a:t>関係の強さを表す統計量。</a:t>
            </a:r>
            <a:endParaRPr kumimoji="1" lang="en-US" altLang="ja-JP" dirty="0"/>
          </a:p>
          <a:p>
            <a:pPr marL="0" indent="0">
              <a:buNone/>
            </a:pPr>
            <a:r>
              <a:rPr lang="ja-JP" altLang="en-US" dirty="0"/>
              <a:t>　</a:t>
            </a:r>
            <a:endParaRPr kumimoji="1" lang="ja-JP" altLang="en-US" dirty="0"/>
          </a:p>
        </p:txBody>
      </p:sp>
      <p:pic>
        <p:nvPicPr>
          <p:cNvPr id="15362" name="Picture 2" descr=" s_{xy} = \frac{1}{n - 1} \displaystyle \sum_{i = 1}^n  {(x_i - \overline{x})(y_{i} - \overline{y})} ">
            <a:extLst>
              <a:ext uri="{FF2B5EF4-FFF2-40B4-BE49-F238E27FC236}">
                <a16:creationId xmlns:a16="http://schemas.microsoft.com/office/drawing/2014/main" id="{83E59ACE-646F-47AF-A56E-3AF7D2886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974" y="1690688"/>
            <a:ext cx="3219450" cy="7143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 r_{xy} = \frac{\displaystyle \sum_{i = 1}^n (x_i - \overline{x}) (y_i - \overline{y})}{\sqrt{\displaystyle \sum_{i = 1}^n  (x_i - \overline{x})^2}\sqrt{\displaystyle \sum_{i = 1}^n  (y_i - \overline{y})^2}} ">
            <a:extLst>
              <a:ext uri="{FF2B5EF4-FFF2-40B4-BE49-F238E27FC236}">
                <a16:creationId xmlns:a16="http://schemas.microsoft.com/office/drawing/2014/main" id="{DB30CF53-888E-479E-AC68-3EE081867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464" y="2843602"/>
            <a:ext cx="376237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770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kumimoji="1" lang="ja-JP" altLang="en-US" dirty="0"/>
              <a:t>標本と抽出法</a:t>
            </a:r>
          </a:p>
        </p:txBody>
      </p:sp>
    </p:spTree>
    <p:extLst>
      <p:ext uri="{BB962C8B-B14F-4D97-AF65-F5344CB8AC3E}">
        <p14:creationId xmlns:p14="http://schemas.microsoft.com/office/powerpoint/2010/main" val="313651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22535-7BD1-4878-A588-4E96ECC511A5}"/>
              </a:ext>
            </a:extLst>
          </p:cNvPr>
          <p:cNvSpPr>
            <a:spLocks noGrp="1"/>
          </p:cNvSpPr>
          <p:nvPr>
            <p:ph type="title"/>
          </p:nvPr>
        </p:nvSpPr>
        <p:spPr/>
        <p:txBody>
          <a:bodyPr/>
          <a:lstStyle/>
          <a:p>
            <a:r>
              <a:rPr kumimoji="1" lang="ja-JP" altLang="en-US" dirty="0"/>
              <a:t>標本の抽出方法</a:t>
            </a:r>
          </a:p>
        </p:txBody>
      </p:sp>
      <p:pic>
        <p:nvPicPr>
          <p:cNvPr id="16386" name="Picture 2" descr="図1">
            <a:extLst>
              <a:ext uri="{FF2B5EF4-FFF2-40B4-BE49-F238E27FC236}">
                <a16:creationId xmlns:a16="http://schemas.microsoft.com/office/drawing/2014/main" id="{DAA7957C-AE1E-4CE8-A8FB-F96671FD9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2" y="1937276"/>
            <a:ext cx="5286806" cy="1898569"/>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図2">
            <a:extLst>
              <a:ext uri="{FF2B5EF4-FFF2-40B4-BE49-F238E27FC236}">
                <a16:creationId xmlns:a16="http://schemas.microsoft.com/office/drawing/2014/main" id="{BA2388B6-3D1D-48F8-A413-FE0517628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153" y="1813302"/>
            <a:ext cx="6969115" cy="2401985"/>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C3AEE297-3639-4A07-9D96-8E94D9235079}"/>
              </a:ext>
            </a:extLst>
          </p:cNvPr>
          <p:cNvSpPr/>
          <p:nvPr/>
        </p:nvSpPr>
        <p:spPr>
          <a:xfrm>
            <a:off x="1952787" y="1534332"/>
            <a:ext cx="1813302" cy="340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層化抽出法</a:t>
            </a:r>
          </a:p>
        </p:txBody>
      </p:sp>
      <p:sp>
        <p:nvSpPr>
          <p:cNvPr id="9" name="正方形/長方形 8">
            <a:extLst>
              <a:ext uri="{FF2B5EF4-FFF2-40B4-BE49-F238E27FC236}">
                <a16:creationId xmlns:a16="http://schemas.microsoft.com/office/drawing/2014/main" id="{21D7C574-3C1A-4E42-A685-1480591EB2F1}"/>
              </a:ext>
            </a:extLst>
          </p:cNvPr>
          <p:cNvSpPr/>
          <p:nvPr/>
        </p:nvSpPr>
        <p:spPr>
          <a:xfrm>
            <a:off x="7060677" y="1325775"/>
            <a:ext cx="2743200" cy="340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クラスター</a:t>
            </a:r>
            <a:r>
              <a:rPr lang="en-US" altLang="ja-JP" dirty="0"/>
              <a:t>(</a:t>
            </a:r>
            <a:r>
              <a:rPr lang="ja-JP" altLang="en-US" dirty="0"/>
              <a:t>集落</a:t>
            </a:r>
            <a:r>
              <a:rPr lang="en-US" altLang="ja-JP" dirty="0"/>
              <a:t>)</a:t>
            </a:r>
            <a:r>
              <a:rPr kumimoji="1" lang="ja-JP" altLang="en-US" dirty="0"/>
              <a:t>抽出法</a:t>
            </a:r>
          </a:p>
        </p:txBody>
      </p:sp>
      <p:pic>
        <p:nvPicPr>
          <p:cNvPr id="16390" name="Picture 6" descr="図3">
            <a:extLst>
              <a:ext uri="{FF2B5EF4-FFF2-40B4-BE49-F238E27FC236}">
                <a16:creationId xmlns:a16="http://schemas.microsoft.com/office/drawing/2014/main" id="{C2226892-95ED-4335-9F70-4CEC8BE53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72" y="4215287"/>
            <a:ext cx="4485728" cy="2151748"/>
          </a:xfrm>
          <a:prstGeom prst="rect">
            <a:avLst/>
          </a:prstGeom>
          <a:noFill/>
          <a:extLst>
            <a:ext uri="{909E8E84-426E-40DD-AFC4-6F175D3DCCD1}">
              <a14:hiddenFill xmlns:a14="http://schemas.microsoft.com/office/drawing/2010/main">
                <a:solidFill>
                  <a:srgbClr val="FFFFFF"/>
                </a:solidFill>
              </a14:hiddenFill>
            </a:ext>
          </a:extLst>
        </p:spPr>
      </p:pic>
      <p:sp>
        <p:nvSpPr>
          <p:cNvPr id="11" name="正方形/長方形 10">
            <a:extLst>
              <a:ext uri="{FF2B5EF4-FFF2-40B4-BE49-F238E27FC236}">
                <a16:creationId xmlns:a16="http://schemas.microsoft.com/office/drawing/2014/main" id="{AACE1906-7730-4D8B-91B1-EA4FED47E6DD}"/>
              </a:ext>
            </a:extLst>
          </p:cNvPr>
          <p:cNvSpPr/>
          <p:nvPr/>
        </p:nvSpPr>
        <p:spPr>
          <a:xfrm>
            <a:off x="2054786" y="3935545"/>
            <a:ext cx="1788900" cy="29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多段</a:t>
            </a:r>
            <a:r>
              <a:rPr kumimoji="1" lang="ja-JP" altLang="en-US" dirty="0"/>
              <a:t>抽出法</a:t>
            </a:r>
          </a:p>
        </p:txBody>
      </p:sp>
      <p:pic>
        <p:nvPicPr>
          <p:cNvPr id="16392" name="Picture 8" descr="図4">
            <a:extLst>
              <a:ext uri="{FF2B5EF4-FFF2-40B4-BE49-F238E27FC236}">
                <a16:creationId xmlns:a16="http://schemas.microsoft.com/office/drawing/2014/main" id="{E747E60B-209A-4AB8-9D6D-BCB75D8A09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494771"/>
            <a:ext cx="5888874" cy="1037454"/>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a:extLst>
              <a:ext uri="{FF2B5EF4-FFF2-40B4-BE49-F238E27FC236}">
                <a16:creationId xmlns:a16="http://schemas.microsoft.com/office/drawing/2014/main" id="{36E60D27-AC66-44C7-954C-39C05BC96630}"/>
              </a:ext>
            </a:extLst>
          </p:cNvPr>
          <p:cNvSpPr/>
          <p:nvPr/>
        </p:nvSpPr>
        <p:spPr>
          <a:xfrm>
            <a:off x="7537827" y="4082433"/>
            <a:ext cx="1788900" cy="29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系統抽出法</a:t>
            </a:r>
          </a:p>
        </p:txBody>
      </p:sp>
      <p:sp>
        <p:nvSpPr>
          <p:cNvPr id="3" name="テキスト ボックス 2">
            <a:extLst>
              <a:ext uri="{FF2B5EF4-FFF2-40B4-BE49-F238E27FC236}">
                <a16:creationId xmlns:a16="http://schemas.microsoft.com/office/drawing/2014/main" id="{C628C955-0DD3-4B52-8F84-C6CEA971CF53}"/>
              </a:ext>
            </a:extLst>
          </p:cNvPr>
          <p:cNvSpPr txBox="1"/>
          <p:nvPr/>
        </p:nvSpPr>
        <p:spPr>
          <a:xfrm>
            <a:off x="320511" y="6249971"/>
            <a:ext cx="5448693" cy="369332"/>
          </a:xfrm>
          <a:prstGeom prst="rect">
            <a:avLst/>
          </a:prstGeom>
          <a:noFill/>
        </p:spPr>
        <p:txBody>
          <a:bodyPr wrap="square" rtlCol="0">
            <a:spAutoFit/>
          </a:bodyPr>
          <a:lstStyle/>
          <a:p>
            <a:r>
              <a:rPr kumimoji="1" lang="ja-JP" altLang="en-US" dirty="0"/>
              <a:t>事前に母集団の情報がわかっていなくても使える</a:t>
            </a:r>
          </a:p>
        </p:txBody>
      </p:sp>
      <p:sp>
        <p:nvSpPr>
          <p:cNvPr id="12" name="テキスト ボックス 11">
            <a:extLst>
              <a:ext uri="{FF2B5EF4-FFF2-40B4-BE49-F238E27FC236}">
                <a16:creationId xmlns:a16="http://schemas.microsoft.com/office/drawing/2014/main" id="{C37B205F-E120-4486-B40B-C2EB696AC4E3}"/>
              </a:ext>
            </a:extLst>
          </p:cNvPr>
          <p:cNvSpPr txBox="1"/>
          <p:nvPr/>
        </p:nvSpPr>
        <p:spPr>
          <a:xfrm>
            <a:off x="6316090" y="5651667"/>
            <a:ext cx="5448693" cy="646331"/>
          </a:xfrm>
          <a:prstGeom prst="rect">
            <a:avLst/>
          </a:prstGeom>
          <a:noFill/>
        </p:spPr>
        <p:txBody>
          <a:bodyPr wrap="square" rtlCol="0">
            <a:spAutoFit/>
          </a:bodyPr>
          <a:lstStyle/>
          <a:p>
            <a:r>
              <a:rPr kumimoji="1" lang="ja-JP" altLang="en-US" dirty="0"/>
              <a:t>単純無作為抽出法を燗便にした手法</a:t>
            </a:r>
            <a:endParaRPr kumimoji="1" lang="en-US" altLang="ja-JP" dirty="0"/>
          </a:p>
          <a:p>
            <a:r>
              <a:rPr kumimoji="1" lang="ja-JP" altLang="en-US" dirty="0"/>
              <a:t>視聴率の調査など、母集団が大きい時に用いられる。</a:t>
            </a:r>
            <a:endParaRPr kumimoji="1" lang="en-US" altLang="ja-JP" dirty="0"/>
          </a:p>
        </p:txBody>
      </p:sp>
    </p:spTree>
    <p:extLst>
      <p:ext uri="{BB962C8B-B14F-4D97-AF65-F5344CB8AC3E}">
        <p14:creationId xmlns:p14="http://schemas.microsoft.com/office/powerpoint/2010/main" val="172469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531B4-159D-48A1-A48E-AF841992F126}"/>
              </a:ext>
            </a:extLst>
          </p:cNvPr>
          <p:cNvSpPr>
            <a:spLocks noGrp="1"/>
          </p:cNvSpPr>
          <p:nvPr>
            <p:ph type="title"/>
          </p:nvPr>
        </p:nvSpPr>
        <p:spPr/>
        <p:txBody>
          <a:bodyPr/>
          <a:lstStyle/>
          <a:p>
            <a:r>
              <a:rPr kumimoji="1" lang="ja-JP" altLang="en-US" dirty="0"/>
              <a:t>観察研究と実験研究</a:t>
            </a:r>
          </a:p>
        </p:txBody>
      </p:sp>
      <p:sp>
        <p:nvSpPr>
          <p:cNvPr id="3" name="コンテンツ プレースホルダー 2">
            <a:extLst>
              <a:ext uri="{FF2B5EF4-FFF2-40B4-BE49-F238E27FC236}">
                <a16:creationId xmlns:a16="http://schemas.microsoft.com/office/drawing/2014/main" id="{9B05A392-BF52-4825-8417-2A14010485BD}"/>
              </a:ext>
            </a:extLst>
          </p:cNvPr>
          <p:cNvSpPr>
            <a:spLocks noGrp="1"/>
          </p:cNvSpPr>
          <p:nvPr>
            <p:ph idx="1"/>
          </p:nvPr>
        </p:nvSpPr>
        <p:spPr/>
        <p:txBody>
          <a:bodyPr/>
          <a:lstStyle/>
          <a:p>
            <a:r>
              <a:rPr kumimoji="1" lang="ja-JP" altLang="en-US" dirty="0"/>
              <a:t>観察研究</a:t>
            </a:r>
            <a:endParaRPr kumimoji="1" lang="en-US" altLang="ja-JP" dirty="0"/>
          </a:p>
          <a:p>
            <a:pPr marL="0" indent="0">
              <a:buNone/>
            </a:pPr>
            <a:r>
              <a:rPr lang="ja-JP" altLang="en-US" dirty="0"/>
              <a:t>  → 介入を行わなずに観察しデータを集める。アンケートなど。</a:t>
            </a:r>
            <a:endParaRPr lang="en-US" altLang="ja-JP" dirty="0"/>
          </a:p>
          <a:p>
            <a:pPr marL="0" indent="0">
              <a:buNone/>
            </a:pPr>
            <a:endParaRPr kumimoji="1" lang="en-US" altLang="ja-JP" dirty="0"/>
          </a:p>
          <a:p>
            <a:r>
              <a:rPr kumimoji="1" lang="ja-JP" altLang="en-US" dirty="0"/>
              <a:t>実験研究</a:t>
            </a:r>
            <a:endParaRPr kumimoji="1" lang="en-US" altLang="ja-JP" dirty="0"/>
          </a:p>
          <a:p>
            <a:pPr marL="0" indent="0">
              <a:buNone/>
            </a:pPr>
            <a:r>
              <a:rPr lang="en-US" altLang="ja-JP" dirty="0"/>
              <a:t>  </a:t>
            </a:r>
            <a:r>
              <a:rPr lang="ja-JP" altLang="en-US" dirty="0"/>
              <a:t>→ 介入して、その効果を調べる。</a:t>
            </a:r>
            <a:endParaRPr kumimoji="1" lang="ja-JP" altLang="en-US" dirty="0"/>
          </a:p>
        </p:txBody>
      </p:sp>
    </p:spTree>
    <p:extLst>
      <p:ext uri="{BB962C8B-B14F-4D97-AF65-F5344CB8AC3E}">
        <p14:creationId xmlns:p14="http://schemas.microsoft.com/office/powerpoint/2010/main" val="3057467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1545CA-90A5-4A7D-98E0-62C7AFBFA673}"/>
              </a:ext>
            </a:extLst>
          </p:cNvPr>
          <p:cNvSpPr>
            <a:spLocks noGrp="1"/>
          </p:cNvSpPr>
          <p:nvPr>
            <p:ph type="title"/>
          </p:nvPr>
        </p:nvSpPr>
        <p:spPr/>
        <p:txBody>
          <a:bodyPr/>
          <a:lstStyle/>
          <a:p>
            <a:r>
              <a:rPr lang="ja-JP" altLang="en-US" dirty="0"/>
              <a:t>単純無作為抽出法</a:t>
            </a:r>
            <a:endParaRPr kumimoji="1" lang="ja-JP" altLang="en-US" dirty="0"/>
          </a:p>
        </p:txBody>
      </p:sp>
      <p:sp>
        <p:nvSpPr>
          <p:cNvPr id="6" name="コンテンツ プレースホルダー 2">
            <a:extLst>
              <a:ext uri="{FF2B5EF4-FFF2-40B4-BE49-F238E27FC236}">
                <a16:creationId xmlns:a16="http://schemas.microsoft.com/office/drawing/2014/main" id="{AB31A031-87A9-4416-BAA0-3CCFD03DF690}"/>
              </a:ext>
            </a:extLst>
          </p:cNvPr>
          <p:cNvSpPr>
            <a:spLocks noGrp="1"/>
          </p:cNvSpPr>
          <p:nvPr>
            <p:ph idx="1"/>
          </p:nvPr>
        </p:nvSpPr>
        <p:spPr>
          <a:xfrm>
            <a:off x="328770" y="1690688"/>
            <a:ext cx="10515600" cy="4351338"/>
          </a:xfrm>
        </p:spPr>
        <p:txBody>
          <a:bodyPr/>
          <a:lstStyle/>
          <a:p>
            <a:r>
              <a:rPr kumimoji="1" lang="ja-JP" altLang="en-US" dirty="0"/>
              <a:t>ランダム</a:t>
            </a:r>
            <a:endParaRPr kumimoji="1" lang="en-US" altLang="ja-JP" dirty="0"/>
          </a:p>
          <a:p>
            <a:r>
              <a:rPr lang="ja-JP" altLang="en-US" dirty="0"/>
              <a:t>高精度</a:t>
            </a:r>
            <a:endParaRPr lang="en-US" altLang="ja-JP" dirty="0"/>
          </a:p>
          <a:p>
            <a:r>
              <a:rPr kumimoji="1" lang="ja-JP" altLang="en-US" dirty="0"/>
              <a:t>高コスト</a:t>
            </a:r>
            <a:endParaRPr kumimoji="1" lang="en-US" altLang="ja-JP" dirty="0"/>
          </a:p>
          <a:p>
            <a:r>
              <a:rPr lang="ja-JP" altLang="en-US" dirty="0"/>
              <a:t>大標本数が必要</a:t>
            </a:r>
            <a:endParaRPr kumimoji="1" lang="ja-JP" altLang="en-US" dirty="0"/>
          </a:p>
        </p:txBody>
      </p:sp>
      <p:pic>
        <p:nvPicPr>
          <p:cNvPr id="5" name="図 4">
            <a:extLst>
              <a:ext uri="{FF2B5EF4-FFF2-40B4-BE49-F238E27FC236}">
                <a16:creationId xmlns:a16="http://schemas.microsoft.com/office/drawing/2014/main" id="{2683AE50-9BBD-4916-BE49-78D09BC007A0}"/>
              </a:ext>
            </a:extLst>
          </p:cNvPr>
          <p:cNvPicPr>
            <a:picLocks noChangeAspect="1"/>
          </p:cNvPicPr>
          <p:nvPr/>
        </p:nvPicPr>
        <p:blipFill>
          <a:blip r:embed="rId2"/>
          <a:stretch>
            <a:fillRect/>
          </a:stretch>
        </p:blipFill>
        <p:spPr>
          <a:xfrm>
            <a:off x="4775641" y="1492850"/>
            <a:ext cx="7087589" cy="5277587"/>
          </a:xfrm>
          <a:prstGeom prst="rect">
            <a:avLst/>
          </a:prstGeom>
        </p:spPr>
      </p:pic>
    </p:spTree>
    <p:extLst>
      <p:ext uri="{BB962C8B-B14F-4D97-AF65-F5344CB8AC3E}">
        <p14:creationId xmlns:p14="http://schemas.microsoft.com/office/powerpoint/2010/main" val="4184556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504C3-57D5-4BF2-A01C-A4F10BE0F74E}"/>
              </a:ext>
            </a:extLst>
          </p:cNvPr>
          <p:cNvSpPr>
            <a:spLocks noGrp="1"/>
          </p:cNvSpPr>
          <p:nvPr>
            <p:ph type="title"/>
          </p:nvPr>
        </p:nvSpPr>
        <p:spPr/>
        <p:txBody>
          <a:bodyPr/>
          <a:lstStyle/>
          <a:p>
            <a:r>
              <a:rPr kumimoji="1" lang="ja-JP" altLang="en-US" dirty="0"/>
              <a:t>系統抽出法</a:t>
            </a:r>
          </a:p>
        </p:txBody>
      </p:sp>
      <p:pic>
        <p:nvPicPr>
          <p:cNvPr id="5" name="図 4">
            <a:extLst>
              <a:ext uri="{FF2B5EF4-FFF2-40B4-BE49-F238E27FC236}">
                <a16:creationId xmlns:a16="http://schemas.microsoft.com/office/drawing/2014/main" id="{F6E278ED-40C5-4812-A471-67B21162F7F5}"/>
              </a:ext>
            </a:extLst>
          </p:cNvPr>
          <p:cNvPicPr>
            <a:picLocks noChangeAspect="1"/>
          </p:cNvPicPr>
          <p:nvPr/>
        </p:nvPicPr>
        <p:blipFill>
          <a:blip r:embed="rId2"/>
          <a:stretch>
            <a:fillRect/>
          </a:stretch>
        </p:blipFill>
        <p:spPr>
          <a:xfrm>
            <a:off x="4075031" y="0"/>
            <a:ext cx="6178747" cy="6858000"/>
          </a:xfrm>
          <a:prstGeom prst="rect">
            <a:avLst/>
          </a:prstGeom>
        </p:spPr>
      </p:pic>
      <p:sp>
        <p:nvSpPr>
          <p:cNvPr id="6" name="コンテンツ プレースホルダー 2">
            <a:extLst>
              <a:ext uri="{FF2B5EF4-FFF2-40B4-BE49-F238E27FC236}">
                <a16:creationId xmlns:a16="http://schemas.microsoft.com/office/drawing/2014/main" id="{343C03B5-39E1-4EFE-A974-B3C702EDA9E1}"/>
              </a:ext>
            </a:extLst>
          </p:cNvPr>
          <p:cNvSpPr>
            <a:spLocks noGrp="1"/>
          </p:cNvSpPr>
          <p:nvPr>
            <p:ph idx="1"/>
          </p:nvPr>
        </p:nvSpPr>
        <p:spPr>
          <a:xfrm>
            <a:off x="453190" y="1690688"/>
            <a:ext cx="10515600" cy="4351338"/>
          </a:xfrm>
        </p:spPr>
        <p:txBody>
          <a:bodyPr/>
          <a:lstStyle/>
          <a:p>
            <a:r>
              <a:rPr lang="ja-JP" altLang="en-US" dirty="0"/>
              <a:t>通し番号</a:t>
            </a:r>
            <a:endParaRPr lang="en-US" altLang="ja-JP" dirty="0"/>
          </a:p>
          <a:p>
            <a:r>
              <a:rPr lang="ja-JP" altLang="en-US" dirty="0"/>
              <a:t>一定間隔</a:t>
            </a:r>
            <a:endParaRPr lang="en-US" altLang="ja-JP" dirty="0"/>
          </a:p>
          <a:p>
            <a:r>
              <a:rPr lang="ja-JP" altLang="en-US" dirty="0"/>
              <a:t>低コスト</a:t>
            </a:r>
            <a:endParaRPr lang="en-US" altLang="ja-JP" dirty="0"/>
          </a:p>
          <a:p>
            <a:r>
              <a:rPr kumimoji="1" lang="ja-JP" altLang="en-US" dirty="0"/>
              <a:t>要名簿</a:t>
            </a:r>
          </a:p>
        </p:txBody>
      </p:sp>
    </p:spTree>
    <p:extLst>
      <p:ext uri="{BB962C8B-B14F-4D97-AF65-F5344CB8AC3E}">
        <p14:creationId xmlns:p14="http://schemas.microsoft.com/office/powerpoint/2010/main" val="1753279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9F35F-0CC1-49D5-B0E1-FE78B8C1D305}"/>
              </a:ext>
            </a:extLst>
          </p:cNvPr>
          <p:cNvSpPr>
            <a:spLocks noGrp="1"/>
          </p:cNvSpPr>
          <p:nvPr>
            <p:ph type="title"/>
          </p:nvPr>
        </p:nvSpPr>
        <p:spPr/>
        <p:txBody>
          <a:bodyPr/>
          <a:lstStyle/>
          <a:p>
            <a:r>
              <a:rPr kumimoji="1" lang="ja-JP" altLang="en-US" dirty="0"/>
              <a:t>層化抽出法</a:t>
            </a:r>
          </a:p>
        </p:txBody>
      </p:sp>
      <p:pic>
        <p:nvPicPr>
          <p:cNvPr id="5" name="図 4">
            <a:extLst>
              <a:ext uri="{FF2B5EF4-FFF2-40B4-BE49-F238E27FC236}">
                <a16:creationId xmlns:a16="http://schemas.microsoft.com/office/drawing/2014/main" id="{75FF3421-6597-4B7B-BC5F-2BA02E7EB728}"/>
              </a:ext>
            </a:extLst>
          </p:cNvPr>
          <p:cNvPicPr>
            <a:picLocks noChangeAspect="1"/>
          </p:cNvPicPr>
          <p:nvPr/>
        </p:nvPicPr>
        <p:blipFill>
          <a:blip r:embed="rId2"/>
          <a:stretch>
            <a:fillRect/>
          </a:stretch>
        </p:blipFill>
        <p:spPr>
          <a:xfrm>
            <a:off x="5426913" y="0"/>
            <a:ext cx="6494777" cy="6858000"/>
          </a:xfrm>
          <a:prstGeom prst="rect">
            <a:avLst/>
          </a:prstGeom>
        </p:spPr>
      </p:pic>
      <p:sp>
        <p:nvSpPr>
          <p:cNvPr id="6" name="コンテンツ プレースホルダー 2">
            <a:extLst>
              <a:ext uri="{FF2B5EF4-FFF2-40B4-BE49-F238E27FC236}">
                <a16:creationId xmlns:a16="http://schemas.microsoft.com/office/drawing/2014/main" id="{DE66E756-C6CB-4FC0-AF25-520EE423BCBB}"/>
              </a:ext>
            </a:extLst>
          </p:cNvPr>
          <p:cNvSpPr>
            <a:spLocks noGrp="1"/>
          </p:cNvSpPr>
          <p:nvPr>
            <p:ph idx="1"/>
          </p:nvPr>
        </p:nvSpPr>
        <p:spPr>
          <a:xfrm>
            <a:off x="270310" y="1556118"/>
            <a:ext cx="10515600" cy="4351338"/>
          </a:xfrm>
        </p:spPr>
        <p:txBody>
          <a:bodyPr/>
          <a:lstStyle/>
          <a:p>
            <a:r>
              <a:rPr kumimoji="1" lang="ja-JP" altLang="en-US" dirty="0"/>
              <a:t>同性質ごとにグループ化</a:t>
            </a:r>
            <a:endParaRPr kumimoji="1" lang="en-US" altLang="ja-JP" dirty="0"/>
          </a:p>
          <a:p>
            <a:r>
              <a:rPr kumimoji="1" lang="ja-JP" altLang="en-US" dirty="0"/>
              <a:t>高精度</a:t>
            </a:r>
            <a:endParaRPr kumimoji="1" lang="en-US" altLang="ja-JP" dirty="0"/>
          </a:p>
          <a:p>
            <a:r>
              <a:rPr kumimoji="1" lang="ja-JP" altLang="en-US" dirty="0"/>
              <a:t>小標本</a:t>
            </a:r>
            <a:endParaRPr kumimoji="1" lang="en-US" altLang="ja-JP" dirty="0"/>
          </a:p>
          <a:p>
            <a:r>
              <a:rPr lang="ja-JP" altLang="en-US" dirty="0"/>
              <a:t>要母集団情報</a:t>
            </a:r>
            <a:endParaRPr kumimoji="1" lang="en-US" altLang="ja-JP" dirty="0"/>
          </a:p>
        </p:txBody>
      </p:sp>
    </p:spTree>
    <p:extLst>
      <p:ext uri="{BB962C8B-B14F-4D97-AF65-F5344CB8AC3E}">
        <p14:creationId xmlns:p14="http://schemas.microsoft.com/office/powerpoint/2010/main" val="955186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4B9E5-03F7-41F6-BB76-76DACA340F52}"/>
              </a:ext>
            </a:extLst>
          </p:cNvPr>
          <p:cNvSpPr>
            <a:spLocks noGrp="1"/>
          </p:cNvSpPr>
          <p:nvPr>
            <p:ph type="title"/>
          </p:nvPr>
        </p:nvSpPr>
        <p:spPr/>
        <p:txBody>
          <a:bodyPr/>
          <a:lstStyle/>
          <a:p>
            <a:r>
              <a:rPr kumimoji="1" lang="ja-JP" altLang="en-US" dirty="0"/>
              <a:t>クラスター抽出法</a:t>
            </a:r>
          </a:p>
        </p:txBody>
      </p:sp>
      <p:pic>
        <p:nvPicPr>
          <p:cNvPr id="5" name="図 4">
            <a:extLst>
              <a:ext uri="{FF2B5EF4-FFF2-40B4-BE49-F238E27FC236}">
                <a16:creationId xmlns:a16="http://schemas.microsoft.com/office/drawing/2014/main" id="{9AECB7FF-57A7-48E5-8BE2-CC686BC9826F}"/>
              </a:ext>
            </a:extLst>
          </p:cNvPr>
          <p:cNvPicPr>
            <a:picLocks noChangeAspect="1"/>
          </p:cNvPicPr>
          <p:nvPr/>
        </p:nvPicPr>
        <p:blipFill>
          <a:blip r:embed="rId2"/>
          <a:stretch>
            <a:fillRect/>
          </a:stretch>
        </p:blipFill>
        <p:spPr>
          <a:xfrm>
            <a:off x="5622094" y="0"/>
            <a:ext cx="5895197" cy="6858000"/>
          </a:xfrm>
          <a:prstGeom prst="rect">
            <a:avLst/>
          </a:prstGeom>
        </p:spPr>
      </p:pic>
      <p:sp>
        <p:nvSpPr>
          <p:cNvPr id="6" name="コンテンツ プレースホルダー 2">
            <a:extLst>
              <a:ext uri="{FF2B5EF4-FFF2-40B4-BE49-F238E27FC236}">
                <a16:creationId xmlns:a16="http://schemas.microsoft.com/office/drawing/2014/main" id="{3800379D-6BB4-4FA9-A77E-464A0DD95E93}"/>
              </a:ext>
            </a:extLst>
          </p:cNvPr>
          <p:cNvSpPr>
            <a:spLocks noGrp="1"/>
          </p:cNvSpPr>
          <p:nvPr>
            <p:ph idx="1"/>
          </p:nvPr>
        </p:nvSpPr>
        <p:spPr>
          <a:xfrm>
            <a:off x="279935" y="1584994"/>
            <a:ext cx="10515600" cy="4351338"/>
          </a:xfrm>
        </p:spPr>
        <p:txBody>
          <a:bodyPr/>
          <a:lstStyle/>
          <a:p>
            <a:r>
              <a:rPr kumimoji="1" lang="ja-JP" altLang="en-US" dirty="0"/>
              <a:t>ランダムグループ化</a:t>
            </a:r>
            <a:endParaRPr kumimoji="1" lang="en-US" altLang="ja-JP" dirty="0"/>
          </a:p>
          <a:p>
            <a:r>
              <a:rPr lang="ja-JP" altLang="en-US" dirty="0"/>
              <a:t>全数調査</a:t>
            </a:r>
            <a:endParaRPr lang="en-US" altLang="ja-JP" dirty="0"/>
          </a:p>
          <a:p>
            <a:r>
              <a:rPr kumimoji="1" lang="ja-JP" altLang="en-US" dirty="0"/>
              <a:t>グループ偏り注意</a:t>
            </a:r>
          </a:p>
        </p:txBody>
      </p:sp>
    </p:spTree>
    <p:extLst>
      <p:ext uri="{BB962C8B-B14F-4D97-AF65-F5344CB8AC3E}">
        <p14:creationId xmlns:p14="http://schemas.microsoft.com/office/powerpoint/2010/main" val="2334971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79D360-39C0-4941-8FDE-E89D30599E7B}"/>
              </a:ext>
            </a:extLst>
          </p:cNvPr>
          <p:cNvSpPr>
            <a:spLocks noGrp="1"/>
          </p:cNvSpPr>
          <p:nvPr>
            <p:ph type="title"/>
          </p:nvPr>
        </p:nvSpPr>
        <p:spPr/>
        <p:txBody>
          <a:bodyPr/>
          <a:lstStyle/>
          <a:p>
            <a:r>
              <a:rPr kumimoji="1" lang="ja-JP" altLang="en-US" dirty="0"/>
              <a:t>多段抽出法</a:t>
            </a:r>
          </a:p>
        </p:txBody>
      </p:sp>
      <p:sp>
        <p:nvSpPr>
          <p:cNvPr id="3" name="コンテンツ プレースホルダー 2">
            <a:extLst>
              <a:ext uri="{FF2B5EF4-FFF2-40B4-BE49-F238E27FC236}">
                <a16:creationId xmlns:a16="http://schemas.microsoft.com/office/drawing/2014/main" id="{024E4901-9A09-476E-A6E2-1CE5FA416C42}"/>
              </a:ext>
            </a:extLst>
          </p:cNvPr>
          <p:cNvSpPr>
            <a:spLocks noGrp="1"/>
          </p:cNvSpPr>
          <p:nvPr>
            <p:ph idx="1"/>
          </p:nvPr>
        </p:nvSpPr>
        <p:spPr>
          <a:xfrm>
            <a:off x="183682" y="1556118"/>
            <a:ext cx="10515600" cy="4351338"/>
          </a:xfrm>
        </p:spPr>
        <p:txBody>
          <a:bodyPr/>
          <a:lstStyle/>
          <a:p>
            <a:r>
              <a:rPr lang="ja-JP" altLang="en-US" dirty="0"/>
              <a:t>複数回のランダム抽出</a:t>
            </a:r>
            <a:endParaRPr lang="en-US" altLang="ja-JP" dirty="0"/>
          </a:p>
          <a:p>
            <a:r>
              <a:rPr kumimoji="1" lang="ja-JP" altLang="en-US" dirty="0"/>
              <a:t>低コスト</a:t>
            </a:r>
            <a:endParaRPr kumimoji="1" lang="en-US" altLang="ja-JP" dirty="0"/>
          </a:p>
          <a:p>
            <a:r>
              <a:rPr lang="ja-JP" altLang="en-US" dirty="0"/>
              <a:t>段数が多いほど偏り</a:t>
            </a:r>
            <a:endParaRPr kumimoji="1" lang="ja-JP" altLang="en-US" dirty="0"/>
          </a:p>
        </p:txBody>
      </p:sp>
      <p:pic>
        <p:nvPicPr>
          <p:cNvPr id="5" name="図 4">
            <a:extLst>
              <a:ext uri="{FF2B5EF4-FFF2-40B4-BE49-F238E27FC236}">
                <a16:creationId xmlns:a16="http://schemas.microsoft.com/office/drawing/2014/main" id="{EE28A48D-2B46-43A4-BA0A-D155E365D8F3}"/>
              </a:ext>
            </a:extLst>
          </p:cNvPr>
          <p:cNvPicPr>
            <a:picLocks noChangeAspect="1"/>
          </p:cNvPicPr>
          <p:nvPr/>
        </p:nvPicPr>
        <p:blipFill>
          <a:blip r:embed="rId2"/>
          <a:stretch>
            <a:fillRect/>
          </a:stretch>
        </p:blipFill>
        <p:spPr>
          <a:xfrm>
            <a:off x="6217689" y="0"/>
            <a:ext cx="5339273" cy="6858000"/>
          </a:xfrm>
          <a:prstGeom prst="rect">
            <a:avLst/>
          </a:prstGeom>
        </p:spPr>
      </p:pic>
    </p:spTree>
    <p:extLst>
      <p:ext uri="{BB962C8B-B14F-4D97-AF65-F5344CB8AC3E}">
        <p14:creationId xmlns:p14="http://schemas.microsoft.com/office/powerpoint/2010/main" val="1232643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大数の法則と中心極限定理</a:t>
            </a:r>
            <a:endParaRPr kumimoji="1" lang="ja-JP" altLang="en-US" dirty="0"/>
          </a:p>
        </p:txBody>
      </p:sp>
    </p:spTree>
    <p:extLst>
      <p:ext uri="{BB962C8B-B14F-4D97-AF65-F5344CB8AC3E}">
        <p14:creationId xmlns:p14="http://schemas.microsoft.com/office/powerpoint/2010/main" val="2198841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図1">
            <a:extLst>
              <a:ext uri="{FF2B5EF4-FFF2-40B4-BE49-F238E27FC236}">
                <a16:creationId xmlns:a16="http://schemas.microsoft.com/office/drawing/2014/main" id="{FDF33227-53AC-4A49-A475-82EC3BFCE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514" y="2511016"/>
            <a:ext cx="7275286" cy="434698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0FE233F0-EB2F-4ECD-9038-CD446A178BD6}"/>
              </a:ext>
            </a:extLst>
          </p:cNvPr>
          <p:cNvSpPr>
            <a:spLocks noGrp="1"/>
          </p:cNvSpPr>
          <p:nvPr>
            <p:ph type="title"/>
          </p:nvPr>
        </p:nvSpPr>
        <p:spPr/>
        <p:txBody>
          <a:bodyPr/>
          <a:lstStyle/>
          <a:p>
            <a:r>
              <a:rPr kumimoji="1" lang="ja-JP" altLang="en-US" dirty="0"/>
              <a:t>大数の法則</a:t>
            </a:r>
          </a:p>
        </p:txBody>
      </p:sp>
      <p:sp>
        <p:nvSpPr>
          <p:cNvPr id="3" name="コンテンツ プレースホルダー 2">
            <a:extLst>
              <a:ext uri="{FF2B5EF4-FFF2-40B4-BE49-F238E27FC236}">
                <a16:creationId xmlns:a16="http://schemas.microsoft.com/office/drawing/2014/main" id="{C35A8AA2-8CB7-4E2C-813A-372FC5EB4D9D}"/>
              </a:ext>
            </a:extLst>
          </p:cNvPr>
          <p:cNvSpPr>
            <a:spLocks noGrp="1"/>
          </p:cNvSpPr>
          <p:nvPr>
            <p:ph idx="1"/>
          </p:nvPr>
        </p:nvSpPr>
        <p:spPr>
          <a:xfrm>
            <a:off x="0" y="1462767"/>
            <a:ext cx="12192000" cy="4284890"/>
          </a:xfrm>
        </p:spPr>
        <p:txBody>
          <a:bodyPr/>
          <a:lstStyle/>
          <a:p>
            <a:r>
              <a:rPr kumimoji="1" lang="ja-JP" altLang="en-US" dirty="0"/>
              <a:t>確率</a:t>
            </a:r>
            <a:r>
              <a:rPr kumimoji="1" lang="en-US" altLang="ja-JP" dirty="0"/>
              <a:t>p</a:t>
            </a:r>
            <a:r>
              <a:rPr kumimoji="1" lang="ja-JP" altLang="en-US" dirty="0"/>
              <a:t>で起こる事象は、試行回数が増えるに連れて発生確率が</a:t>
            </a:r>
            <a:r>
              <a:rPr kumimoji="1" lang="en-US" altLang="ja-JP" dirty="0"/>
              <a:t>p</a:t>
            </a:r>
            <a:r>
              <a:rPr kumimoji="1" lang="ja-JP" altLang="en-US" dirty="0"/>
              <a:t>に近づく。</a:t>
            </a:r>
            <a:endParaRPr kumimoji="1" lang="en-US" altLang="ja-JP" dirty="0"/>
          </a:p>
          <a:p>
            <a:r>
              <a:rPr kumimoji="1" lang="ja-JP" altLang="en-US" dirty="0"/>
              <a:t>サンプルサイズが大きくなるにつれて、標本平均は母平均に近づくと言うことも出来る</a:t>
            </a:r>
            <a:endParaRPr kumimoji="1" lang="en-US" altLang="ja-JP" dirty="0"/>
          </a:p>
          <a:p>
            <a:endParaRPr kumimoji="1" lang="ja-JP" altLang="en-US" dirty="0"/>
          </a:p>
        </p:txBody>
      </p:sp>
    </p:spTree>
    <p:extLst>
      <p:ext uri="{BB962C8B-B14F-4D97-AF65-F5344CB8AC3E}">
        <p14:creationId xmlns:p14="http://schemas.microsoft.com/office/powerpoint/2010/main" val="287031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BDC8A0-B2A3-4551-9477-64C9024F2FC9}"/>
              </a:ext>
            </a:extLst>
          </p:cNvPr>
          <p:cNvSpPr>
            <a:spLocks noGrp="1"/>
          </p:cNvSpPr>
          <p:nvPr>
            <p:ph type="title"/>
          </p:nvPr>
        </p:nvSpPr>
        <p:spPr/>
        <p:txBody>
          <a:bodyPr/>
          <a:lstStyle/>
          <a:p>
            <a:r>
              <a:rPr kumimoji="1" lang="ja-JP" altLang="en-US" dirty="0"/>
              <a:t>中心極限定理</a:t>
            </a:r>
          </a:p>
        </p:txBody>
      </p:sp>
      <p:sp>
        <p:nvSpPr>
          <p:cNvPr id="3" name="コンテンツ プレースホルダー 2">
            <a:extLst>
              <a:ext uri="{FF2B5EF4-FFF2-40B4-BE49-F238E27FC236}">
                <a16:creationId xmlns:a16="http://schemas.microsoft.com/office/drawing/2014/main" id="{BBD5968B-7474-4839-9A21-7D96AF40CC9B}"/>
              </a:ext>
            </a:extLst>
          </p:cNvPr>
          <p:cNvSpPr>
            <a:spLocks noGrp="1"/>
          </p:cNvSpPr>
          <p:nvPr>
            <p:ph idx="1"/>
          </p:nvPr>
        </p:nvSpPr>
        <p:spPr>
          <a:xfrm>
            <a:off x="209024" y="1582344"/>
            <a:ext cx="11644619" cy="5275656"/>
          </a:xfrm>
        </p:spPr>
        <p:txBody>
          <a:bodyPr>
            <a:normAutofit lnSpcReduction="10000"/>
          </a:bodyPr>
          <a:lstStyle/>
          <a:p>
            <a:r>
              <a:rPr kumimoji="1" lang="ja-JP" altLang="en-US" dirty="0"/>
              <a:t>標本を抽出する母集団</a:t>
            </a:r>
            <a:r>
              <a:rPr kumimoji="1" lang="en-US" altLang="ja-JP" dirty="0"/>
              <a:t>(μ</a:t>
            </a:r>
            <a:r>
              <a:rPr kumimoji="1" lang="ja-JP" altLang="en-US" dirty="0"/>
              <a:t>、</a:t>
            </a:r>
            <a:r>
              <a:rPr kumimoji="1" lang="en-US" altLang="ja-JP" dirty="0"/>
              <a:t>σ</a:t>
            </a:r>
            <a:r>
              <a:rPr kumimoji="1" lang="en-US" altLang="ja-JP" baseline="30000" dirty="0"/>
              <a:t>2</a:t>
            </a:r>
            <a:r>
              <a:rPr kumimoji="1" lang="en-US" altLang="ja-JP" dirty="0"/>
              <a:t>)</a:t>
            </a:r>
            <a:r>
              <a:rPr kumimoji="1" lang="ja-JP" altLang="en-US" dirty="0"/>
              <a:t>の分布に関係なく、サンプルサイズが大きくなるにつれて</a:t>
            </a:r>
            <a:r>
              <a:rPr kumimoji="1" lang="ja-JP" altLang="en-US" b="1" dirty="0"/>
              <a:t>標本平均の分布は</a:t>
            </a:r>
            <a:r>
              <a:rPr kumimoji="1" lang="en-US" altLang="ja-JP" b="1" dirty="0"/>
              <a:t>N(μ</a:t>
            </a:r>
            <a:r>
              <a:rPr kumimoji="1" lang="ja-JP" altLang="en-US" b="1" dirty="0"/>
              <a:t>、</a:t>
            </a:r>
            <a:r>
              <a:rPr kumimoji="1" lang="en-US" altLang="ja-JP" b="1" dirty="0"/>
              <a:t>σ</a:t>
            </a:r>
            <a:r>
              <a:rPr kumimoji="1" lang="en-US" altLang="ja-JP" b="1" baseline="30000" dirty="0"/>
              <a:t>2</a:t>
            </a:r>
            <a:r>
              <a:rPr kumimoji="1" lang="en-US" altLang="ja-JP" b="1" dirty="0"/>
              <a:t>/n)</a:t>
            </a:r>
            <a:r>
              <a:rPr kumimoji="1" lang="ja-JP" altLang="en-US" b="1" dirty="0"/>
              <a:t>に従う</a:t>
            </a: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kumimoji="1" lang="ja-JP" altLang="en-US" dirty="0"/>
              <a:t>標本平均について標準化した値</a:t>
            </a:r>
            <a:r>
              <a:rPr kumimoji="1" lang="en-US" altLang="ja-JP" dirty="0"/>
              <a:t>z</a:t>
            </a:r>
            <a:r>
              <a:rPr kumimoji="1" lang="ja-JP" altLang="en-US" dirty="0"/>
              <a:t>は、サンプルサイズが大きくなるにつれて、標準正規分布に従う。</a:t>
            </a: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pic>
        <p:nvPicPr>
          <p:cNvPr id="18434" name="Picture 2" descr="図2">
            <a:extLst>
              <a:ext uri="{FF2B5EF4-FFF2-40B4-BE49-F238E27FC236}">
                <a16:creationId xmlns:a16="http://schemas.microsoft.com/office/drawing/2014/main" id="{0FD361BA-7145-40BB-82FE-EE761513E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089" y="2473851"/>
            <a:ext cx="4410076" cy="2967038"/>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図3">
            <a:extLst>
              <a:ext uri="{FF2B5EF4-FFF2-40B4-BE49-F238E27FC236}">
                <a16:creationId xmlns:a16="http://schemas.microsoft.com/office/drawing/2014/main" id="{2CD5CBC4-2442-42BF-93E8-8158A094F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747" y="2473851"/>
            <a:ext cx="4252913"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67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母平均の点推定</a:t>
            </a:r>
            <a:endParaRPr kumimoji="1" lang="ja-JP" altLang="en-US" dirty="0"/>
          </a:p>
        </p:txBody>
      </p:sp>
    </p:spTree>
    <p:extLst>
      <p:ext uri="{BB962C8B-B14F-4D97-AF65-F5344CB8AC3E}">
        <p14:creationId xmlns:p14="http://schemas.microsoft.com/office/powerpoint/2010/main" val="38209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8A15749-05EE-4396-9318-1F1E93795B22}"/>
              </a:ext>
            </a:extLst>
          </p:cNvPr>
          <p:cNvPicPr>
            <a:picLocks noChangeAspect="1"/>
          </p:cNvPicPr>
          <p:nvPr/>
        </p:nvPicPr>
        <p:blipFill>
          <a:blip r:embed="rId3"/>
          <a:stretch>
            <a:fillRect/>
          </a:stretch>
        </p:blipFill>
        <p:spPr>
          <a:xfrm>
            <a:off x="2169988" y="4425107"/>
            <a:ext cx="807840" cy="648000"/>
          </a:xfrm>
          <a:prstGeom prst="rect">
            <a:avLst/>
          </a:prstGeom>
        </p:spPr>
      </p:pic>
      <p:sp>
        <p:nvSpPr>
          <p:cNvPr id="2" name="タイトル 1">
            <a:extLst>
              <a:ext uri="{FF2B5EF4-FFF2-40B4-BE49-F238E27FC236}">
                <a16:creationId xmlns:a16="http://schemas.microsoft.com/office/drawing/2014/main" id="{FA67E7DF-B183-4594-8212-50CD3BE726E2}"/>
              </a:ext>
            </a:extLst>
          </p:cNvPr>
          <p:cNvSpPr>
            <a:spLocks noGrp="1"/>
          </p:cNvSpPr>
          <p:nvPr>
            <p:ph type="title"/>
          </p:nvPr>
        </p:nvSpPr>
        <p:spPr/>
        <p:txBody>
          <a:bodyPr/>
          <a:lstStyle/>
          <a:p>
            <a:r>
              <a:rPr kumimoji="1" lang="ja-JP" altLang="en-US" dirty="0"/>
              <a:t>母数・推定量・推定値</a:t>
            </a:r>
          </a:p>
        </p:txBody>
      </p:sp>
      <p:sp>
        <p:nvSpPr>
          <p:cNvPr id="3" name="コンテンツ プレースホルダー 2">
            <a:extLst>
              <a:ext uri="{FF2B5EF4-FFF2-40B4-BE49-F238E27FC236}">
                <a16:creationId xmlns:a16="http://schemas.microsoft.com/office/drawing/2014/main" id="{162F14D2-B8A7-46DE-9DA9-07934E133AD2}"/>
              </a:ext>
            </a:extLst>
          </p:cNvPr>
          <p:cNvSpPr>
            <a:spLocks noGrp="1"/>
          </p:cNvSpPr>
          <p:nvPr>
            <p:ph idx="1"/>
          </p:nvPr>
        </p:nvSpPr>
        <p:spPr>
          <a:xfrm>
            <a:off x="38100" y="1393825"/>
            <a:ext cx="12153900" cy="5426075"/>
          </a:xfrm>
        </p:spPr>
        <p:txBody>
          <a:bodyPr/>
          <a:lstStyle/>
          <a:p>
            <a:r>
              <a:rPr kumimoji="1" lang="ja-JP" altLang="en-US" dirty="0"/>
              <a:t>母数</a:t>
            </a:r>
            <a:r>
              <a:rPr kumimoji="1" lang="en-US" altLang="ja-JP" dirty="0"/>
              <a:t>(</a:t>
            </a:r>
            <a:r>
              <a:rPr kumimoji="1" lang="ja-JP" altLang="en-US" dirty="0"/>
              <a:t>パラメータ</a:t>
            </a:r>
            <a:r>
              <a:rPr kumimoji="1" lang="en-US" altLang="ja-JP" dirty="0"/>
              <a:t>)…</a:t>
            </a:r>
            <a:r>
              <a:rPr kumimoji="1" lang="ja-JP" altLang="en-US" dirty="0"/>
              <a:t>母集団がもつ固有の統計量</a:t>
            </a:r>
            <a:endParaRPr kumimoji="1" lang="en-US" altLang="ja-JP" dirty="0"/>
          </a:p>
          <a:p>
            <a:r>
              <a:rPr lang="ja-JP" altLang="en-US" dirty="0"/>
              <a:t>推定量</a:t>
            </a:r>
            <a:r>
              <a:rPr lang="en-US" altLang="ja-JP" dirty="0"/>
              <a:t>…</a:t>
            </a:r>
            <a:r>
              <a:rPr lang="ja-JP" altLang="en-US" dirty="0"/>
              <a:t>パラメータを推定するための計算式</a:t>
            </a:r>
            <a:r>
              <a:rPr lang="en-US" altLang="ja-JP" dirty="0"/>
              <a:t>(</a:t>
            </a:r>
            <a:r>
              <a:rPr lang="ja-JP" altLang="en-US" dirty="0"/>
              <a:t>文字式</a:t>
            </a:r>
            <a:r>
              <a:rPr lang="en-US" altLang="ja-JP" dirty="0"/>
              <a:t>)</a:t>
            </a:r>
          </a:p>
          <a:p>
            <a:pPr lvl="1"/>
            <a:r>
              <a:rPr lang="ja-JP" altLang="en-US" dirty="0"/>
              <a:t>一致性</a:t>
            </a:r>
            <a:r>
              <a:rPr lang="en-US" altLang="ja-JP" dirty="0"/>
              <a:t>…</a:t>
            </a:r>
            <a:r>
              <a:rPr lang="ja-JP" altLang="en-US" dirty="0"/>
              <a:t>サンプルサイズが大きくなるほど、推定値がパラメータに近づく性質</a:t>
            </a:r>
            <a:endParaRPr lang="en-US" altLang="ja-JP" dirty="0"/>
          </a:p>
          <a:p>
            <a:pPr lvl="2"/>
            <a:r>
              <a:rPr lang="ja-JP" altLang="en-US" dirty="0"/>
              <a:t>証明は　　　　　　　　かつ</a:t>
            </a:r>
            <a:endParaRPr lang="en-US" altLang="ja-JP" dirty="0"/>
          </a:p>
          <a:p>
            <a:pPr lvl="1"/>
            <a:r>
              <a:rPr kumimoji="1" lang="ja-JP" altLang="en-US" dirty="0"/>
              <a:t>不偏性</a:t>
            </a:r>
            <a:r>
              <a:rPr kumimoji="1" lang="en-US" altLang="ja-JP" dirty="0"/>
              <a:t>…</a:t>
            </a:r>
            <a:r>
              <a:rPr kumimoji="1" lang="ja-JP" altLang="en-US" dirty="0"/>
              <a:t>推定量の期待値がパラメータに一致する性質</a:t>
            </a:r>
            <a:endParaRPr lang="en-US" altLang="ja-JP" dirty="0"/>
          </a:p>
          <a:p>
            <a:pPr lvl="2"/>
            <a:r>
              <a:rPr kumimoji="1" lang="ja-JP" altLang="en-US" dirty="0"/>
              <a:t>不偏推定量であることを証明するには、母数</a:t>
            </a:r>
            <a:r>
              <a:rPr kumimoji="1" lang="en-US" altLang="ja-JP" dirty="0"/>
              <a:t>=</a:t>
            </a:r>
            <a:r>
              <a:rPr kumimoji="1" lang="ja-JP" altLang="en-US" dirty="0"/>
              <a:t>期待値を証明すればよい</a:t>
            </a:r>
            <a:endParaRPr kumimoji="1" lang="en-US" altLang="ja-JP" dirty="0"/>
          </a:p>
          <a:p>
            <a:pPr lvl="2"/>
            <a:r>
              <a:rPr kumimoji="1" lang="ja-JP" altLang="en-US" dirty="0"/>
              <a:t>不偏推定量は複数あるが、その中で分散が最小の不偏推定量を有効推定量という。</a:t>
            </a:r>
            <a:endParaRPr kumimoji="1" lang="en-US" altLang="ja-JP" dirty="0"/>
          </a:p>
          <a:p>
            <a:pPr lvl="2"/>
            <a:endParaRPr kumimoji="1" lang="en-US" altLang="ja-JP" dirty="0"/>
          </a:p>
          <a:p>
            <a:pPr lvl="1"/>
            <a:r>
              <a:rPr lang="ja-JP" altLang="en-US" dirty="0"/>
              <a:t>最尤推定量</a:t>
            </a:r>
            <a:r>
              <a:rPr lang="en-US" altLang="ja-JP" dirty="0"/>
              <a:t>…</a:t>
            </a:r>
            <a:r>
              <a:rPr lang="ja-JP" altLang="en-US" dirty="0"/>
              <a:t>母集団</a:t>
            </a:r>
            <a:r>
              <a:rPr lang="en-US" altLang="ja-JP" dirty="0"/>
              <a:t>(</a:t>
            </a:r>
            <a:r>
              <a:rPr lang="ja-JP" altLang="en-US" dirty="0"/>
              <a:t>確率密度関数</a:t>
            </a:r>
            <a:r>
              <a:rPr lang="en-US" altLang="ja-JP" dirty="0"/>
              <a:t>=f(x))</a:t>
            </a:r>
            <a:r>
              <a:rPr lang="ja-JP" altLang="en-US" dirty="0"/>
              <a:t>からサイズ</a:t>
            </a:r>
            <a:r>
              <a:rPr lang="en-US" altLang="ja-JP" dirty="0"/>
              <a:t>n</a:t>
            </a:r>
            <a:r>
              <a:rPr lang="ja-JP" altLang="en-US" dirty="0"/>
              <a:t>の標本をとるとき、</a:t>
            </a:r>
            <a:endParaRPr lang="en-US" altLang="ja-JP" dirty="0"/>
          </a:p>
          <a:p>
            <a:pPr marL="457200" lvl="1" indent="0">
              <a:buNone/>
            </a:pPr>
            <a:r>
              <a:rPr lang="en-US" altLang="ja-JP" dirty="0"/>
              <a:t> </a:t>
            </a:r>
            <a:r>
              <a:rPr lang="ja-JP" altLang="en-US" dirty="0"/>
              <a:t>  その確率</a:t>
            </a:r>
            <a:r>
              <a:rPr lang="en-US" altLang="ja-JP" dirty="0"/>
              <a:t>(</a:t>
            </a:r>
            <a:r>
              <a:rPr lang="ja-JP" altLang="en-US" dirty="0"/>
              <a:t>         </a:t>
            </a:r>
            <a:r>
              <a:rPr lang="en-US" altLang="ja-JP" dirty="0"/>
              <a:t>)</a:t>
            </a:r>
            <a:r>
              <a:rPr lang="ja-JP" altLang="en-US" dirty="0"/>
              <a:t>が最も高くなるような推定量</a:t>
            </a:r>
            <a:endParaRPr kumimoji="1" lang="ja-JP" altLang="en-US" dirty="0"/>
          </a:p>
          <a:p>
            <a:endParaRPr lang="en-US" altLang="ja-JP" dirty="0"/>
          </a:p>
          <a:p>
            <a:r>
              <a:rPr kumimoji="1" lang="ja-JP" altLang="en-US" dirty="0"/>
              <a:t>推定値</a:t>
            </a:r>
            <a:r>
              <a:rPr kumimoji="1" lang="en-US" altLang="ja-JP" dirty="0"/>
              <a:t>…</a:t>
            </a:r>
            <a:r>
              <a:rPr kumimoji="1" lang="ja-JP" altLang="en-US" dirty="0"/>
              <a:t>推定量</a:t>
            </a:r>
            <a:r>
              <a:rPr lang="ja-JP" altLang="en-US" dirty="0"/>
              <a:t>に</a:t>
            </a:r>
            <a:r>
              <a:rPr kumimoji="1" lang="ja-JP" altLang="en-US" dirty="0"/>
              <a:t>実データを代入した実現値。</a:t>
            </a:r>
            <a:endParaRPr kumimoji="1" lang="en-US" altLang="ja-JP" dirty="0"/>
          </a:p>
          <a:p>
            <a:pPr marL="457200" lvl="1" indent="0">
              <a:buNone/>
            </a:pPr>
            <a:endParaRPr kumimoji="1" lang="ja-JP" altLang="en-US" dirty="0"/>
          </a:p>
        </p:txBody>
      </p:sp>
      <p:pic>
        <p:nvPicPr>
          <p:cNvPr id="9218" name="Picture 2" descr=" \begin{eqnarray*} \displaystyle  \lim_{n \to \infty} V[\hat{\theta}] &amp;=&amp; 0 \end{eqnarray*} ">
            <a:extLst>
              <a:ext uri="{FF2B5EF4-FFF2-40B4-BE49-F238E27FC236}">
                <a16:creationId xmlns:a16="http://schemas.microsoft.com/office/drawing/2014/main" id="{0DDA37C6-EC66-47CF-93F0-BCD6EB5411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66" y="2719388"/>
            <a:ext cx="17907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 \setcounter{equation}{0} \begin{eqnarray*} \displaystyle  \lim_{n \to \infty} E[ \hat{\theta} ] &amp;=&amp; \theta \\ \end{eqnarray*} ">
            <a:extLst>
              <a:ext uri="{FF2B5EF4-FFF2-40B4-BE49-F238E27FC236}">
                <a16:creationId xmlns:a16="http://schemas.microsoft.com/office/drawing/2014/main" id="{7CD98379-82C6-41EB-8D95-E9517E360C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240" y="2719388"/>
            <a:ext cx="178117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1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p:txBody>
          <a:bodyPr/>
          <a:lstStyle/>
          <a:p>
            <a:r>
              <a:rPr lang="ja-JP" altLang="en-US" dirty="0"/>
              <a:t>統計こと始め</a:t>
            </a:r>
            <a:endParaRPr kumimoji="1" lang="ja-JP" altLang="en-US" dirty="0"/>
          </a:p>
        </p:txBody>
      </p:sp>
    </p:spTree>
    <p:extLst>
      <p:ext uri="{BB962C8B-B14F-4D97-AF65-F5344CB8AC3E}">
        <p14:creationId xmlns:p14="http://schemas.microsoft.com/office/powerpoint/2010/main" val="38816055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E5F49B-0B99-4E43-8BDE-E3DA926ABF0A}"/>
              </a:ext>
            </a:extLst>
          </p:cNvPr>
          <p:cNvSpPr>
            <a:spLocks noGrp="1"/>
          </p:cNvSpPr>
          <p:nvPr>
            <p:ph type="title"/>
          </p:nvPr>
        </p:nvSpPr>
        <p:spPr/>
        <p:txBody>
          <a:bodyPr/>
          <a:lstStyle/>
          <a:p>
            <a:r>
              <a:rPr kumimoji="1" lang="ja-JP" altLang="en-US" dirty="0"/>
              <a:t>不偏分散・標準誤差</a:t>
            </a:r>
          </a:p>
        </p:txBody>
      </p:sp>
      <p:sp>
        <p:nvSpPr>
          <p:cNvPr id="3" name="コンテンツ プレースホルダー 2">
            <a:extLst>
              <a:ext uri="{FF2B5EF4-FFF2-40B4-BE49-F238E27FC236}">
                <a16:creationId xmlns:a16="http://schemas.microsoft.com/office/drawing/2014/main" id="{3976D470-773C-4322-AD44-95D3836F67EC}"/>
              </a:ext>
            </a:extLst>
          </p:cNvPr>
          <p:cNvSpPr>
            <a:spLocks noGrp="1"/>
          </p:cNvSpPr>
          <p:nvPr>
            <p:ph idx="1"/>
          </p:nvPr>
        </p:nvSpPr>
        <p:spPr>
          <a:xfrm>
            <a:off x="160421" y="1493210"/>
            <a:ext cx="12031579" cy="5364789"/>
          </a:xfrm>
        </p:spPr>
        <p:txBody>
          <a:bodyPr>
            <a:normAutofit/>
          </a:bodyPr>
          <a:lstStyle/>
          <a:p>
            <a:r>
              <a:rPr kumimoji="1" lang="ja-JP" altLang="en-US" sz="2000" dirty="0"/>
              <a:t>不偏分散</a:t>
            </a:r>
            <a:endParaRPr kumimoji="1" lang="en-US" altLang="ja-JP" sz="2000" dirty="0"/>
          </a:p>
          <a:p>
            <a:pPr marL="0" indent="0">
              <a:buNone/>
            </a:pPr>
            <a:r>
              <a:rPr lang="ja-JP" altLang="en-US" sz="2000" dirty="0"/>
              <a:t>　標本分散は一致推定量だが、不偏推定量ではない。</a:t>
            </a:r>
            <a:endParaRPr lang="en-US" altLang="ja-JP" sz="2000" dirty="0"/>
          </a:p>
          <a:p>
            <a:pPr marL="0" indent="0">
              <a:buNone/>
            </a:pPr>
            <a:r>
              <a:rPr kumimoji="1" lang="ja-JP" altLang="en-US" sz="2000" dirty="0"/>
              <a:t>　</a:t>
            </a:r>
            <a:r>
              <a:rPr kumimoji="1" lang="en-US" altLang="ja-JP" sz="2000" dirty="0"/>
              <a:t>n</a:t>
            </a:r>
            <a:r>
              <a:rPr kumimoji="1" lang="ja-JP" altLang="en-US" sz="2000" dirty="0"/>
              <a:t>が十分に大きくない場合に、標本分散の期待値は母分散より小さくなる。</a:t>
            </a:r>
            <a:endParaRPr kumimoji="1" lang="en-US" altLang="ja-JP" sz="2000" dirty="0"/>
          </a:p>
          <a:p>
            <a:pPr marL="0" indent="0">
              <a:buNone/>
            </a:pPr>
            <a:r>
              <a:rPr kumimoji="1" lang="ja-JP" altLang="en-US" sz="2000" dirty="0"/>
              <a:t>　それを解決するのが不偏分散。</a:t>
            </a:r>
            <a:endParaRPr kumimoji="1" lang="en-US" altLang="ja-JP" sz="2000" dirty="0"/>
          </a:p>
          <a:p>
            <a:pPr marL="0" indent="0">
              <a:buNone/>
            </a:pPr>
            <a:r>
              <a:rPr lang="ja-JP" altLang="en-US" sz="2000" dirty="0"/>
              <a:t>　分散を点推定するときは標本データから不偏分散を求めるだけ。</a:t>
            </a:r>
            <a:endParaRPr kumimoji="1" lang="en-US" altLang="ja-JP" sz="2000" dirty="0"/>
          </a:p>
          <a:p>
            <a:pPr marL="0" indent="0">
              <a:buNone/>
            </a:pPr>
            <a:r>
              <a:rPr lang="ja-JP" altLang="en-US" sz="2000" dirty="0"/>
              <a:t>　不偏分散の正の平方根は、標準偏差の不偏推定量にはならない。</a:t>
            </a:r>
            <a:endParaRPr lang="en-US" altLang="ja-JP" sz="2000" dirty="0"/>
          </a:p>
          <a:p>
            <a:r>
              <a:rPr kumimoji="1" lang="ja-JP" altLang="en-US" sz="2000" dirty="0"/>
              <a:t>標準誤差</a:t>
            </a:r>
            <a:r>
              <a:rPr kumimoji="1" lang="en-US" altLang="ja-JP" sz="2000" dirty="0"/>
              <a:t>(</a:t>
            </a:r>
            <a:r>
              <a:rPr kumimoji="1" lang="en-US" altLang="ja-JP" sz="2000" dirty="0" err="1"/>
              <a:t>SE:Standard</a:t>
            </a:r>
            <a:r>
              <a:rPr kumimoji="1" lang="en-US" altLang="ja-JP" sz="2000" dirty="0"/>
              <a:t> Error)</a:t>
            </a:r>
          </a:p>
          <a:p>
            <a:pPr marL="0" indent="0">
              <a:buNone/>
            </a:pPr>
            <a:r>
              <a:rPr lang="ja-JP" altLang="en-US" sz="2000" dirty="0"/>
              <a:t>　標本平均の標準偏差。　　　　</a:t>
            </a:r>
            <a:r>
              <a:rPr kumimoji="1" lang="ja-JP" altLang="en-US" sz="2000" dirty="0"/>
              <a:t>に近づく。</a:t>
            </a:r>
            <a:endParaRPr kumimoji="1" lang="en-US" altLang="ja-JP" sz="2000" dirty="0"/>
          </a:p>
          <a:p>
            <a:pPr marL="0" indent="0">
              <a:buNone/>
            </a:pPr>
            <a:r>
              <a:rPr kumimoji="1" lang="ja-JP" altLang="en-US" sz="2000" dirty="0"/>
              <a:t>　点推定するときは不偏分散</a:t>
            </a:r>
            <a:r>
              <a:rPr kumimoji="1" lang="en-US" altLang="ja-JP" sz="2000" dirty="0"/>
              <a:t>s</a:t>
            </a:r>
            <a:r>
              <a:rPr kumimoji="1" lang="ja-JP" altLang="en-US" sz="2000" dirty="0"/>
              <a:t>をサンプルサイズで割って、平方根をとるだけ。</a:t>
            </a:r>
            <a:r>
              <a:rPr lang="ja-JP" altLang="en-US" sz="2000" dirty="0"/>
              <a:t>　</a:t>
            </a:r>
            <a:endParaRPr kumimoji="1" lang="en-US" altLang="ja-JP" sz="2000" dirty="0"/>
          </a:p>
          <a:p>
            <a:pPr marL="0" indent="0">
              <a:buNone/>
            </a:pPr>
            <a:r>
              <a:rPr lang="ja-JP" altLang="en-US" sz="2000" dirty="0"/>
              <a:t>　</a:t>
            </a:r>
            <a:endParaRPr kumimoji="1" lang="ja-JP" altLang="en-US" sz="2000" dirty="0"/>
          </a:p>
        </p:txBody>
      </p:sp>
      <p:pic>
        <p:nvPicPr>
          <p:cNvPr id="19458" name="Picture 2" descr=" \times \displaystyle \frac{1}{n} \sum_{i=1}^{n}(x_{i}- \overline{x})^{2} =\frac{1}{n-1} \sum_{i=1}^{n}(x_{i}- \overline{x})^{2}">
            <a:extLst>
              <a:ext uri="{FF2B5EF4-FFF2-40B4-BE49-F238E27FC236}">
                <a16:creationId xmlns:a16="http://schemas.microsoft.com/office/drawing/2014/main" id="{F90802E1-D160-4ED9-9050-FF8B4B2E89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126" t="-2" b="-15679"/>
          <a:stretch/>
        </p:blipFill>
        <p:spPr bwMode="auto">
          <a:xfrm>
            <a:off x="1694046" y="1347332"/>
            <a:ext cx="1633326" cy="649303"/>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 \displaystyle \sqrt{\frac{\sigma^{2}}{n}}=\frac{\sigma}{\sqrt{n}} ">
            <a:extLst>
              <a:ext uri="{FF2B5EF4-FFF2-40B4-BE49-F238E27FC236}">
                <a16:creationId xmlns:a16="http://schemas.microsoft.com/office/drawing/2014/main" id="{1EB18DDD-C0BC-49A6-A05A-5A1EFC3CD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405" y="4228688"/>
            <a:ext cx="969413" cy="475238"/>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 \displaystyle SE=\frac{s}{\sqrt{n}}=\frac{\sqrt{\frac{1}{n-1} \sum_{i=1}^{n}{(x_{i}- \overline{x})^{2}}}}{\sqrt{n}} ">
            <a:extLst>
              <a:ext uri="{FF2B5EF4-FFF2-40B4-BE49-F238E27FC236}">
                <a16:creationId xmlns:a16="http://schemas.microsoft.com/office/drawing/2014/main" id="{3B9875F5-BA45-47DE-B914-50863AC2D0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038" y="5315820"/>
            <a:ext cx="4418848" cy="930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388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母平均の区間推定</a:t>
            </a:r>
            <a:r>
              <a:rPr lang="en-US" altLang="ja-JP" dirty="0"/>
              <a:t>(</a:t>
            </a:r>
            <a:r>
              <a:rPr lang="ja-JP" altLang="en-US" dirty="0"/>
              <a:t>母分散既知</a:t>
            </a:r>
            <a:r>
              <a:rPr lang="en-US" altLang="ja-JP" dirty="0"/>
              <a:t>)</a:t>
            </a:r>
            <a:endParaRPr kumimoji="1" lang="ja-JP" altLang="en-US" dirty="0"/>
          </a:p>
        </p:txBody>
      </p:sp>
    </p:spTree>
    <p:extLst>
      <p:ext uri="{BB962C8B-B14F-4D97-AF65-F5344CB8AC3E}">
        <p14:creationId xmlns:p14="http://schemas.microsoft.com/office/powerpoint/2010/main" val="4260467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3A563-B595-4A96-8A81-802E3FB713EA}"/>
              </a:ext>
            </a:extLst>
          </p:cNvPr>
          <p:cNvSpPr>
            <a:spLocks noGrp="1"/>
          </p:cNvSpPr>
          <p:nvPr>
            <p:ph type="title"/>
          </p:nvPr>
        </p:nvSpPr>
        <p:spPr/>
        <p:txBody>
          <a:bodyPr/>
          <a:lstStyle/>
          <a:p>
            <a:r>
              <a:rPr kumimoji="1" lang="ja-JP" altLang="en-US" dirty="0"/>
              <a:t>母平均区間推定の手順</a:t>
            </a:r>
            <a:r>
              <a:rPr kumimoji="1" lang="en-US" altLang="ja-JP" dirty="0"/>
              <a:t>(</a:t>
            </a:r>
            <a:r>
              <a:rPr kumimoji="1" lang="ja-JP" altLang="en-US" dirty="0"/>
              <a:t>母分散既知</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3448CE6-3B36-4EB9-9B31-B826DCDAA4AB}"/>
              </a:ext>
            </a:extLst>
          </p:cNvPr>
          <p:cNvSpPr>
            <a:spLocks noGrp="1"/>
          </p:cNvSpPr>
          <p:nvPr>
            <p:ph idx="1"/>
          </p:nvPr>
        </p:nvSpPr>
        <p:spPr/>
        <p:txBody>
          <a:bodyPr/>
          <a:lstStyle/>
          <a:p>
            <a:pPr marL="514350" indent="-514350">
              <a:buFont typeface="+mj-lt"/>
              <a:buAutoNum type="arabicPeriod"/>
            </a:pPr>
            <a:r>
              <a:rPr kumimoji="1" lang="ja-JP" altLang="en-US" dirty="0"/>
              <a:t>信頼係数</a:t>
            </a:r>
            <a:r>
              <a:rPr kumimoji="1" lang="en-US" altLang="ja-JP" dirty="0"/>
              <a:t>(</a:t>
            </a:r>
            <a:r>
              <a:rPr kumimoji="1" lang="ja-JP" altLang="en-US" dirty="0"/>
              <a:t>信頼度、</a:t>
            </a:r>
            <a:r>
              <a:rPr kumimoji="1" lang="en-US" altLang="ja-JP" dirty="0"/>
              <a:t>95%</a:t>
            </a:r>
            <a:r>
              <a:rPr kumimoji="1" lang="ja-JP" altLang="en-US" dirty="0"/>
              <a:t>、</a:t>
            </a:r>
            <a:r>
              <a:rPr kumimoji="1" lang="en-US" altLang="ja-JP" dirty="0"/>
              <a:t>99%</a:t>
            </a:r>
            <a:r>
              <a:rPr kumimoji="1" lang="ja-JP" altLang="en-US" dirty="0"/>
              <a:t>など</a:t>
            </a:r>
            <a:r>
              <a:rPr kumimoji="1" lang="en-US" altLang="ja-JP" dirty="0"/>
              <a:t>)</a:t>
            </a:r>
            <a:r>
              <a:rPr kumimoji="1" lang="ja-JP" altLang="en-US" dirty="0"/>
              <a:t>を決める。</a:t>
            </a:r>
            <a:endParaRPr kumimoji="1" lang="en-US" altLang="ja-JP" dirty="0"/>
          </a:p>
          <a:p>
            <a:pPr marL="514350" indent="-514350">
              <a:buFont typeface="+mj-lt"/>
              <a:buAutoNum type="arabicPeriod"/>
            </a:pPr>
            <a:r>
              <a:rPr kumimoji="1" lang="ja-JP" altLang="en-US" dirty="0"/>
              <a:t>標本平均を求める。</a:t>
            </a:r>
            <a:endParaRPr kumimoji="1" lang="en-US" altLang="ja-JP" dirty="0"/>
          </a:p>
          <a:p>
            <a:pPr marL="514350" indent="-514350">
              <a:buFont typeface="+mj-lt"/>
              <a:buAutoNum type="arabicPeriod"/>
            </a:pPr>
            <a:r>
              <a:rPr lang="ja-JP" altLang="en-US" dirty="0"/>
              <a:t>標準化する。</a:t>
            </a:r>
            <a:endParaRPr lang="en-US" altLang="ja-JP" dirty="0"/>
          </a:p>
          <a:p>
            <a:pPr marL="514350" indent="-514350">
              <a:buFont typeface="+mj-lt"/>
              <a:buAutoNum type="arabicPeriod"/>
            </a:pPr>
            <a:r>
              <a:rPr lang="ja-JP" altLang="en-US" dirty="0"/>
              <a:t>標準正規分布表から信頼係数に対応する値を読み取る。</a:t>
            </a:r>
            <a:endParaRPr lang="en-US" altLang="ja-JP" dirty="0"/>
          </a:p>
          <a:p>
            <a:pPr marL="514350" indent="-514350">
              <a:buFont typeface="+mj-lt"/>
              <a:buAutoNum type="arabicPeriod"/>
            </a:pPr>
            <a:r>
              <a:rPr lang="en-US" altLang="ja-JP" dirty="0"/>
              <a:t>3</a:t>
            </a:r>
            <a:r>
              <a:rPr lang="ja-JP" altLang="en-US" dirty="0"/>
              <a:t>を</a:t>
            </a:r>
            <a:r>
              <a:rPr lang="en-US" altLang="ja-JP" dirty="0"/>
              <a:t>4</a:t>
            </a:r>
            <a:r>
              <a:rPr lang="ja-JP" altLang="en-US" dirty="0"/>
              <a:t>の</a:t>
            </a:r>
            <a:r>
              <a:rPr lang="en-US" altLang="ja-JP" dirty="0"/>
              <a:t>±</a:t>
            </a:r>
            <a:r>
              <a:rPr lang="ja-JP" altLang="en-US" dirty="0"/>
              <a:t>の値で挟んだ不等式を変形し、信頼区間を求める。</a:t>
            </a:r>
            <a:endParaRPr lang="en-US" altLang="ja-JP" dirty="0"/>
          </a:p>
          <a:p>
            <a:pPr marL="514350" indent="-514350">
              <a:buFont typeface="+mj-lt"/>
              <a:buAutoNum type="arabicPeriod"/>
            </a:pPr>
            <a:endParaRPr lang="en-US" altLang="ja-JP" dirty="0"/>
          </a:p>
          <a:p>
            <a:pPr marL="0" indent="0">
              <a:buNone/>
            </a:pPr>
            <a:endParaRPr lang="en-US" altLang="ja-JP" dirty="0"/>
          </a:p>
          <a:p>
            <a:pPr marL="0" indent="0">
              <a:buNone/>
            </a:pPr>
            <a:r>
              <a:rPr lang="ja-JP" altLang="en-US" dirty="0"/>
              <a:t>サンプルサイズが大きいほど、信頼区間の幅は狭くなる。</a:t>
            </a:r>
            <a:endParaRPr lang="en-US" altLang="ja-JP" dirty="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2617745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母平均の区間推定</a:t>
            </a:r>
            <a:r>
              <a:rPr lang="en-US" altLang="ja-JP" dirty="0"/>
              <a:t>(</a:t>
            </a:r>
            <a:r>
              <a:rPr lang="ja-JP" altLang="en-US" dirty="0"/>
              <a:t>母分散未知</a:t>
            </a:r>
            <a:r>
              <a:rPr lang="en-US" altLang="ja-JP" dirty="0"/>
              <a:t>)</a:t>
            </a:r>
            <a:endParaRPr kumimoji="1" lang="ja-JP" altLang="en-US" dirty="0"/>
          </a:p>
        </p:txBody>
      </p:sp>
    </p:spTree>
    <p:extLst>
      <p:ext uri="{BB962C8B-B14F-4D97-AF65-F5344CB8AC3E}">
        <p14:creationId xmlns:p14="http://schemas.microsoft.com/office/powerpoint/2010/main" val="1429757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3A563-B595-4A96-8A81-802E3FB713EA}"/>
              </a:ext>
            </a:extLst>
          </p:cNvPr>
          <p:cNvSpPr>
            <a:spLocks noGrp="1"/>
          </p:cNvSpPr>
          <p:nvPr>
            <p:ph type="title"/>
          </p:nvPr>
        </p:nvSpPr>
        <p:spPr/>
        <p:txBody>
          <a:bodyPr/>
          <a:lstStyle/>
          <a:p>
            <a:r>
              <a:rPr kumimoji="1" lang="ja-JP" altLang="en-US" dirty="0"/>
              <a:t>母平均区間推定の手順</a:t>
            </a:r>
            <a:r>
              <a:rPr kumimoji="1" lang="en-US" altLang="ja-JP" dirty="0"/>
              <a:t>(</a:t>
            </a:r>
            <a:r>
              <a:rPr kumimoji="1" lang="ja-JP" altLang="en-US" dirty="0"/>
              <a:t>母分散未知</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3448CE6-3B36-4EB9-9B31-B826DCDAA4AB}"/>
              </a:ext>
            </a:extLst>
          </p:cNvPr>
          <p:cNvSpPr>
            <a:spLocks noGrp="1"/>
          </p:cNvSpPr>
          <p:nvPr>
            <p:ph idx="1"/>
          </p:nvPr>
        </p:nvSpPr>
        <p:spPr/>
        <p:txBody>
          <a:bodyPr/>
          <a:lstStyle/>
          <a:p>
            <a:pPr marL="514350" indent="-514350">
              <a:buFont typeface="+mj-lt"/>
              <a:buAutoNum type="arabicPeriod"/>
            </a:pPr>
            <a:r>
              <a:rPr kumimoji="1" lang="ja-JP" altLang="en-US" dirty="0"/>
              <a:t>信頼係数</a:t>
            </a:r>
            <a:r>
              <a:rPr kumimoji="1" lang="en-US" altLang="ja-JP" dirty="0"/>
              <a:t>(</a:t>
            </a:r>
            <a:r>
              <a:rPr kumimoji="1" lang="ja-JP" altLang="en-US" dirty="0"/>
              <a:t>信頼度、</a:t>
            </a:r>
            <a:r>
              <a:rPr kumimoji="1" lang="en-US" altLang="ja-JP" dirty="0"/>
              <a:t>95%</a:t>
            </a:r>
            <a:r>
              <a:rPr kumimoji="1" lang="ja-JP" altLang="en-US" dirty="0"/>
              <a:t>、</a:t>
            </a:r>
            <a:r>
              <a:rPr kumimoji="1" lang="en-US" altLang="ja-JP" dirty="0"/>
              <a:t>99%</a:t>
            </a:r>
            <a:r>
              <a:rPr kumimoji="1" lang="ja-JP" altLang="en-US" dirty="0"/>
              <a:t>など</a:t>
            </a:r>
            <a:r>
              <a:rPr kumimoji="1" lang="en-US" altLang="ja-JP" dirty="0"/>
              <a:t>)</a:t>
            </a:r>
            <a:r>
              <a:rPr kumimoji="1" lang="ja-JP" altLang="en-US" dirty="0"/>
              <a:t>を決める。</a:t>
            </a:r>
            <a:endParaRPr kumimoji="1" lang="en-US" altLang="ja-JP" dirty="0"/>
          </a:p>
          <a:p>
            <a:pPr marL="514350" indent="-514350">
              <a:buFont typeface="+mj-lt"/>
              <a:buAutoNum type="arabicPeriod"/>
            </a:pPr>
            <a:r>
              <a:rPr kumimoji="1" lang="ja-JP" altLang="en-US" dirty="0"/>
              <a:t>標本平均と不偏分散を求める。</a:t>
            </a:r>
            <a:endParaRPr kumimoji="1" lang="en-US" altLang="ja-JP" dirty="0"/>
          </a:p>
          <a:p>
            <a:pPr marL="514350" indent="-514350">
              <a:buFont typeface="+mj-lt"/>
              <a:buAutoNum type="arabicPeriod"/>
            </a:pPr>
            <a:r>
              <a:rPr lang="en-US" altLang="ja-JP" dirty="0"/>
              <a:t>t</a:t>
            </a:r>
            <a:r>
              <a:rPr lang="ja-JP" altLang="en-US" dirty="0"/>
              <a:t>値を求める。</a:t>
            </a:r>
            <a:endParaRPr lang="en-US" altLang="ja-JP" dirty="0"/>
          </a:p>
          <a:p>
            <a:pPr marL="514350" indent="-514350">
              <a:buFont typeface="+mj-lt"/>
              <a:buAutoNum type="arabicPeriod"/>
            </a:pPr>
            <a:r>
              <a:rPr lang="en-US" altLang="ja-JP" dirty="0"/>
              <a:t>t</a:t>
            </a:r>
            <a:r>
              <a:rPr lang="ja-JP" altLang="en-US" dirty="0"/>
              <a:t>分布表から自由度</a:t>
            </a:r>
            <a:r>
              <a:rPr lang="en-US" altLang="ja-JP" dirty="0"/>
              <a:t>(n-1)</a:t>
            </a:r>
            <a:r>
              <a:rPr lang="ja-JP" altLang="en-US" dirty="0"/>
              <a:t>、信頼係数に対応する値を読み取る。</a:t>
            </a:r>
            <a:endParaRPr lang="en-US" altLang="ja-JP" dirty="0"/>
          </a:p>
          <a:p>
            <a:pPr marL="514350" indent="-514350">
              <a:buFont typeface="+mj-lt"/>
              <a:buAutoNum type="arabicPeriod"/>
            </a:pPr>
            <a:r>
              <a:rPr lang="en-US" altLang="ja-JP" dirty="0"/>
              <a:t>3</a:t>
            </a:r>
            <a:r>
              <a:rPr lang="ja-JP" altLang="en-US" dirty="0"/>
              <a:t>を</a:t>
            </a:r>
            <a:r>
              <a:rPr lang="en-US" altLang="ja-JP" dirty="0"/>
              <a:t>4</a:t>
            </a:r>
            <a:r>
              <a:rPr lang="ja-JP" altLang="en-US" dirty="0"/>
              <a:t>の</a:t>
            </a:r>
            <a:r>
              <a:rPr lang="en-US" altLang="ja-JP" dirty="0"/>
              <a:t>±</a:t>
            </a:r>
            <a:r>
              <a:rPr lang="ja-JP" altLang="en-US" dirty="0"/>
              <a:t>の値で挟んだ不等式を変形し、信頼区間を求める。</a:t>
            </a:r>
            <a:endParaRPr lang="en-US" altLang="ja-JP" dirty="0"/>
          </a:p>
          <a:p>
            <a:pPr marL="514350" indent="-514350">
              <a:buFont typeface="+mj-lt"/>
              <a:buAutoNum type="arabicPeriod"/>
            </a:pPr>
            <a:endParaRPr lang="en-US" altLang="ja-JP" dirty="0"/>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6936353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F3AFC-B6D9-41F8-B41C-23006F92D326}"/>
              </a:ext>
            </a:extLst>
          </p:cNvPr>
          <p:cNvSpPr>
            <a:spLocks noGrp="1"/>
          </p:cNvSpPr>
          <p:nvPr>
            <p:ph type="title"/>
          </p:nvPr>
        </p:nvSpPr>
        <p:spPr/>
        <p:txBody>
          <a:bodyPr/>
          <a:lstStyle/>
          <a:p>
            <a:r>
              <a:rPr lang="ja-JP" altLang="en-US" dirty="0"/>
              <a:t>母平均の差の区間推定</a:t>
            </a:r>
            <a:r>
              <a:rPr lang="en-US" altLang="ja-JP" dirty="0"/>
              <a:t>(</a:t>
            </a:r>
            <a:r>
              <a:rPr lang="ja-JP" altLang="en-US" dirty="0"/>
              <a:t>対応ありデータ</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D24304C-318E-4691-B59E-D1CA4D603504}"/>
              </a:ext>
            </a:extLst>
          </p:cNvPr>
          <p:cNvSpPr>
            <a:spLocks noGrp="1"/>
          </p:cNvSpPr>
          <p:nvPr>
            <p:ph idx="1"/>
          </p:nvPr>
        </p:nvSpPr>
        <p:spPr/>
        <p:txBody>
          <a:bodyPr/>
          <a:lstStyle/>
          <a:p>
            <a:pPr marL="514350" indent="-514350">
              <a:buFont typeface="+mj-lt"/>
              <a:buAutoNum type="arabicPeriod"/>
            </a:pPr>
            <a:r>
              <a:rPr kumimoji="1" lang="ja-JP" altLang="en-US" dirty="0"/>
              <a:t>信頼係数を決める。</a:t>
            </a:r>
            <a:endParaRPr kumimoji="1" lang="en-US" altLang="ja-JP" dirty="0"/>
          </a:p>
          <a:p>
            <a:pPr marL="514350" indent="-514350">
              <a:buFont typeface="+mj-lt"/>
              <a:buAutoNum type="arabicPeriod"/>
            </a:pPr>
            <a:r>
              <a:rPr kumimoji="1" lang="ja-JP" altLang="en-US" dirty="0"/>
              <a:t>データ差の標本平均、不偏分散を求める。</a:t>
            </a:r>
            <a:endParaRPr kumimoji="1" lang="en-US" altLang="ja-JP" dirty="0"/>
          </a:p>
          <a:p>
            <a:pPr marL="514350" indent="-514350">
              <a:buFont typeface="+mj-lt"/>
              <a:buAutoNum type="arabicPeriod"/>
            </a:pPr>
            <a:r>
              <a:rPr kumimoji="1" lang="ja-JP" altLang="en-US" dirty="0"/>
              <a:t>母平均の区間推定と同様。</a:t>
            </a:r>
          </a:p>
        </p:txBody>
      </p:sp>
    </p:spTree>
    <p:extLst>
      <p:ext uri="{BB962C8B-B14F-4D97-AF65-F5344CB8AC3E}">
        <p14:creationId xmlns:p14="http://schemas.microsoft.com/office/powerpoint/2010/main" val="14069147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F3AFC-B6D9-41F8-B41C-23006F92D326}"/>
              </a:ext>
            </a:extLst>
          </p:cNvPr>
          <p:cNvSpPr>
            <a:spLocks noGrp="1"/>
          </p:cNvSpPr>
          <p:nvPr>
            <p:ph type="title"/>
          </p:nvPr>
        </p:nvSpPr>
        <p:spPr/>
        <p:txBody>
          <a:bodyPr/>
          <a:lstStyle/>
          <a:p>
            <a:r>
              <a:rPr lang="ja-JP" altLang="en-US" dirty="0"/>
              <a:t>母平均の差の区間推定</a:t>
            </a:r>
            <a:r>
              <a:rPr lang="en-US" altLang="ja-JP" dirty="0"/>
              <a:t>(</a:t>
            </a:r>
            <a:r>
              <a:rPr lang="ja-JP" altLang="en-US" dirty="0"/>
              <a:t>対応なしデータ</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D24304C-318E-4691-B59E-D1CA4D603504}"/>
              </a:ext>
            </a:extLst>
          </p:cNvPr>
          <p:cNvSpPr>
            <a:spLocks noGrp="1"/>
          </p:cNvSpPr>
          <p:nvPr>
            <p:ph idx="1"/>
          </p:nvPr>
        </p:nvSpPr>
        <p:spPr>
          <a:xfrm>
            <a:off x="838200" y="1825625"/>
            <a:ext cx="10907598" cy="4351338"/>
          </a:xfrm>
        </p:spPr>
        <p:txBody>
          <a:bodyPr/>
          <a:lstStyle/>
          <a:p>
            <a:pPr marL="514350" indent="-514350">
              <a:buFont typeface="+mj-lt"/>
              <a:buAutoNum type="arabicPeriod"/>
            </a:pPr>
            <a:r>
              <a:rPr kumimoji="1" lang="ja-JP" altLang="en-US" dirty="0"/>
              <a:t>信頼係数を決める。</a:t>
            </a:r>
            <a:endParaRPr kumimoji="1" lang="en-US" altLang="ja-JP" dirty="0"/>
          </a:p>
          <a:p>
            <a:pPr marL="514350" indent="-514350">
              <a:buFont typeface="+mj-lt"/>
              <a:buAutoNum type="arabicPeriod"/>
            </a:pPr>
            <a:r>
              <a:rPr kumimoji="1" lang="ja-JP" altLang="en-US" dirty="0"/>
              <a:t>それぞれのデータの標本平均、不偏分散を求める。</a:t>
            </a:r>
            <a:endParaRPr kumimoji="1" lang="en-US" altLang="ja-JP" dirty="0"/>
          </a:p>
          <a:p>
            <a:pPr marL="514350" indent="-514350">
              <a:buFont typeface="+mj-lt"/>
              <a:buAutoNum type="arabicPeriod"/>
            </a:pPr>
            <a:r>
              <a:rPr lang="ja-JP" altLang="en-US" dirty="0"/>
              <a:t>プールされた</a:t>
            </a:r>
            <a:r>
              <a:rPr lang="en-US" altLang="ja-JP" dirty="0"/>
              <a:t>(</a:t>
            </a:r>
            <a:r>
              <a:rPr lang="ja-JP" altLang="en-US" dirty="0"/>
              <a:t>標本サイズによる重み付き平均</a:t>
            </a:r>
            <a:r>
              <a:rPr lang="en-US" altLang="ja-JP" dirty="0"/>
              <a:t>)</a:t>
            </a:r>
            <a:r>
              <a:rPr lang="ja-JP" altLang="en-US" dirty="0"/>
              <a:t>不偏分散を算出。</a:t>
            </a: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dirty="0"/>
              <a:t>あとは母平均区間推定と同様。</a:t>
            </a:r>
            <a:endParaRPr kumimoji="1" lang="en-US" altLang="ja-JP" dirty="0"/>
          </a:p>
        </p:txBody>
      </p:sp>
      <p:pic>
        <p:nvPicPr>
          <p:cNvPr id="20482" name="Picture 2" descr=" \displaystyle s_{p}^{2}=\frac{(n_{1}-1)s_{1}^{2}+(n_{2}-1)s_{2}^{2}}{n_{1}+n_{2}-2} ">
            <a:extLst>
              <a:ext uri="{FF2B5EF4-FFF2-40B4-BE49-F238E27FC236}">
                <a16:creationId xmlns:a16="http://schemas.microsoft.com/office/drawing/2014/main" id="{87DA455A-605B-4EBD-A1A0-1ED6D9D0E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269" y="3391694"/>
            <a:ext cx="31242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041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母比率の区間推定</a:t>
            </a:r>
            <a:endParaRPr kumimoji="1" lang="ja-JP" altLang="en-US" dirty="0"/>
          </a:p>
        </p:txBody>
      </p:sp>
    </p:spTree>
    <p:extLst>
      <p:ext uri="{BB962C8B-B14F-4D97-AF65-F5344CB8AC3E}">
        <p14:creationId xmlns:p14="http://schemas.microsoft.com/office/powerpoint/2010/main" val="1446396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 \displaystyle Z=\frac{\widehat{p}-p}{\sqrt{\frac{p(1-p)}{n}}} ">
            <a:extLst>
              <a:ext uri="{FF2B5EF4-FFF2-40B4-BE49-F238E27FC236}">
                <a16:creationId xmlns:a16="http://schemas.microsoft.com/office/drawing/2014/main" id="{4369C6A4-AEE8-4807-93BB-9E107490A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7469" y="2696287"/>
            <a:ext cx="1447800" cy="80010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CF7F3AFC-B6D9-41F8-B41C-23006F92D326}"/>
              </a:ext>
            </a:extLst>
          </p:cNvPr>
          <p:cNvSpPr>
            <a:spLocks noGrp="1"/>
          </p:cNvSpPr>
          <p:nvPr>
            <p:ph type="title"/>
          </p:nvPr>
        </p:nvSpPr>
        <p:spPr/>
        <p:txBody>
          <a:bodyPr/>
          <a:lstStyle/>
          <a:p>
            <a:r>
              <a:rPr lang="ja-JP" altLang="en-US" dirty="0"/>
              <a:t>母比率の区間推定</a:t>
            </a:r>
            <a:endParaRPr kumimoji="1" lang="ja-JP" altLang="en-US" dirty="0"/>
          </a:p>
        </p:txBody>
      </p:sp>
      <p:sp>
        <p:nvSpPr>
          <p:cNvPr id="3" name="コンテンツ プレースホルダー 2">
            <a:extLst>
              <a:ext uri="{FF2B5EF4-FFF2-40B4-BE49-F238E27FC236}">
                <a16:creationId xmlns:a16="http://schemas.microsoft.com/office/drawing/2014/main" id="{3D24304C-318E-4691-B59E-D1CA4D603504}"/>
              </a:ext>
            </a:extLst>
          </p:cNvPr>
          <p:cNvSpPr>
            <a:spLocks noGrp="1"/>
          </p:cNvSpPr>
          <p:nvPr>
            <p:ph idx="1"/>
          </p:nvPr>
        </p:nvSpPr>
        <p:spPr/>
        <p:txBody>
          <a:bodyPr/>
          <a:lstStyle/>
          <a:p>
            <a:pPr marL="514350" indent="-514350">
              <a:buFont typeface="+mj-lt"/>
              <a:buAutoNum type="arabicPeriod"/>
            </a:pPr>
            <a:r>
              <a:rPr kumimoji="1" lang="ja-JP" altLang="en-US" dirty="0"/>
              <a:t>信頼係数を決める。</a:t>
            </a:r>
            <a:endParaRPr kumimoji="1" lang="en-US" altLang="ja-JP" dirty="0"/>
          </a:p>
          <a:p>
            <a:pPr marL="514350" indent="-514350">
              <a:buFont typeface="+mj-lt"/>
              <a:buAutoNum type="arabicPeriod"/>
            </a:pPr>
            <a:r>
              <a:rPr kumimoji="1" lang="ja-JP" altLang="en-US" dirty="0"/>
              <a:t>標本平均、不偏分散を求める。</a:t>
            </a:r>
            <a:endParaRPr kumimoji="1" lang="en-US" altLang="ja-JP" dirty="0"/>
          </a:p>
          <a:p>
            <a:pPr marL="514350" indent="-514350">
              <a:buFont typeface="+mj-lt"/>
              <a:buAutoNum type="arabicPeriod"/>
            </a:pPr>
            <a:r>
              <a:rPr kumimoji="1" lang="ja-JP" altLang="en-US" dirty="0"/>
              <a:t>標準化した値</a:t>
            </a:r>
            <a:r>
              <a:rPr lang="ja-JP" altLang="en-US" dirty="0"/>
              <a:t>　　　　を算出。</a:t>
            </a:r>
            <a:endParaRPr lang="en-US" altLang="ja-JP" dirty="0"/>
          </a:p>
          <a:p>
            <a:pPr marL="514350" indent="-514350">
              <a:buFont typeface="+mj-lt"/>
              <a:buAutoNum type="arabicPeriod"/>
            </a:pPr>
            <a:r>
              <a:rPr kumimoji="1" lang="ja-JP" altLang="en-US" dirty="0"/>
              <a:t>あとは母平均区間推定と同様。</a:t>
            </a:r>
            <a:endParaRPr kumimoji="1" lang="en-US" altLang="ja-JP" dirty="0"/>
          </a:p>
        </p:txBody>
      </p:sp>
    </p:spTree>
    <p:extLst>
      <p:ext uri="{BB962C8B-B14F-4D97-AF65-F5344CB8AC3E}">
        <p14:creationId xmlns:p14="http://schemas.microsoft.com/office/powerpoint/2010/main" val="3452691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3873F-ECC9-4645-B939-718D803EAE44}"/>
              </a:ext>
            </a:extLst>
          </p:cNvPr>
          <p:cNvSpPr>
            <a:spLocks noGrp="1"/>
          </p:cNvSpPr>
          <p:nvPr>
            <p:ph type="title"/>
          </p:nvPr>
        </p:nvSpPr>
        <p:spPr/>
        <p:txBody>
          <a:bodyPr/>
          <a:lstStyle/>
          <a:p>
            <a:r>
              <a:rPr kumimoji="1" lang="ja-JP" altLang="en-US" dirty="0"/>
              <a:t>必要サンプルサイズの求め方</a:t>
            </a:r>
          </a:p>
        </p:txBody>
      </p:sp>
      <p:sp>
        <p:nvSpPr>
          <p:cNvPr id="3" name="コンテンツ プレースホルダー 2">
            <a:extLst>
              <a:ext uri="{FF2B5EF4-FFF2-40B4-BE49-F238E27FC236}">
                <a16:creationId xmlns:a16="http://schemas.microsoft.com/office/drawing/2014/main" id="{27055686-59DA-478C-B3BD-AAF44BAAC7AA}"/>
              </a:ext>
            </a:extLst>
          </p:cNvPr>
          <p:cNvSpPr>
            <a:spLocks noGrp="1"/>
          </p:cNvSpPr>
          <p:nvPr>
            <p:ph idx="1"/>
          </p:nvPr>
        </p:nvSpPr>
        <p:spPr/>
        <p:txBody>
          <a:bodyPr/>
          <a:lstStyle/>
          <a:p>
            <a:r>
              <a:rPr kumimoji="1" lang="ja-JP" altLang="en-US" dirty="0"/>
              <a:t>信頼区間の幅　　　　　　　　をどれくらい小さくしたいか</a:t>
            </a:r>
            <a:endParaRPr lang="en-US" altLang="ja-JP" dirty="0"/>
          </a:p>
          <a:p>
            <a:pPr marL="0" indent="0">
              <a:buNone/>
            </a:pPr>
            <a:r>
              <a:rPr kumimoji="1" lang="ja-JP" altLang="en-US" dirty="0"/>
              <a:t>　決まれば、不等式を解くことで求められる。</a:t>
            </a:r>
            <a:endParaRPr kumimoji="1" lang="en-US" altLang="ja-JP" dirty="0"/>
          </a:p>
          <a:p>
            <a:r>
              <a:rPr kumimoji="1" lang="en-US" altLang="ja-JP" dirty="0"/>
              <a:t>P^</a:t>
            </a:r>
            <a:r>
              <a:rPr kumimoji="1" lang="ja-JP" altLang="en-US" dirty="0"/>
              <a:t>の値がない場合は、</a:t>
            </a:r>
            <a:r>
              <a:rPr kumimoji="1" lang="en-US" altLang="ja-JP" dirty="0"/>
              <a:t>0.5</a:t>
            </a:r>
            <a:r>
              <a:rPr kumimoji="1" lang="ja-JP" altLang="en-US" dirty="0"/>
              <a:t>にする。</a:t>
            </a:r>
            <a:r>
              <a:rPr kumimoji="1" lang="en-US" altLang="ja-JP" dirty="0"/>
              <a:t>0.5</a:t>
            </a:r>
            <a:r>
              <a:rPr kumimoji="1" lang="ja-JP" altLang="en-US" dirty="0"/>
              <a:t>の時、幅は最も大きい。</a:t>
            </a:r>
            <a:endParaRPr kumimoji="1" lang="en-US" altLang="ja-JP" dirty="0"/>
          </a:p>
          <a:p>
            <a:r>
              <a:rPr kumimoji="1" lang="ja-JP" altLang="en-US" dirty="0"/>
              <a:t>　　　　　　のことを標本誤差という。</a:t>
            </a:r>
          </a:p>
        </p:txBody>
      </p:sp>
      <p:pic>
        <p:nvPicPr>
          <p:cNvPr id="22530" name="Picture 2" descr=" \displaystyle 2 \times z_{\frac{1-\alpha}{2}} \times \sqrt{\frac{\widehat{p}(1-\widehat{p})}{n}}  ">
            <a:extLst>
              <a:ext uri="{FF2B5EF4-FFF2-40B4-BE49-F238E27FC236}">
                <a16:creationId xmlns:a16="http://schemas.microsoft.com/office/drawing/2014/main" id="{35DC42A5-1B79-4B68-BB64-B1B65F16B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179" y="1690688"/>
            <a:ext cx="2399124" cy="5997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 \displaystyle 2 \times z_{\frac{1-\alpha}{2}} \times \sqrt{\frac{\widehat{p}(1-\widehat{p})}{n}}  ">
            <a:extLst>
              <a:ext uri="{FF2B5EF4-FFF2-40B4-BE49-F238E27FC236}">
                <a16:creationId xmlns:a16="http://schemas.microsoft.com/office/drawing/2014/main" id="{8A18F089-0B60-49AA-943F-B1CB6F8CD9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49"/>
          <a:stretch/>
        </p:blipFill>
        <p:spPr bwMode="auto">
          <a:xfrm>
            <a:off x="1261243" y="3255579"/>
            <a:ext cx="2028495" cy="59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71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図 47">
            <a:extLst>
              <a:ext uri="{FF2B5EF4-FFF2-40B4-BE49-F238E27FC236}">
                <a16:creationId xmlns:a16="http://schemas.microsoft.com/office/drawing/2014/main" id="{3BB437A5-7A2C-4C18-9F87-0D9F1282C0BD}"/>
              </a:ext>
            </a:extLst>
          </p:cNvPr>
          <p:cNvPicPr>
            <a:picLocks noChangeAspect="1"/>
          </p:cNvPicPr>
          <p:nvPr/>
        </p:nvPicPr>
        <p:blipFill>
          <a:blip r:embed="rId2"/>
          <a:stretch>
            <a:fillRect/>
          </a:stretch>
        </p:blipFill>
        <p:spPr>
          <a:xfrm>
            <a:off x="7525364" y="5420773"/>
            <a:ext cx="3259402" cy="1350425"/>
          </a:xfrm>
          <a:prstGeom prst="rect">
            <a:avLst/>
          </a:prstGeom>
        </p:spPr>
      </p:pic>
      <p:sp>
        <p:nvSpPr>
          <p:cNvPr id="2" name="タイトル 1">
            <a:extLst>
              <a:ext uri="{FF2B5EF4-FFF2-40B4-BE49-F238E27FC236}">
                <a16:creationId xmlns:a16="http://schemas.microsoft.com/office/drawing/2014/main" id="{66C5B4C7-75C6-4846-84B2-6408E164EEBD}"/>
              </a:ext>
            </a:extLst>
          </p:cNvPr>
          <p:cNvSpPr>
            <a:spLocks noGrp="1"/>
          </p:cNvSpPr>
          <p:nvPr>
            <p:ph type="title"/>
          </p:nvPr>
        </p:nvSpPr>
        <p:spPr/>
        <p:txBody>
          <a:bodyPr/>
          <a:lstStyle/>
          <a:p>
            <a:r>
              <a:rPr lang="ja-JP" altLang="en-US" dirty="0"/>
              <a:t>変数の尺度</a:t>
            </a:r>
            <a:endParaRPr kumimoji="1" lang="ja-JP" altLang="en-US" dirty="0"/>
          </a:p>
        </p:txBody>
      </p:sp>
      <p:sp>
        <p:nvSpPr>
          <p:cNvPr id="10" name="正方形/長方形 9">
            <a:extLst>
              <a:ext uri="{FF2B5EF4-FFF2-40B4-BE49-F238E27FC236}">
                <a16:creationId xmlns:a16="http://schemas.microsoft.com/office/drawing/2014/main" id="{C374D65F-01B2-46A2-AEA5-25835E91D4B4}"/>
              </a:ext>
            </a:extLst>
          </p:cNvPr>
          <p:cNvSpPr/>
          <p:nvPr/>
        </p:nvSpPr>
        <p:spPr>
          <a:xfrm>
            <a:off x="264380" y="2136677"/>
            <a:ext cx="5580223" cy="38430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dirty="0"/>
          </a:p>
        </p:txBody>
      </p:sp>
      <p:sp>
        <p:nvSpPr>
          <p:cNvPr id="6" name="正方形/長方形 5">
            <a:extLst>
              <a:ext uri="{FF2B5EF4-FFF2-40B4-BE49-F238E27FC236}">
                <a16:creationId xmlns:a16="http://schemas.microsoft.com/office/drawing/2014/main" id="{29C6C441-5934-46E3-AC1A-AEF165A81968}"/>
              </a:ext>
            </a:extLst>
          </p:cNvPr>
          <p:cNvSpPr/>
          <p:nvPr/>
        </p:nvSpPr>
        <p:spPr>
          <a:xfrm>
            <a:off x="2307446" y="1877878"/>
            <a:ext cx="1494090" cy="517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質的変数</a:t>
            </a:r>
          </a:p>
        </p:txBody>
      </p:sp>
      <p:grpSp>
        <p:nvGrpSpPr>
          <p:cNvPr id="18" name="グループ化 17">
            <a:extLst>
              <a:ext uri="{FF2B5EF4-FFF2-40B4-BE49-F238E27FC236}">
                <a16:creationId xmlns:a16="http://schemas.microsoft.com/office/drawing/2014/main" id="{9EB44F4C-71DB-411F-A087-FDF79AB54A94}"/>
              </a:ext>
            </a:extLst>
          </p:cNvPr>
          <p:cNvGrpSpPr/>
          <p:nvPr/>
        </p:nvGrpSpPr>
        <p:grpSpPr>
          <a:xfrm>
            <a:off x="423616" y="3039641"/>
            <a:ext cx="5235263" cy="2758984"/>
            <a:chOff x="324854" y="2581996"/>
            <a:chExt cx="5235263" cy="3762399"/>
          </a:xfrm>
        </p:grpSpPr>
        <p:grpSp>
          <p:nvGrpSpPr>
            <p:cNvPr id="17" name="グループ化 16">
              <a:extLst>
                <a:ext uri="{FF2B5EF4-FFF2-40B4-BE49-F238E27FC236}">
                  <a16:creationId xmlns:a16="http://schemas.microsoft.com/office/drawing/2014/main" id="{33EE6601-60D1-48D6-9F20-7528B01BE12F}"/>
                </a:ext>
              </a:extLst>
            </p:cNvPr>
            <p:cNvGrpSpPr/>
            <p:nvPr/>
          </p:nvGrpSpPr>
          <p:grpSpPr>
            <a:xfrm>
              <a:off x="324854" y="2581996"/>
              <a:ext cx="2431908" cy="3762399"/>
              <a:chOff x="324854" y="2582667"/>
              <a:chExt cx="2431908" cy="3762399"/>
            </a:xfrm>
          </p:grpSpPr>
          <p:sp>
            <p:nvSpPr>
              <p:cNvPr id="9" name="正方形/長方形 8">
                <a:extLst>
                  <a:ext uri="{FF2B5EF4-FFF2-40B4-BE49-F238E27FC236}">
                    <a16:creationId xmlns:a16="http://schemas.microsoft.com/office/drawing/2014/main" id="{D123CB9A-171D-45B9-981E-609DF6FA86F8}"/>
                  </a:ext>
                </a:extLst>
              </p:cNvPr>
              <p:cNvSpPr/>
              <p:nvPr/>
            </p:nvSpPr>
            <p:spPr>
              <a:xfrm>
                <a:off x="324854" y="2841466"/>
                <a:ext cx="2431908" cy="350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大小を持たず、区別する意味のみを持つ</a:t>
                </a:r>
                <a:endParaRPr lang="en-US" altLang="ja-JP" dirty="0"/>
              </a:p>
              <a:p>
                <a:pPr algn="ctr"/>
                <a:endParaRPr lang="en-US" altLang="ja-JP" dirty="0"/>
              </a:p>
              <a:p>
                <a:pPr algn="ctr"/>
                <a:r>
                  <a:rPr lang="ja-JP" altLang="en-US" dirty="0"/>
                  <a:t>男女</a:t>
                </a:r>
                <a:endParaRPr lang="en-US" altLang="ja-JP" dirty="0"/>
              </a:p>
              <a:p>
                <a:pPr algn="ctr"/>
                <a:r>
                  <a:rPr kumimoji="1" lang="ja-JP" altLang="en-US" dirty="0"/>
                  <a:t>血液型</a:t>
                </a:r>
                <a:endParaRPr kumimoji="1" lang="en-US" altLang="ja-JP" dirty="0"/>
              </a:p>
              <a:p>
                <a:pPr algn="ctr"/>
                <a:r>
                  <a:rPr lang="ja-JP" altLang="en-US" dirty="0"/>
                  <a:t>郵便番号</a:t>
                </a:r>
                <a:endParaRPr lang="en-US" altLang="ja-JP" dirty="0"/>
              </a:p>
              <a:p>
                <a:pPr algn="ctr"/>
                <a:r>
                  <a:rPr kumimoji="1" lang="ja-JP" altLang="en-US" dirty="0"/>
                  <a:t>学籍番号</a:t>
                </a:r>
              </a:p>
            </p:txBody>
          </p:sp>
          <p:sp>
            <p:nvSpPr>
              <p:cNvPr id="8" name="正方形/長方形 7">
                <a:extLst>
                  <a:ext uri="{FF2B5EF4-FFF2-40B4-BE49-F238E27FC236}">
                    <a16:creationId xmlns:a16="http://schemas.microsoft.com/office/drawing/2014/main" id="{456E19F8-6C53-4C8B-BCBF-BAD78C084468}"/>
                  </a:ext>
                </a:extLst>
              </p:cNvPr>
              <p:cNvSpPr/>
              <p:nvPr/>
            </p:nvSpPr>
            <p:spPr>
              <a:xfrm>
                <a:off x="793763" y="2582667"/>
                <a:ext cx="1494090" cy="517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名義尺度</a:t>
                </a:r>
                <a:endParaRPr kumimoji="1" lang="ja-JP" altLang="en-US" dirty="0"/>
              </a:p>
            </p:txBody>
          </p:sp>
        </p:grpSp>
        <p:grpSp>
          <p:nvGrpSpPr>
            <p:cNvPr id="16" name="グループ化 15">
              <a:extLst>
                <a:ext uri="{FF2B5EF4-FFF2-40B4-BE49-F238E27FC236}">
                  <a16:creationId xmlns:a16="http://schemas.microsoft.com/office/drawing/2014/main" id="{F33D8C89-6F5E-45A6-ACAA-0CB972FFA7E8}"/>
                </a:ext>
              </a:extLst>
            </p:cNvPr>
            <p:cNvGrpSpPr/>
            <p:nvPr/>
          </p:nvGrpSpPr>
          <p:grpSpPr>
            <a:xfrm>
              <a:off x="3128210" y="2581996"/>
              <a:ext cx="2431907" cy="3762399"/>
              <a:chOff x="3128210" y="2581324"/>
              <a:chExt cx="2431907" cy="3762399"/>
            </a:xfrm>
          </p:grpSpPr>
          <p:sp>
            <p:nvSpPr>
              <p:cNvPr id="13" name="正方形/長方形 12">
                <a:extLst>
                  <a:ext uri="{FF2B5EF4-FFF2-40B4-BE49-F238E27FC236}">
                    <a16:creationId xmlns:a16="http://schemas.microsoft.com/office/drawing/2014/main" id="{93A28417-B687-4BD7-B4A9-A3DA66009D41}"/>
                  </a:ext>
                </a:extLst>
              </p:cNvPr>
              <p:cNvSpPr/>
              <p:nvPr/>
            </p:nvSpPr>
            <p:spPr>
              <a:xfrm>
                <a:off x="3128210" y="2840123"/>
                <a:ext cx="2431907" cy="350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順序に意味を持つ</a:t>
                </a:r>
                <a:endParaRPr lang="en-US" altLang="ja-JP" dirty="0"/>
              </a:p>
              <a:p>
                <a:pPr algn="ctr"/>
                <a:endParaRPr lang="en-US" altLang="ja-JP" dirty="0"/>
              </a:p>
              <a:p>
                <a:pPr algn="ctr"/>
                <a:r>
                  <a:rPr lang="ja-JP" altLang="en-US" dirty="0"/>
                  <a:t>一位、二位、三位</a:t>
                </a:r>
                <a:endParaRPr lang="en-US" altLang="ja-JP" dirty="0"/>
              </a:p>
              <a:p>
                <a:pPr algn="ctr"/>
                <a:r>
                  <a:rPr lang="ja-JP" altLang="en-US" dirty="0"/>
                  <a:t>好き、普通、嫌い</a:t>
                </a:r>
                <a:endParaRPr lang="en-US" altLang="ja-JP" dirty="0"/>
              </a:p>
              <a:p>
                <a:pPr algn="ctr"/>
                <a:r>
                  <a:rPr lang="ja-JP" altLang="en-US" dirty="0"/>
                  <a:t>一級、二級、三級</a:t>
                </a:r>
                <a:endParaRPr lang="en-US" altLang="ja-JP" dirty="0"/>
              </a:p>
            </p:txBody>
          </p:sp>
          <p:sp>
            <p:nvSpPr>
              <p:cNvPr id="14" name="正方形/長方形 13">
                <a:extLst>
                  <a:ext uri="{FF2B5EF4-FFF2-40B4-BE49-F238E27FC236}">
                    <a16:creationId xmlns:a16="http://schemas.microsoft.com/office/drawing/2014/main" id="{C5D39063-FE5E-4062-BEF6-26A9695E85EC}"/>
                  </a:ext>
                </a:extLst>
              </p:cNvPr>
              <p:cNvSpPr/>
              <p:nvPr/>
            </p:nvSpPr>
            <p:spPr>
              <a:xfrm>
                <a:off x="3597118" y="2581324"/>
                <a:ext cx="1494090" cy="517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順序尺度</a:t>
                </a:r>
                <a:endParaRPr kumimoji="1" lang="ja-JP" altLang="en-US" dirty="0"/>
              </a:p>
            </p:txBody>
          </p:sp>
        </p:grpSp>
      </p:grpSp>
      <p:sp>
        <p:nvSpPr>
          <p:cNvPr id="30" name="テキスト ボックス 29">
            <a:extLst>
              <a:ext uri="{FF2B5EF4-FFF2-40B4-BE49-F238E27FC236}">
                <a16:creationId xmlns:a16="http://schemas.microsoft.com/office/drawing/2014/main" id="{A88A454F-78DE-4B5B-8CD9-5CD36489F863}"/>
              </a:ext>
            </a:extLst>
          </p:cNvPr>
          <p:cNvSpPr txBox="1"/>
          <p:nvPr/>
        </p:nvSpPr>
        <p:spPr>
          <a:xfrm>
            <a:off x="622898" y="2562726"/>
            <a:ext cx="4944979" cy="369332"/>
          </a:xfrm>
          <a:prstGeom prst="rect">
            <a:avLst/>
          </a:prstGeom>
          <a:noFill/>
        </p:spPr>
        <p:txBody>
          <a:bodyPr wrap="square" rtlCol="0">
            <a:spAutoFit/>
          </a:bodyPr>
          <a:lstStyle/>
          <a:p>
            <a:pPr algn="ctr"/>
            <a:r>
              <a:rPr kumimoji="1" lang="ja-JP" altLang="en-US" dirty="0"/>
              <a:t>言葉や離散的な値で表される変数</a:t>
            </a:r>
          </a:p>
        </p:txBody>
      </p:sp>
      <p:sp>
        <p:nvSpPr>
          <p:cNvPr id="33" name="正方形/長方形 32">
            <a:extLst>
              <a:ext uri="{FF2B5EF4-FFF2-40B4-BE49-F238E27FC236}">
                <a16:creationId xmlns:a16="http://schemas.microsoft.com/office/drawing/2014/main" id="{72191599-3ABF-4D9C-A36F-1B83C365A220}"/>
              </a:ext>
            </a:extLst>
          </p:cNvPr>
          <p:cNvSpPr/>
          <p:nvPr/>
        </p:nvSpPr>
        <p:spPr>
          <a:xfrm>
            <a:off x="6326756" y="2136677"/>
            <a:ext cx="5580223" cy="458844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dirty="0"/>
          </a:p>
        </p:txBody>
      </p:sp>
      <p:sp>
        <p:nvSpPr>
          <p:cNvPr id="34" name="正方形/長方形 33">
            <a:extLst>
              <a:ext uri="{FF2B5EF4-FFF2-40B4-BE49-F238E27FC236}">
                <a16:creationId xmlns:a16="http://schemas.microsoft.com/office/drawing/2014/main" id="{D6AFF831-C715-4919-B36E-81F2767D02C7}"/>
              </a:ext>
            </a:extLst>
          </p:cNvPr>
          <p:cNvSpPr/>
          <p:nvPr/>
        </p:nvSpPr>
        <p:spPr>
          <a:xfrm>
            <a:off x="8369822" y="1877878"/>
            <a:ext cx="1494090" cy="517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量</a:t>
            </a:r>
            <a:r>
              <a:rPr kumimoji="1" lang="ja-JP" altLang="en-US" dirty="0"/>
              <a:t>的変数</a:t>
            </a:r>
          </a:p>
        </p:txBody>
      </p:sp>
      <p:grpSp>
        <p:nvGrpSpPr>
          <p:cNvPr id="35" name="グループ化 34">
            <a:extLst>
              <a:ext uri="{FF2B5EF4-FFF2-40B4-BE49-F238E27FC236}">
                <a16:creationId xmlns:a16="http://schemas.microsoft.com/office/drawing/2014/main" id="{611906B5-6464-4B22-837A-B61F24D0FCAB}"/>
              </a:ext>
            </a:extLst>
          </p:cNvPr>
          <p:cNvGrpSpPr/>
          <p:nvPr/>
        </p:nvGrpSpPr>
        <p:grpSpPr>
          <a:xfrm>
            <a:off x="6499235" y="3039641"/>
            <a:ext cx="5235264" cy="2326447"/>
            <a:chOff x="324854" y="2581996"/>
            <a:chExt cx="5235264" cy="3172553"/>
          </a:xfrm>
        </p:grpSpPr>
        <p:grpSp>
          <p:nvGrpSpPr>
            <p:cNvPr id="37" name="グループ化 36">
              <a:extLst>
                <a:ext uri="{FF2B5EF4-FFF2-40B4-BE49-F238E27FC236}">
                  <a16:creationId xmlns:a16="http://schemas.microsoft.com/office/drawing/2014/main" id="{58DDD23F-DFC1-403A-8FF4-EFF8DB021E39}"/>
                </a:ext>
              </a:extLst>
            </p:cNvPr>
            <p:cNvGrpSpPr/>
            <p:nvPr/>
          </p:nvGrpSpPr>
          <p:grpSpPr>
            <a:xfrm>
              <a:off x="324854" y="2581996"/>
              <a:ext cx="2431908" cy="3172553"/>
              <a:chOff x="324854" y="2582667"/>
              <a:chExt cx="2431908" cy="3172553"/>
            </a:xfrm>
          </p:grpSpPr>
          <p:sp>
            <p:nvSpPr>
              <p:cNvPr id="41" name="正方形/長方形 40">
                <a:extLst>
                  <a:ext uri="{FF2B5EF4-FFF2-40B4-BE49-F238E27FC236}">
                    <a16:creationId xmlns:a16="http://schemas.microsoft.com/office/drawing/2014/main" id="{7D895495-270F-4606-9D4F-A2B220608870}"/>
                  </a:ext>
                </a:extLst>
              </p:cNvPr>
              <p:cNvSpPr/>
              <p:nvPr/>
            </p:nvSpPr>
            <p:spPr>
              <a:xfrm>
                <a:off x="324854" y="2989137"/>
                <a:ext cx="2431908" cy="276608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量的変数のうち、差には意味があるが、比には意味がない</a:t>
                </a:r>
                <a:endParaRPr lang="en-US" altLang="ja-JP" dirty="0"/>
              </a:p>
              <a:p>
                <a:pPr algn="ctr"/>
                <a:endParaRPr lang="en-US" altLang="ja-JP" dirty="0"/>
              </a:p>
              <a:p>
                <a:pPr algn="ctr"/>
                <a:r>
                  <a:rPr lang="ja-JP" altLang="en-US" dirty="0"/>
                  <a:t>気温、西暦、</a:t>
                </a:r>
                <a:endParaRPr lang="en-US" altLang="ja-JP" dirty="0"/>
              </a:p>
              <a:p>
                <a:pPr algn="ctr"/>
                <a:r>
                  <a:rPr lang="ja-JP" altLang="en-US" dirty="0"/>
                  <a:t>テストの点数</a:t>
                </a:r>
                <a:endParaRPr lang="en-US" altLang="ja-JP" dirty="0"/>
              </a:p>
            </p:txBody>
          </p:sp>
          <p:sp>
            <p:nvSpPr>
              <p:cNvPr id="42" name="正方形/長方形 41">
                <a:extLst>
                  <a:ext uri="{FF2B5EF4-FFF2-40B4-BE49-F238E27FC236}">
                    <a16:creationId xmlns:a16="http://schemas.microsoft.com/office/drawing/2014/main" id="{7BC97AD5-CDC8-4AA9-89F0-BA4DDD373E05}"/>
                  </a:ext>
                </a:extLst>
              </p:cNvPr>
              <p:cNvSpPr/>
              <p:nvPr/>
            </p:nvSpPr>
            <p:spPr>
              <a:xfrm>
                <a:off x="793763" y="2582667"/>
                <a:ext cx="1494090" cy="517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間隔尺度</a:t>
                </a:r>
                <a:endParaRPr kumimoji="1" lang="ja-JP" altLang="en-US" dirty="0"/>
              </a:p>
            </p:txBody>
          </p:sp>
        </p:grpSp>
        <p:grpSp>
          <p:nvGrpSpPr>
            <p:cNvPr id="38" name="グループ化 37">
              <a:extLst>
                <a:ext uri="{FF2B5EF4-FFF2-40B4-BE49-F238E27FC236}">
                  <a16:creationId xmlns:a16="http://schemas.microsoft.com/office/drawing/2014/main" id="{60A27F6C-8412-4DE1-BC5B-421B8B4A7374}"/>
                </a:ext>
              </a:extLst>
            </p:cNvPr>
            <p:cNvGrpSpPr/>
            <p:nvPr/>
          </p:nvGrpSpPr>
          <p:grpSpPr>
            <a:xfrm>
              <a:off x="3128210" y="2581996"/>
              <a:ext cx="2431908" cy="3172552"/>
              <a:chOff x="3128210" y="2581324"/>
              <a:chExt cx="2431908" cy="3172552"/>
            </a:xfrm>
          </p:grpSpPr>
          <p:sp>
            <p:nvSpPr>
              <p:cNvPr id="39" name="正方形/長方形 38">
                <a:extLst>
                  <a:ext uri="{FF2B5EF4-FFF2-40B4-BE49-F238E27FC236}">
                    <a16:creationId xmlns:a16="http://schemas.microsoft.com/office/drawing/2014/main" id="{0CCAD0DC-8DEF-4DD3-891F-13C14030D894}"/>
                  </a:ext>
                </a:extLst>
              </p:cNvPr>
              <p:cNvSpPr/>
              <p:nvPr/>
            </p:nvSpPr>
            <p:spPr>
              <a:xfrm>
                <a:off x="3128210" y="2987791"/>
                <a:ext cx="2431908" cy="2766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量的変数のうち、差にも比にも意味があるもの</a:t>
                </a:r>
                <a:r>
                  <a:rPr lang="en-US" altLang="ja-JP" dirty="0"/>
                  <a:t>(0=</a:t>
                </a:r>
                <a:r>
                  <a:rPr lang="ja-JP" altLang="en-US" dirty="0"/>
                  <a:t>無</a:t>
                </a:r>
                <a:r>
                  <a:rPr lang="en-US" altLang="ja-JP" dirty="0"/>
                  <a:t>)</a:t>
                </a:r>
              </a:p>
              <a:p>
                <a:pPr algn="ctr"/>
                <a:endParaRPr lang="en-US" altLang="ja-JP" dirty="0"/>
              </a:p>
              <a:p>
                <a:pPr algn="ctr"/>
                <a:r>
                  <a:rPr lang="ja-JP" altLang="en-US" dirty="0"/>
                  <a:t>身長、体重、速度</a:t>
                </a:r>
                <a:endParaRPr lang="en-US" altLang="ja-JP" dirty="0"/>
              </a:p>
            </p:txBody>
          </p:sp>
          <p:sp>
            <p:nvSpPr>
              <p:cNvPr id="40" name="正方形/長方形 39">
                <a:extLst>
                  <a:ext uri="{FF2B5EF4-FFF2-40B4-BE49-F238E27FC236}">
                    <a16:creationId xmlns:a16="http://schemas.microsoft.com/office/drawing/2014/main" id="{C4B2FB76-681C-41CA-94D8-066D40AE78DD}"/>
                  </a:ext>
                </a:extLst>
              </p:cNvPr>
              <p:cNvSpPr/>
              <p:nvPr/>
            </p:nvSpPr>
            <p:spPr>
              <a:xfrm>
                <a:off x="3597118" y="2581324"/>
                <a:ext cx="1494090" cy="517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比例尺度</a:t>
                </a:r>
                <a:endParaRPr kumimoji="1" lang="ja-JP" altLang="en-US" dirty="0"/>
              </a:p>
            </p:txBody>
          </p:sp>
        </p:grpSp>
      </p:grpSp>
      <p:sp>
        <p:nvSpPr>
          <p:cNvPr id="36" name="テキスト ボックス 35">
            <a:extLst>
              <a:ext uri="{FF2B5EF4-FFF2-40B4-BE49-F238E27FC236}">
                <a16:creationId xmlns:a16="http://schemas.microsoft.com/office/drawing/2014/main" id="{7BFFC488-53F9-461F-B2FC-BFF9D3E2A4C6}"/>
              </a:ext>
            </a:extLst>
          </p:cNvPr>
          <p:cNvSpPr txBox="1"/>
          <p:nvPr/>
        </p:nvSpPr>
        <p:spPr>
          <a:xfrm>
            <a:off x="6685274" y="2562726"/>
            <a:ext cx="4944979" cy="369332"/>
          </a:xfrm>
          <a:prstGeom prst="rect">
            <a:avLst/>
          </a:prstGeom>
          <a:noFill/>
        </p:spPr>
        <p:txBody>
          <a:bodyPr wrap="square" rtlCol="0">
            <a:spAutoFit/>
          </a:bodyPr>
          <a:lstStyle/>
          <a:p>
            <a:pPr algn="ctr"/>
            <a:r>
              <a:rPr lang="ja-JP" altLang="en-US" dirty="0"/>
              <a:t>連続</a:t>
            </a:r>
            <a:r>
              <a:rPr kumimoji="1" lang="ja-JP" altLang="en-US" dirty="0"/>
              <a:t>的な値で表される変数</a:t>
            </a:r>
          </a:p>
        </p:txBody>
      </p:sp>
      <p:sp>
        <p:nvSpPr>
          <p:cNvPr id="43" name="正方形/長方形 42">
            <a:extLst>
              <a:ext uri="{FF2B5EF4-FFF2-40B4-BE49-F238E27FC236}">
                <a16:creationId xmlns:a16="http://schemas.microsoft.com/office/drawing/2014/main" id="{C86CAC86-0711-4403-B13D-3B983BCA72FD}"/>
              </a:ext>
            </a:extLst>
          </p:cNvPr>
          <p:cNvSpPr/>
          <p:nvPr/>
        </p:nvSpPr>
        <p:spPr>
          <a:xfrm>
            <a:off x="264380" y="6207526"/>
            <a:ext cx="1494090" cy="517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説明</a:t>
            </a:r>
            <a:r>
              <a:rPr kumimoji="1" lang="ja-JP" altLang="en-US" dirty="0"/>
              <a:t>変数</a:t>
            </a:r>
          </a:p>
        </p:txBody>
      </p:sp>
      <p:sp>
        <p:nvSpPr>
          <p:cNvPr id="44" name="テキスト ボックス 43">
            <a:extLst>
              <a:ext uri="{FF2B5EF4-FFF2-40B4-BE49-F238E27FC236}">
                <a16:creationId xmlns:a16="http://schemas.microsoft.com/office/drawing/2014/main" id="{5A8C6038-A554-4AEC-92FA-9CE225D5423A}"/>
              </a:ext>
            </a:extLst>
          </p:cNvPr>
          <p:cNvSpPr txBox="1"/>
          <p:nvPr/>
        </p:nvSpPr>
        <p:spPr>
          <a:xfrm>
            <a:off x="1970436" y="6279071"/>
            <a:ext cx="1169806" cy="369332"/>
          </a:xfrm>
          <a:prstGeom prst="rect">
            <a:avLst/>
          </a:prstGeom>
          <a:noFill/>
        </p:spPr>
        <p:txBody>
          <a:bodyPr wrap="square" rtlCol="0">
            <a:spAutoFit/>
          </a:bodyPr>
          <a:lstStyle/>
          <a:p>
            <a:r>
              <a:rPr kumimoji="1" lang="ja-JP" altLang="en-US" dirty="0"/>
              <a:t>＝ 原因</a:t>
            </a:r>
          </a:p>
        </p:txBody>
      </p:sp>
      <p:sp>
        <p:nvSpPr>
          <p:cNvPr id="45" name="正方形/長方形 44">
            <a:extLst>
              <a:ext uri="{FF2B5EF4-FFF2-40B4-BE49-F238E27FC236}">
                <a16:creationId xmlns:a16="http://schemas.microsoft.com/office/drawing/2014/main" id="{C35C3D51-D3D9-44C4-9318-13FAAA31A057}"/>
              </a:ext>
            </a:extLst>
          </p:cNvPr>
          <p:cNvSpPr/>
          <p:nvPr/>
        </p:nvSpPr>
        <p:spPr>
          <a:xfrm>
            <a:off x="3226972" y="6207526"/>
            <a:ext cx="1494090" cy="517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目的変数</a:t>
            </a:r>
          </a:p>
        </p:txBody>
      </p:sp>
      <p:sp>
        <p:nvSpPr>
          <p:cNvPr id="46" name="テキスト ボックス 45">
            <a:extLst>
              <a:ext uri="{FF2B5EF4-FFF2-40B4-BE49-F238E27FC236}">
                <a16:creationId xmlns:a16="http://schemas.microsoft.com/office/drawing/2014/main" id="{BE62F92D-B9FE-4671-B19C-FBD78DC35E48}"/>
              </a:ext>
            </a:extLst>
          </p:cNvPr>
          <p:cNvSpPr txBox="1"/>
          <p:nvPr/>
        </p:nvSpPr>
        <p:spPr>
          <a:xfrm>
            <a:off x="4933028" y="6279071"/>
            <a:ext cx="1169806" cy="369332"/>
          </a:xfrm>
          <a:prstGeom prst="rect">
            <a:avLst/>
          </a:prstGeom>
          <a:noFill/>
        </p:spPr>
        <p:txBody>
          <a:bodyPr wrap="square" rtlCol="0">
            <a:spAutoFit/>
          </a:bodyPr>
          <a:lstStyle/>
          <a:p>
            <a:r>
              <a:rPr kumimoji="1" lang="ja-JP" altLang="en-US" dirty="0"/>
              <a:t>＝ 結果</a:t>
            </a:r>
          </a:p>
        </p:txBody>
      </p:sp>
    </p:spTree>
    <p:extLst>
      <p:ext uri="{BB962C8B-B14F-4D97-AF65-F5344CB8AC3E}">
        <p14:creationId xmlns:p14="http://schemas.microsoft.com/office/powerpoint/2010/main" val="15966781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F3AFC-B6D9-41F8-B41C-23006F92D326}"/>
              </a:ext>
            </a:extLst>
          </p:cNvPr>
          <p:cNvSpPr>
            <a:spLocks noGrp="1"/>
          </p:cNvSpPr>
          <p:nvPr>
            <p:ph type="title"/>
          </p:nvPr>
        </p:nvSpPr>
        <p:spPr/>
        <p:txBody>
          <a:bodyPr/>
          <a:lstStyle/>
          <a:p>
            <a:r>
              <a:rPr lang="ja-JP" altLang="en-US" dirty="0"/>
              <a:t>母比率の差の区間推定</a:t>
            </a:r>
            <a:endParaRPr kumimoji="1" lang="ja-JP" altLang="en-US" dirty="0"/>
          </a:p>
        </p:txBody>
      </p:sp>
      <p:pic>
        <p:nvPicPr>
          <p:cNvPr id="23554" name="Picture 2" descr=" \displaystyle (\widehat{p_1}-\widehat{p_2})-z_{\frac{\alpha}{2}} \times \sqrt{\frac{\widehat{p_1}(1-\widehat{p_1})}{n_1}+\frac{\widehat{p_2}(1-\widehat{p_2})}{n_2}} \leq p_1-p_2 \leq (\widehat{p_1}-\widehat{p_2})+z_{\frac{\alpha}{2}} \times \sqrt{\frac{\widehat{p_1}(1-\widehat{p_1})}{n_1}+\frac{\widehat{p_2}(1-\widehat{p_2})}{n_2}} ">
            <a:extLst>
              <a:ext uri="{FF2B5EF4-FFF2-40B4-BE49-F238E27FC236}">
                <a16:creationId xmlns:a16="http://schemas.microsoft.com/office/drawing/2014/main" id="{3CF04A16-54AD-44CA-9908-BBB1630A2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97768"/>
            <a:ext cx="10107635" cy="1901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3572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母分散の区間推定</a:t>
            </a:r>
            <a:endParaRPr kumimoji="1" lang="ja-JP" altLang="en-US" dirty="0"/>
          </a:p>
        </p:txBody>
      </p:sp>
    </p:spTree>
    <p:extLst>
      <p:ext uri="{BB962C8B-B14F-4D97-AF65-F5344CB8AC3E}">
        <p14:creationId xmlns:p14="http://schemas.microsoft.com/office/powerpoint/2010/main" val="26274260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53B9D-0EEF-48E1-A700-1A943518A195}"/>
              </a:ext>
            </a:extLst>
          </p:cNvPr>
          <p:cNvSpPr>
            <a:spLocks noGrp="1"/>
          </p:cNvSpPr>
          <p:nvPr>
            <p:ph type="title"/>
          </p:nvPr>
        </p:nvSpPr>
        <p:spPr/>
        <p:txBody>
          <a:bodyPr/>
          <a:lstStyle/>
          <a:p>
            <a:r>
              <a:rPr lang="ja-JP" altLang="en-US" dirty="0"/>
              <a:t>カイ二乗</a:t>
            </a:r>
            <a:r>
              <a:rPr kumimoji="1" lang="ja-JP" altLang="en-US" dirty="0"/>
              <a:t>分布</a:t>
            </a:r>
          </a:p>
        </p:txBody>
      </p:sp>
      <p:sp>
        <p:nvSpPr>
          <p:cNvPr id="3" name="コンテンツ プレースホルダー 2">
            <a:extLst>
              <a:ext uri="{FF2B5EF4-FFF2-40B4-BE49-F238E27FC236}">
                <a16:creationId xmlns:a16="http://schemas.microsoft.com/office/drawing/2014/main" id="{05FF211A-F9B3-419B-B39D-F7495DC15A56}"/>
              </a:ext>
            </a:extLst>
          </p:cNvPr>
          <p:cNvSpPr>
            <a:spLocks noGrp="1"/>
          </p:cNvSpPr>
          <p:nvPr>
            <p:ph idx="1"/>
          </p:nvPr>
        </p:nvSpPr>
        <p:spPr>
          <a:xfrm>
            <a:off x="138640" y="1421604"/>
            <a:ext cx="12053360" cy="5436395"/>
          </a:xfrm>
        </p:spPr>
        <p:txBody>
          <a:bodyPr>
            <a:normAutofit/>
          </a:bodyPr>
          <a:lstStyle/>
          <a:p>
            <a:r>
              <a:rPr kumimoji="1" lang="ja-JP" altLang="en-US" dirty="0"/>
              <a:t>期待値：</a:t>
            </a:r>
            <a:endParaRPr kumimoji="1" lang="en-US" altLang="ja-JP" dirty="0"/>
          </a:p>
          <a:p>
            <a:r>
              <a:rPr lang="ja-JP" altLang="en-US" dirty="0"/>
              <a:t>分散：</a:t>
            </a:r>
            <a:endParaRPr lang="en-US" altLang="ja-JP" dirty="0"/>
          </a:p>
          <a:p>
            <a:r>
              <a:rPr kumimoji="1" lang="ja-JP" altLang="en-US" dirty="0"/>
              <a:t>用途</a:t>
            </a:r>
            <a:endParaRPr kumimoji="1" lang="en-US" altLang="ja-JP" dirty="0"/>
          </a:p>
          <a:p>
            <a:pPr marL="0" indent="0">
              <a:buNone/>
            </a:pPr>
            <a:r>
              <a:rPr lang="ja-JP" altLang="en-US" dirty="0"/>
              <a:t>　母分散の区間推定、適合度の</a:t>
            </a:r>
            <a:endParaRPr lang="en-US" altLang="ja-JP" dirty="0"/>
          </a:p>
          <a:p>
            <a:pPr marL="0" indent="0">
              <a:buNone/>
            </a:pPr>
            <a:r>
              <a:rPr lang="ja-JP" altLang="en-US" dirty="0"/>
              <a:t>　検定、独立性の検定。</a:t>
            </a:r>
            <a:endParaRPr lang="en-US" altLang="ja-JP" dirty="0"/>
          </a:p>
          <a:p>
            <a:r>
              <a:rPr kumimoji="1" lang="ja-JP" altLang="en-US" dirty="0"/>
              <a:t>自由度</a:t>
            </a:r>
            <a:r>
              <a:rPr kumimoji="1" lang="en-US" altLang="ja-JP" dirty="0"/>
              <a:t>2</a:t>
            </a:r>
            <a:r>
              <a:rPr kumimoji="1" lang="ja-JP" altLang="en-US" dirty="0"/>
              <a:t>のカイ二乗分布は</a:t>
            </a:r>
            <a:endParaRPr kumimoji="1" lang="en-US" altLang="ja-JP" dirty="0"/>
          </a:p>
          <a:p>
            <a:pPr marL="0" indent="0">
              <a:buNone/>
            </a:pPr>
            <a:r>
              <a:rPr lang="ja-JP" altLang="en-US" dirty="0"/>
              <a:t>　</a:t>
            </a:r>
            <a:r>
              <a:rPr lang="en-US" altLang="ja-JP" dirty="0"/>
              <a:t>λ=1/2</a:t>
            </a:r>
            <a:r>
              <a:rPr lang="ja-JP" altLang="en-US" dirty="0"/>
              <a:t>の指数分布に一致。</a:t>
            </a:r>
            <a:endParaRPr lang="en-US" altLang="ja-JP" dirty="0"/>
          </a:p>
          <a:p>
            <a:r>
              <a:rPr lang="ja-JP" altLang="en-US" dirty="0"/>
              <a:t>自由度が大きくなるほど</a:t>
            </a:r>
            <a:endParaRPr lang="en-US" altLang="ja-JP" dirty="0"/>
          </a:p>
          <a:p>
            <a:pPr marL="0" indent="0">
              <a:buNone/>
            </a:pPr>
            <a:r>
              <a:rPr lang="ja-JP" altLang="en-US" dirty="0"/>
              <a:t>　正規分布に近づく。</a:t>
            </a:r>
            <a:endParaRPr lang="en-US" altLang="ja-JP" dirty="0"/>
          </a:p>
          <a:p>
            <a:r>
              <a:rPr kumimoji="1" lang="en-US" altLang="ja-JP" dirty="0"/>
              <a:t>χ</a:t>
            </a:r>
            <a:r>
              <a:rPr kumimoji="1" lang="ja-JP" altLang="en-US" dirty="0"/>
              <a:t>二乗</a:t>
            </a:r>
            <a:r>
              <a:rPr kumimoji="1" lang="en-US" altLang="ja-JP" dirty="0"/>
              <a:t>=z</a:t>
            </a:r>
            <a:r>
              <a:rPr kumimoji="1" lang="ja-JP" altLang="en-US"/>
              <a:t>の二乗和</a:t>
            </a:r>
            <a:endParaRPr kumimoji="1" lang="ja-JP" altLang="en-US" dirty="0"/>
          </a:p>
        </p:txBody>
      </p:sp>
      <p:pic>
        <p:nvPicPr>
          <p:cNvPr id="24578" name="Picture 2" descr=" \begin{eqnarray*} f(x;k)=\left\{ \begin{array}{ll}  \vspace{3mm} \displaystyle \frac{1}{2^{\frac{k}{2}} \Gamma(\frac{k}{2})}e^{-\frac{x}{2}} x^{\frac{k}{2}-1} &amp; (0 \leq x ) \\ 0 &amp; (x &lt; 0) \\ \end{array} \right. \end{eqnarray*} ">
            <a:extLst>
              <a:ext uri="{FF2B5EF4-FFF2-40B4-BE49-F238E27FC236}">
                <a16:creationId xmlns:a16="http://schemas.microsoft.com/office/drawing/2014/main" id="{89EBF398-05EB-443E-BBE5-443F831FF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946" y="348540"/>
            <a:ext cx="424815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図1">
            <a:extLst>
              <a:ext uri="{FF2B5EF4-FFF2-40B4-BE49-F238E27FC236}">
                <a16:creationId xmlns:a16="http://schemas.microsoft.com/office/drawing/2014/main" id="{4FF2D8EB-D89C-4CAF-AEA6-7BA1153231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919" y="2204161"/>
            <a:ext cx="6623081" cy="4615242"/>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 \displaystyle E(X)=k ">
            <a:extLst>
              <a:ext uri="{FF2B5EF4-FFF2-40B4-BE49-F238E27FC236}">
                <a16:creationId xmlns:a16="http://schemas.microsoft.com/office/drawing/2014/main" id="{BA320940-3E00-4A20-ACE0-C583DF206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644" y="1497411"/>
            <a:ext cx="10858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24584" name="Picture 8" descr=" \displaystyle V(X)=2k ">
            <a:extLst>
              <a:ext uri="{FF2B5EF4-FFF2-40B4-BE49-F238E27FC236}">
                <a16:creationId xmlns:a16="http://schemas.microsoft.com/office/drawing/2014/main" id="{EB077A88-4490-4FDA-AF92-96526E3038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8958" y="2034090"/>
            <a:ext cx="1209675"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4221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65F34-C53A-4D88-B4E3-C92840D42419}"/>
              </a:ext>
            </a:extLst>
          </p:cNvPr>
          <p:cNvSpPr>
            <a:spLocks noGrp="1"/>
          </p:cNvSpPr>
          <p:nvPr>
            <p:ph type="title"/>
          </p:nvPr>
        </p:nvSpPr>
        <p:spPr/>
        <p:txBody>
          <a:bodyPr/>
          <a:lstStyle/>
          <a:p>
            <a:r>
              <a:rPr kumimoji="1" lang="ja-JP" altLang="en-US" dirty="0"/>
              <a:t>カイ二乗分布</a:t>
            </a:r>
          </a:p>
        </p:txBody>
      </p:sp>
      <p:sp>
        <p:nvSpPr>
          <p:cNvPr id="3" name="コンテンツ プレースホルダー 2">
            <a:extLst>
              <a:ext uri="{FF2B5EF4-FFF2-40B4-BE49-F238E27FC236}">
                <a16:creationId xmlns:a16="http://schemas.microsoft.com/office/drawing/2014/main" id="{A0FE31AC-5456-4475-9D21-56E761DF7598}"/>
              </a:ext>
            </a:extLst>
          </p:cNvPr>
          <p:cNvSpPr>
            <a:spLocks noGrp="1"/>
          </p:cNvSpPr>
          <p:nvPr>
            <p:ph idx="1"/>
          </p:nvPr>
        </p:nvSpPr>
        <p:spPr/>
        <p:txBody>
          <a:bodyPr/>
          <a:lstStyle/>
          <a:p>
            <a:r>
              <a:rPr kumimoji="1" lang="ja-JP" altLang="en-US" dirty="0"/>
              <a:t>自由度</a:t>
            </a:r>
            <a:r>
              <a:rPr kumimoji="1" lang="en-US" altLang="ja-JP" dirty="0"/>
              <a:t>k</a:t>
            </a:r>
            <a:r>
              <a:rPr kumimoji="1" lang="ja-JP" altLang="en-US" dirty="0"/>
              <a:t>の</a:t>
            </a:r>
            <a:r>
              <a:rPr kumimoji="1" lang="en-US" altLang="ja-JP" dirty="0"/>
              <a:t>χ</a:t>
            </a:r>
            <a:r>
              <a:rPr kumimoji="1" lang="ja-JP" altLang="en-US" dirty="0"/>
              <a:t>二乗</a:t>
            </a:r>
            <a:r>
              <a:rPr kumimoji="1" lang="en-US" altLang="ja-JP" dirty="0"/>
              <a:t>(k-1</a:t>
            </a:r>
            <a:r>
              <a:rPr kumimoji="1" lang="ja-JP" altLang="en-US" dirty="0"/>
              <a:t>ではなく、</a:t>
            </a:r>
            <a:r>
              <a:rPr kumimoji="1" lang="en-US" altLang="ja-JP" dirty="0"/>
              <a:t>k</a:t>
            </a:r>
            <a:r>
              <a:rPr kumimoji="1" lang="ja-JP" altLang="en-US" dirty="0"/>
              <a:t>であることに注意</a:t>
            </a:r>
            <a:r>
              <a:rPr kumimoji="1" lang="en-US" altLang="ja-JP" dirty="0"/>
              <a:t>!)</a:t>
            </a:r>
            <a:endParaRPr kumimoji="1" lang="ja-JP" altLang="en-US" dirty="0"/>
          </a:p>
        </p:txBody>
      </p:sp>
      <p:pic>
        <p:nvPicPr>
          <p:cNvPr id="6146" name="Picture 2" descr=" \displaystyle \chi^{2}=Z_{1}^{2}+Z_{2}^{2}+\cdots+Z_{k}^{2} ">
            <a:extLst>
              <a:ext uri="{FF2B5EF4-FFF2-40B4-BE49-F238E27FC236}">
                <a16:creationId xmlns:a16="http://schemas.microsoft.com/office/drawing/2014/main" id="{D0D084C1-1D4B-4708-B67A-1778EE3FB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150" y="2559568"/>
            <a:ext cx="6197245" cy="722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2939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F3A563-B595-4A96-8A81-802E3FB713EA}"/>
              </a:ext>
            </a:extLst>
          </p:cNvPr>
          <p:cNvSpPr>
            <a:spLocks noGrp="1"/>
          </p:cNvSpPr>
          <p:nvPr>
            <p:ph type="title"/>
          </p:nvPr>
        </p:nvSpPr>
        <p:spPr/>
        <p:txBody>
          <a:bodyPr/>
          <a:lstStyle/>
          <a:p>
            <a:r>
              <a:rPr lang="ja-JP" altLang="en-US" dirty="0"/>
              <a:t>母分散区間推定</a:t>
            </a:r>
            <a:endParaRPr kumimoji="1" lang="ja-JP" altLang="en-US" dirty="0"/>
          </a:p>
        </p:txBody>
      </p:sp>
      <p:sp>
        <p:nvSpPr>
          <p:cNvPr id="3" name="コンテンツ プレースホルダー 2">
            <a:extLst>
              <a:ext uri="{FF2B5EF4-FFF2-40B4-BE49-F238E27FC236}">
                <a16:creationId xmlns:a16="http://schemas.microsoft.com/office/drawing/2014/main" id="{E3448CE6-3B36-4EB9-9B31-B826DCDAA4AB}"/>
              </a:ext>
            </a:extLst>
          </p:cNvPr>
          <p:cNvSpPr>
            <a:spLocks noGrp="1"/>
          </p:cNvSpPr>
          <p:nvPr>
            <p:ph idx="1"/>
          </p:nvPr>
        </p:nvSpPr>
        <p:spPr>
          <a:xfrm>
            <a:off x="838200" y="1825625"/>
            <a:ext cx="11065042" cy="4351338"/>
          </a:xfrm>
        </p:spPr>
        <p:txBody>
          <a:bodyPr/>
          <a:lstStyle/>
          <a:p>
            <a:pPr marL="514350" indent="-514350">
              <a:buFont typeface="+mj-lt"/>
              <a:buAutoNum type="arabicPeriod"/>
            </a:pPr>
            <a:r>
              <a:rPr kumimoji="1" lang="ja-JP" altLang="en-US" dirty="0"/>
              <a:t>信頼係数</a:t>
            </a:r>
            <a:r>
              <a:rPr kumimoji="1" lang="en-US" altLang="ja-JP" dirty="0"/>
              <a:t>(</a:t>
            </a:r>
            <a:r>
              <a:rPr kumimoji="1" lang="ja-JP" altLang="en-US" dirty="0"/>
              <a:t>信頼度、</a:t>
            </a:r>
            <a:r>
              <a:rPr kumimoji="1" lang="en-US" altLang="ja-JP" dirty="0"/>
              <a:t>95%</a:t>
            </a:r>
            <a:r>
              <a:rPr kumimoji="1" lang="ja-JP" altLang="en-US" dirty="0"/>
              <a:t>、</a:t>
            </a:r>
            <a:r>
              <a:rPr kumimoji="1" lang="en-US" altLang="ja-JP" dirty="0"/>
              <a:t>99%</a:t>
            </a:r>
            <a:r>
              <a:rPr kumimoji="1" lang="ja-JP" altLang="en-US" dirty="0"/>
              <a:t>など</a:t>
            </a:r>
            <a:r>
              <a:rPr kumimoji="1" lang="en-US" altLang="ja-JP" dirty="0"/>
              <a:t>)</a:t>
            </a:r>
            <a:r>
              <a:rPr kumimoji="1" lang="ja-JP" altLang="en-US" dirty="0"/>
              <a:t>を決める。</a:t>
            </a:r>
            <a:endParaRPr kumimoji="1" lang="en-US" altLang="ja-JP" dirty="0"/>
          </a:p>
          <a:p>
            <a:pPr marL="514350" indent="-514350">
              <a:buFont typeface="+mj-lt"/>
              <a:buAutoNum type="arabicPeriod"/>
            </a:pPr>
            <a:r>
              <a:rPr kumimoji="1" lang="ja-JP" altLang="en-US" dirty="0"/>
              <a:t>標本平均、不偏分散を求める。</a:t>
            </a:r>
            <a:endParaRPr lang="en-US" altLang="ja-JP" dirty="0"/>
          </a:p>
          <a:p>
            <a:pPr marL="514350" indent="-514350">
              <a:buFont typeface="+mj-lt"/>
              <a:buAutoNum type="arabicPeriod"/>
            </a:pPr>
            <a:r>
              <a:rPr lang="ja-JP" altLang="en-US" dirty="0"/>
              <a:t>カイ二乗分布表から自由度、信頼係数に対応する値を読み取る。</a:t>
            </a:r>
            <a:endParaRPr lang="en-US" altLang="ja-JP" dirty="0"/>
          </a:p>
          <a:p>
            <a:pPr marL="514350" indent="-514350">
              <a:buFont typeface="+mj-lt"/>
              <a:buAutoNum type="arabicPeriod"/>
            </a:pPr>
            <a:r>
              <a:rPr lang="ja-JP" altLang="en-US" dirty="0"/>
              <a:t>カイ二乗値</a:t>
            </a:r>
            <a:r>
              <a:rPr lang="en-US" altLang="ja-JP" dirty="0"/>
              <a:t>(                 )</a:t>
            </a:r>
            <a:r>
              <a:rPr lang="ja-JP" altLang="en-US" dirty="0"/>
              <a:t>を</a:t>
            </a:r>
            <a:r>
              <a:rPr lang="en-US" altLang="ja-JP" dirty="0"/>
              <a:t>3</a:t>
            </a:r>
            <a:r>
              <a:rPr lang="ja-JP" altLang="en-US" dirty="0"/>
              <a:t>の</a:t>
            </a:r>
            <a:r>
              <a:rPr lang="en-US" altLang="ja-JP" dirty="0"/>
              <a:t>±</a:t>
            </a:r>
            <a:r>
              <a:rPr lang="ja-JP" altLang="en-US" dirty="0"/>
              <a:t>の値で挟んだ不等式を変形し、信頼区間を求める。</a:t>
            </a:r>
            <a:endParaRPr lang="en-US" altLang="ja-JP" dirty="0"/>
          </a:p>
          <a:p>
            <a:pPr marL="514350" indent="-514350">
              <a:buFont typeface="+mj-lt"/>
              <a:buAutoNum type="arabicPeriod"/>
            </a:pPr>
            <a:endParaRPr lang="en-US" altLang="ja-JP" dirty="0"/>
          </a:p>
          <a:p>
            <a:pPr marL="514350" indent="-514350">
              <a:buFont typeface="+mj-lt"/>
              <a:buAutoNum type="arabicPeriod"/>
            </a:pPr>
            <a:endParaRPr kumimoji="1" lang="ja-JP" altLang="en-US" dirty="0"/>
          </a:p>
        </p:txBody>
      </p:sp>
      <p:pic>
        <p:nvPicPr>
          <p:cNvPr id="25602" name="Picture 2" descr=" \displaystyle \chi^{2}=\frac{(n-1)s^{2}}{\sigma^{2}}  ">
            <a:extLst>
              <a:ext uri="{FF2B5EF4-FFF2-40B4-BE49-F238E27FC236}">
                <a16:creationId xmlns:a16="http://schemas.microsoft.com/office/drawing/2014/main" id="{BEFB5854-5E3B-43FB-A165-11E021848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925" y="3228222"/>
            <a:ext cx="163830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5665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区間推定まとめ</a:t>
            </a:r>
            <a:endParaRPr kumimoji="1" lang="ja-JP" altLang="en-US" dirty="0"/>
          </a:p>
        </p:txBody>
      </p:sp>
    </p:spTree>
    <p:extLst>
      <p:ext uri="{BB962C8B-B14F-4D97-AF65-F5344CB8AC3E}">
        <p14:creationId xmlns:p14="http://schemas.microsoft.com/office/powerpoint/2010/main" val="32889607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47B3B8-9BE3-4490-B9FA-EB42830B729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3A444F2-A14E-4A59-8D1E-96544DEC993E}"/>
              </a:ext>
            </a:extLst>
          </p:cNvPr>
          <p:cNvSpPr>
            <a:spLocks noGrp="1"/>
          </p:cNvSpPr>
          <p:nvPr>
            <p:ph idx="1"/>
          </p:nvPr>
        </p:nvSpPr>
        <p:spPr/>
        <p:txBody>
          <a:bodyPr/>
          <a:lstStyle/>
          <a:p>
            <a:r>
              <a:rPr kumimoji="1" lang="ja-JP" altLang="en-US" dirty="0"/>
              <a:t>母平均</a:t>
            </a:r>
            <a:r>
              <a:rPr lang="en-US" altLang="ja-JP" dirty="0"/>
              <a:t>(</a:t>
            </a:r>
            <a:r>
              <a:rPr lang="ja-JP" altLang="en-US" dirty="0"/>
              <a:t>母分散既知</a:t>
            </a:r>
            <a:r>
              <a:rPr lang="en-US" altLang="ja-JP" dirty="0"/>
              <a:t>)</a:t>
            </a:r>
          </a:p>
          <a:p>
            <a:r>
              <a:rPr kumimoji="1" lang="ja-JP" altLang="en-US" dirty="0"/>
              <a:t>母平均</a:t>
            </a:r>
            <a:r>
              <a:rPr kumimoji="1" lang="en-US" altLang="ja-JP" dirty="0"/>
              <a:t>(</a:t>
            </a:r>
            <a:r>
              <a:rPr lang="ja-JP" altLang="en-US" dirty="0"/>
              <a:t>母分散未知</a:t>
            </a:r>
            <a:r>
              <a:rPr lang="en-US" altLang="ja-JP" dirty="0"/>
              <a:t>)</a:t>
            </a:r>
          </a:p>
          <a:p>
            <a:r>
              <a:rPr kumimoji="1" lang="ja-JP" altLang="en-US" dirty="0"/>
              <a:t>母平均の差</a:t>
            </a:r>
            <a:r>
              <a:rPr kumimoji="1" lang="en-US" altLang="ja-JP" dirty="0"/>
              <a:t>(</a:t>
            </a:r>
            <a:r>
              <a:rPr kumimoji="1" lang="ja-JP" altLang="en-US" dirty="0"/>
              <a:t>対応あり</a:t>
            </a:r>
            <a:r>
              <a:rPr kumimoji="1" lang="en-US" altLang="ja-JP" dirty="0"/>
              <a:t>)</a:t>
            </a:r>
          </a:p>
          <a:p>
            <a:r>
              <a:rPr kumimoji="1" lang="ja-JP" altLang="en-US" dirty="0"/>
              <a:t>母平均の差</a:t>
            </a:r>
            <a:r>
              <a:rPr lang="en-US" altLang="ja-JP" dirty="0"/>
              <a:t>(</a:t>
            </a:r>
            <a:r>
              <a:rPr lang="ja-JP" altLang="en-US" dirty="0"/>
              <a:t>対応なし</a:t>
            </a:r>
            <a:r>
              <a:rPr lang="en-US" altLang="ja-JP" dirty="0"/>
              <a:t>)</a:t>
            </a:r>
          </a:p>
          <a:p>
            <a:r>
              <a:rPr kumimoji="1" lang="ja-JP" altLang="en-US" dirty="0"/>
              <a:t>母比率</a:t>
            </a:r>
            <a:endParaRPr kumimoji="1" lang="en-US" altLang="ja-JP" dirty="0"/>
          </a:p>
          <a:p>
            <a:r>
              <a:rPr lang="ja-JP" altLang="en-US" dirty="0"/>
              <a:t>母比率の差</a:t>
            </a:r>
            <a:endParaRPr lang="en-US" altLang="ja-JP" dirty="0"/>
          </a:p>
          <a:p>
            <a:r>
              <a:rPr kumimoji="1" lang="ja-JP" altLang="en-US" dirty="0"/>
              <a:t>母分散</a:t>
            </a:r>
            <a:endParaRPr kumimoji="1" lang="en-US" altLang="ja-JP" dirty="0"/>
          </a:p>
          <a:p>
            <a:endParaRPr kumimoji="1" lang="ja-JP" altLang="en-US" dirty="0"/>
          </a:p>
        </p:txBody>
      </p:sp>
    </p:spTree>
    <p:extLst>
      <p:ext uri="{BB962C8B-B14F-4D97-AF65-F5344CB8AC3E}">
        <p14:creationId xmlns:p14="http://schemas.microsoft.com/office/powerpoint/2010/main" val="6041122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仮説検定</a:t>
            </a:r>
            <a:endParaRPr kumimoji="1" lang="ja-JP" altLang="en-US" dirty="0"/>
          </a:p>
        </p:txBody>
      </p:sp>
    </p:spTree>
    <p:extLst>
      <p:ext uri="{BB962C8B-B14F-4D97-AF65-F5344CB8AC3E}">
        <p14:creationId xmlns:p14="http://schemas.microsoft.com/office/powerpoint/2010/main" val="2727903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図5">
            <a:extLst>
              <a:ext uri="{FF2B5EF4-FFF2-40B4-BE49-F238E27FC236}">
                <a16:creationId xmlns:a16="http://schemas.microsoft.com/office/drawing/2014/main" id="{12C32D34-F3C4-4049-BCAD-E11BABFB26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18" b="20346"/>
          <a:stretch/>
        </p:blipFill>
        <p:spPr bwMode="auto">
          <a:xfrm>
            <a:off x="3831327" y="2468421"/>
            <a:ext cx="4839732" cy="2828574"/>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BC71CAE4-278C-4808-81F7-2EE7F1E400A0}"/>
              </a:ext>
            </a:extLst>
          </p:cNvPr>
          <p:cNvSpPr/>
          <p:nvPr/>
        </p:nvSpPr>
        <p:spPr>
          <a:xfrm>
            <a:off x="3784060" y="222227"/>
            <a:ext cx="4335004"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ln w="0"/>
                <a:solidFill>
                  <a:schemeClr val="tx1"/>
                </a:solidFill>
                <a:effectLst>
                  <a:outerShdw blurRad="38100" dist="19050" dir="2700000" algn="tl" rotWithShape="0">
                    <a:schemeClr val="dk1">
                      <a:alpha val="40000"/>
                    </a:schemeClr>
                  </a:outerShdw>
                </a:effectLst>
              </a:rPr>
              <a:t>この事象は偶然？必然？</a:t>
            </a:r>
          </a:p>
        </p:txBody>
      </p:sp>
      <p:sp>
        <p:nvSpPr>
          <p:cNvPr id="9" name="正方形/長方形 8">
            <a:extLst>
              <a:ext uri="{FF2B5EF4-FFF2-40B4-BE49-F238E27FC236}">
                <a16:creationId xmlns:a16="http://schemas.microsoft.com/office/drawing/2014/main" id="{0185DDDD-1174-43D0-809D-F996D575B1C4}"/>
              </a:ext>
            </a:extLst>
          </p:cNvPr>
          <p:cNvSpPr/>
          <p:nvPr/>
        </p:nvSpPr>
        <p:spPr>
          <a:xfrm>
            <a:off x="4423654" y="1506119"/>
            <a:ext cx="3400593" cy="4179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標本データから</a:t>
            </a:r>
            <a:r>
              <a:rPr lang="ja-JP" altLang="en-US" dirty="0"/>
              <a:t>検定統計量算出</a:t>
            </a:r>
            <a:endParaRPr kumimoji="1" lang="ja-JP" altLang="en-US" dirty="0"/>
          </a:p>
        </p:txBody>
      </p:sp>
      <p:grpSp>
        <p:nvGrpSpPr>
          <p:cNvPr id="11" name="グループ化 10">
            <a:extLst>
              <a:ext uri="{FF2B5EF4-FFF2-40B4-BE49-F238E27FC236}">
                <a16:creationId xmlns:a16="http://schemas.microsoft.com/office/drawing/2014/main" id="{68E0593F-F566-4815-B944-91EFC3E527C1}"/>
              </a:ext>
            </a:extLst>
          </p:cNvPr>
          <p:cNvGrpSpPr/>
          <p:nvPr/>
        </p:nvGrpSpPr>
        <p:grpSpPr>
          <a:xfrm>
            <a:off x="2931738" y="764249"/>
            <a:ext cx="6579910" cy="760365"/>
            <a:chOff x="999452" y="1053055"/>
            <a:chExt cx="6579910" cy="760365"/>
          </a:xfrm>
        </p:grpSpPr>
        <p:sp>
          <p:nvSpPr>
            <p:cNvPr id="5" name="正方形/長方形 4">
              <a:extLst>
                <a:ext uri="{FF2B5EF4-FFF2-40B4-BE49-F238E27FC236}">
                  <a16:creationId xmlns:a16="http://schemas.microsoft.com/office/drawing/2014/main" id="{168400C2-DF2B-4136-800B-92F9AD4DC23E}"/>
                </a:ext>
              </a:extLst>
            </p:cNvPr>
            <p:cNvSpPr/>
            <p:nvPr/>
          </p:nvSpPr>
          <p:spPr>
            <a:xfrm>
              <a:off x="1134482" y="1395509"/>
              <a:ext cx="1135496"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n w="0"/>
                  <a:solidFill>
                    <a:schemeClr val="tx1"/>
                  </a:solidFill>
                  <a:effectLst>
                    <a:outerShdw blurRad="38100" dist="19050" dir="2700000" algn="tl" rotWithShape="0">
                      <a:schemeClr val="dk1">
                        <a:alpha val="40000"/>
                      </a:schemeClr>
                    </a:outerShdw>
                  </a:effectLst>
                </a:rPr>
                <a:t>帰無仮説</a:t>
              </a:r>
              <a:endParaRPr kumimoji="1" lang="ja-JP" altLang="en-US" b="1" dirty="0">
                <a:ln w="0"/>
                <a:solidFill>
                  <a:schemeClr val="tx1"/>
                </a:solidFill>
                <a:effectLst>
                  <a:outerShdw blurRad="38100" dist="19050" dir="2700000" algn="tl" rotWithShape="0">
                    <a:schemeClr val="dk1">
                      <a:alpha val="40000"/>
                    </a:schemeClr>
                  </a:outerShdw>
                </a:effectLst>
              </a:endParaRPr>
            </a:p>
          </p:txBody>
        </p:sp>
        <p:sp>
          <p:nvSpPr>
            <p:cNvPr id="6" name="正方形/長方形 5">
              <a:extLst>
                <a:ext uri="{FF2B5EF4-FFF2-40B4-BE49-F238E27FC236}">
                  <a16:creationId xmlns:a16="http://schemas.microsoft.com/office/drawing/2014/main" id="{7534F06F-4BF6-4071-B3A8-382B6E684FB2}"/>
                </a:ext>
              </a:extLst>
            </p:cNvPr>
            <p:cNvSpPr/>
            <p:nvPr/>
          </p:nvSpPr>
          <p:spPr>
            <a:xfrm>
              <a:off x="5540820" y="1395509"/>
              <a:ext cx="1135496"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n w="0"/>
                  <a:solidFill>
                    <a:schemeClr val="tx1"/>
                  </a:solidFill>
                  <a:effectLst>
                    <a:outerShdw blurRad="38100" dist="19050" dir="2700000" algn="tl" rotWithShape="0">
                      <a:schemeClr val="dk1">
                        <a:alpha val="40000"/>
                      </a:schemeClr>
                    </a:outerShdw>
                  </a:effectLst>
                </a:rPr>
                <a:t>対立仮説</a:t>
              </a:r>
              <a:endParaRPr kumimoji="1" lang="ja-JP" altLang="en-US" b="1" dirty="0">
                <a:ln w="0"/>
                <a:solidFill>
                  <a:schemeClr val="tx1"/>
                </a:solidFill>
                <a:effectLst>
                  <a:outerShdw blurRad="38100" dist="19050" dir="2700000" algn="tl" rotWithShape="0">
                    <a:schemeClr val="dk1">
                      <a:alpha val="40000"/>
                    </a:schemeClr>
                  </a:outerShdw>
                </a:effectLst>
              </a:endParaRPr>
            </a:p>
          </p:txBody>
        </p:sp>
        <p:sp>
          <p:nvSpPr>
            <p:cNvPr id="7" name="正方形/長方形 6">
              <a:extLst>
                <a:ext uri="{FF2B5EF4-FFF2-40B4-BE49-F238E27FC236}">
                  <a16:creationId xmlns:a16="http://schemas.microsoft.com/office/drawing/2014/main" id="{10AA212B-34A0-4C96-8141-0EA119D6FE81}"/>
                </a:ext>
              </a:extLst>
            </p:cNvPr>
            <p:cNvSpPr/>
            <p:nvPr/>
          </p:nvSpPr>
          <p:spPr>
            <a:xfrm>
              <a:off x="999452" y="1053055"/>
              <a:ext cx="6579910" cy="4179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u="sng" dirty="0"/>
                <a:t>疑わしい方</a:t>
              </a:r>
              <a:r>
                <a:rPr lang="ja-JP" altLang="en-US" dirty="0"/>
                <a:t>が起こる</a:t>
              </a:r>
              <a:r>
                <a:rPr lang="ja-JP" altLang="en-US" b="1" u="sng" dirty="0"/>
                <a:t>確率</a:t>
              </a:r>
              <a:r>
                <a:rPr lang="ja-JP" altLang="en-US" dirty="0"/>
                <a:t>が</a:t>
              </a:r>
              <a:r>
                <a:rPr lang="ja-JP" altLang="en-US" b="1" u="sng" dirty="0"/>
                <a:t>閾値</a:t>
              </a:r>
              <a:r>
                <a:rPr lang="en-US" altLang="ja-JP" b="1" u="sng" dirty="0"/>
                <a:t>%</a:t>
              </a:r>
              <a:r>
                <a:rPr lang="ja-JP" altLang="en-US" dirty="0"/>
                <a:t>未満なら自分の</a:t>
              </a:r>
              <a:r>
                <a:rPr lang="ja-JP" altLang="en-US" b="1" u="sng" dirty="0"/>
                <a:t>主張</a:t>
              </a:r>
              <a:r>
                <a:rPr lang="ja-JP" altLang="en-US" dirty="0"/>
                <a:t>が通る！</a:t>
              </a:r>
              <a:endParaRPr kumimoji="1" lang="ja-JP" altLang="en-US" dirty="0"/>
            </a:p>
          </p:txBody>
        </p:sp>
        <p:sp>
          <p:nvSpPr>
            <p:cNvPr id="8" name="正方形/長方形 7">
              <a:extLst>
                <a:ext uri="{FF2B5EF4-FFF2-40B4-BE49-F238E27FC236}">
                  <a16:creationId xmlns:a16="http://schemas.microsoft.com/office/drawing/2014/main" id="{56009E35-BB0B-4573-A85C-852B232FE5BA}"/>
                </a:ext>
              </a:extLst>
            </p:cNvPr>
            <p:cNvSpPr/>
            <p:nvPr/>
          </p:nvSpPr>
          <p:spPr>
            <a:xfrm>
              <a:off x="3726153" y="1395509"/>
              <a:ext cx="1346855"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n w="0"/>
                  <a:solidFill>
                    <a:schemeClr val="tx1"/>
                  </a:solidFill>
                  <a:effectLst>
                    <a:outerShdw blurRad="38100" dist="19050" dir="2700000" algn="tl" rotWithShape="0">
                      <a:schemeClr val="dk1">
                        <a:alpha val="40000"/>
                      </a:schemeClr>
                    </a:outerShdw>
                  </a:effectLst>
                </a:rPr>
                <a:t>有意水準</a:t>
              </a:r>
              <a:r>
                <a:rPr kumimoji="1" lang="en-US" altLang="ja-JP" b="1" dirty="0">
                  <a:ln w="0"/>
                  <a:solidFill>
                    <a:schemeClr val="tx1"/>
                  </a:solidFill>
                  <a:effectLst>
                    <a:outerShdw blurRad="38100" dist="19050" dir="2700000" algn="tl" rotWithShape="0">
                      <a:schemeClr val="dk1">
                        <a:alpha val="40000"/>
                      </a:schemeClr>
                    </a:outerShdw>
                  </a:effectLst>
                </a:rPr>
                <a:t>α</a:t>
              </a:r>
            </a:p>
          </p:txBody>
        </p:sp>
        <p:sp>
          <p:nvSpPr>
            <p:cNvPr id="10" name="正方形/長方形 9">
              <a:extLst>
                <a:ext uri="{FF2B5EF4-FFF2-40B4-BE49-F238E27FC236}">
                  <a16:creationId xmlns:a16="http://schemas.microsoft.com/office/drawing/2014/main" id="{69903542-EFDD-450E-87E6-84DE7414FE76}"/>
                </a:ext>
              </a:extLst>
            </p:cNvPr>
            <p:cNvSpPr/>
            <p:nvPr/>
          </p:nvSpPr>
          <p:spPr>
            <a:xfrm>
              <a:off x="3051651" y="1395509"/>
              <a:ext cx="643929"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n w="0"/>
                  <a:solidFill>
                    <a:schemeClr val="tx1"/>
                  </a:solidFill>
                  <a:effectLst>
                    <a:outerShdw blurRad="38100" dist="19050" dir="2700000" algn="tl" rotWithShape="0">
                      <a:schemeClr val="dk1">
                        <a:alpha val="40000"/>
                      </a:schemeClr>
                    </a:outerShdw>
                  </a:effectLst>
                </a:rPr>
                <a:t>P</a:t>
              </a:r>
              <a:r>
                <a:rPr kumimoji="1" lang="ja-JP" altLang="en-US" b="1" dirty="0">
                  <a:ln w="0"/>
                  <a:solidFill>
                    <a:schemeClr val="tx1"/>
                  </a:solidFill>
                  <a:effectLst>
                    <a:outerShdw blurRad="38100" dist="19050" dir="2700000" algn="tl" rotWithShape="0">
                      <a:schemeClr val="dk1">
                        <a:alpha val="40000"/>
                      </a:schemeClr>
                    </a:outerShdw>
                  </a:effectLst>
                </a:rPr>
                <a:t>値</a:t>
              </a:r>
            </a:p>
          </p:txBody>
        </p:sp>
      </p:grpSp>
      <p:grpSp>
        <p:nvGrpSpPr>
          <p:cNvPr id="27" name="グループ化 26">
            <a:extLst>
              <a:ext uri="{FF2B5EF4-FFF2-40B4-BE49-F238E27FC236}">
                <a16:creationId xmlns:a16="http://schemas.microsoft.com/office/drawing/2014/main" id="{FEDCB034-A930-49CA-A181-8553837EE1A7}"/>
              </a:ext>
            </a:extLst>
          </p:cNvPr>
          <p:cNvGrpSpPr/>
          <p:nvPr/>
        </p:nvGrpSpPr>
        <p:grpSpPr>
          <a:xfrm>
            <a:off x="1260371" y="5296993"/>
            <a:ext cx="9652446" cy="417911"/>
            <a:chOff x="1219892" y="3567325"/>
            <a:chExt cx="9652446" cy="417911"/>
          </a:xfrm>
        </p:grpSpPr>
        <p:sp>
          <p:nvSpPr>
            <p:cNvPr id="14" name="正方形/長方形 13">
              <a:extLst>
                <a:ext uri="{FF2B5EF4-FFF2-40B4-BE49-F238E27FC236}">
                  <a16:creationId xmlns:a16="http://schemas.microsoft.com/office/drawing/2014/main" id="{EE47D177-8DDC-4D44-8DF4-74787EDB62DC}"/>
                </a:ext>
              </a:extLst>
            </p:cNvPr>
            <p:cNvSpPr/>
            <p:nvPr/>
          </p:nvSpPr>
          <p:spPr>
            <a:xfrm>
              <a:off x="7016738" y="3567325"/>
              <a:ext cx="3855600" cy="4179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帰無仮説を棄却できない</a:t>
              </a:r>
              <a:r>
                <a:rPr lang="ja-JP" altLang="en-US" dirty="0"/>
                <a:t>！</a:t>
              </a:r>
              <a:endParaRPr kumimoji="1" lang="ja-JP" altLang="en-US" dirty="0"/>
            </a:p>
          </p:txBody>
        </p:sp>
        <p:sp>
          <p:nvSpPr>
            <p:cNvPr id="15" name="正方形/長方形 14">
              <a:extLst>
                <a:ext uri="{FF2B5EF4-FFF2-40B4-BE49-F238E27FC236}">
                  <a16:creationId xmlns:a16="http://schemas.microsoft.com/office/drawing/2014/main" id="{12728274-84DA-4311-A8CE-CCCF06A676EC}"/>
                </a:ext>
              </a:extLst>
            </p:cNvPr>
            <p:cNvSpPr/>
            <p:nvPr/>
          </p:nvSpPr>
          <p:spPr>
            <a:xfrm>
              <a:off x="1219892" y="3567325"/>
              <a:ext cx="3857209" cy="417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帰無仮説を棄却！対立仮説を採択</a:t>
              </a:r>
            </a:p>
          </p:txBody>
        </p:sp>
      </p:grpSp>
      <p:grpSp>
        <p:nvGrpSpPr>
          <p:cNvPr id="26" name="グループ化 25">
            <a:extLst>
              <a:ext uri="{FF2B5EF4-FFF2-40B4-BE49-F238E27FC236}">
                <a16:creationId xmlns:a16="http://schemas.microsoft.com/office/drawing/2014/main" id="{43FC1E9F-31E2-41F5-8780-E368E3543C46}"/>
              </a:ext>
            </a:extLst>
          </p:cNvPr>
          <p:cNvGrpSpPr/>
          <p:nvPr/>
        </p:nvGrpSpPr>
        <p:grpSpPr>
          <a:xfrm>
            <a:off x="910769" y="2125966"/>
            <a:ext cx="10315895" cy="796215"/>
            <a:chOff x="317380" y="2655279"/>
            <a:chExt cx="10315895" cy="796215"/>
          </a:xfrm>
        </p:grpSpPr>
        <p:sp>
          <p:nvSpPr>
            <p:cNvPr id="12" name="正方形/長方形 11">
              <a:extLst>
                <a:ext uri="{FF2B5EF4-FFF2-40B4-BE49-F238E27FC236}">
                  <a16:creationId xmlns:a16="http://schemas.microsoft.com/office/drawing/2014/main" id="{D67EC395-1F2B-474D-A702-0F083F35A57E}"/>
                </a:ext>
              </a:extLst>
            </p:cNvPr>
            <p:cNvSpPr/>
            <p:nvPr/>
          </p:nvSpPr>
          <p:spPr>
            <a:xfrm>
              <a:off x="6000026" y="2655279"/>
              <a:ext cx="4633249" cy="417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検定統計量が</a:t>
              </a:r>
              <a:r>
                <a:rPr kumimoji="1" lang="ja-JP" altLang="en-US" b="1" u="sng" dirty="0"/>
                <a:t>中心より</a:t>
              </a:r>
              <a:r>
                <a:rPr kumimoji="1" lang="en-US" altLang="ja-JP" dirty="0"/>
                <a:t>=</a:t>
              </a:r>
              <a:r>
                <a:rPr lang="ja-JP" altLang="en-US" dirty="0"/>
                <a:t>十分に起こりうる</a:t>
              </a:r>
              <a:endParaRPr kumimoji="1" lang="ja-JP" altLang="en-US" dirty="0"/>
            </a:p>
          </p:txBody>
        </p:sp>
        <p:sp>
          <p:nvSpPr>
            <p:cNvPr id="13" name="正方形/長方形 12">
              <a:extLst>
                <a:ext uri="{FF2B5EF4-FFF2-40B4-BE49-F238E27FC236}">
                  <a16:creationId xmlns:a16="http://schemas.microsoft.com/office/drawing/2014/main" id="{94A20529-5142-46D2-AA7C-4379C229982B}"/>
                </a:ext>
              </a:extLst>
            </p:cNvPr>
            <p:cNvSpPr/>
            <p:nvPr/>
          </p:nvSpPr>
          <p:spPr>
            <a:xfrm>
              <a:off x="317380" y="2655279"/>
              <a:ext cx="4633249" cy="4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検定統計量が</a:t>
              </a:r>
              <a:r>
                <a:rPr kumimoji="1" lang="ja-JP" altLang="en-US" b="1" u="sng" dirty="0"/>
                <a:t>隅っこ</a:t>
              </a:r>
              <a:r>
                <a:rPr lang="en-US" altLang="ja-JP" dirty="0"/>
                <a:t>=</a:t>
              </a:r>
              <a:r>
                <a:rPr kumimoji="1" lang="ja-JP" altLang="en-US" b="1" u="sng" dirty="0"/>
                <a:t>めったに起こらない</a:t>
              </a:r>
            </a:p>
          </p:txBody>
        </p:sp>
        <p:sp>
          <p:nvSpPr>
            <p:cNvPr id="16" name="正方形/長方形 15">
              <a:extLst>
                <a:ext uri="{FF2B5EF4-FFF2-40B4-BE49-F238E27FC236}">
                  <a16:creationId xmlns:a16="http://schemas.microsoft.com/office/drawing/2014/main" id="{3722E900-D6DD-4393-B7CE-E17F74E7077B}"/>
                </a:ext>
              </a:extLst>
            </p:cNvPr>
            <p:cNvSpPr/>
            <p:nvPr/>
          </p:nvSpPr>
          <p:spPr>
            <a:xfrm>
              <a:off x="1721686" y="3033583"/>
              <a:ext cx="960038"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n w="0"/>
                  <a:solidFill>
                    <a:schemeClr val="tx1"/>
                  </a:solidFill>
                  <a:effectLst>
                    <a:outerShdw blurRad="38100" dist="19050" dir="2700000" algn="tl" rotWithShape="0">
                      <a:schemeClr val="dk1">
                        <a:alpha val="40000"/>
                      </a:schemeClr>
                    </a:outerShdw>
                  </a:effectLst>
                </a:rPr>
                <a:t>棄却域</a:t>
              </a:r>
            </a:p>
          </p:txBody>
        </p:sp>
        <p:sp>
          <p:nvSpPr>
            <p:cNvPr id="17" name="正方形/長方形 16">
              <a:extLst>
                <a:ext uri="{FF2B5EF4-FFF2-40B4-BE49-F238E27FC236}">
                  <a16:creationId xmlns:a16="http://schemas.microsoft.com/office/drawing/2014/main" id="{924F061A-5115-461C-BE1A-08A21793C859}"/>
                </a:ext>
              </a:extLst>
            </p:cNvPr>
            <p:cNvSpPr/>
            <p:nvPr/>
          </p:nvSpPr>
          <p:spPr>
            <a:xfrm>
              <a:off x="7525675" y="3033583"/>
              <a:ext cx="960038"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n w="0"/>
                  <a:solidFill>
                    <a:schemeClr val="tx1"/>
                  </a:solidFill>
                  <a:effectLst>
                    <a:outerShdw blurRad="38100" dist="19050" dir="2700000" algn="tl" rotWithShape="0">
                      <a:schemeClr val="dk1">
                        <a:alpha val="40000"/>
                      </a:schemeClr>
                    </a:outerShdw>
                  </a:effectLst>
                </a:rPr>
                <a:t>採択</a:t>
              </a:r>
              <a:r>
                <a:rPr kumimoji="1" lang="ja-JP" altLang="en-US" b="1" dirty="0">
                  <a:ln w="0"/>
                  <a:solidFill>
                    <a:schemeClr val="tx1"/>
                  </a:solidFill>
                  <a:effectLst>
                    <a:outerShdw blurRad="38100" dist="19050" dir="2700000" algn="tl" rotWithShape="0">
                      <a:schemeClr val="dk1">
                        <a:alpha val="40000"/>
                      </a:schemeClr>
                    </a:outerShdw>
                  </a:effectLst>
                </a:rPr>
                <a:t>域</a:t>
              </a:r>
            </a:p>
          </p:txBody>
        </p:sp>
      </p:grpSp>
      <p:grpSp>
        <p:nvGrpSpPr>
          <p:cNvPr id="28" name="グループ化 27">
            <a:extLst>
              <a:ext uri="{FF2B5EF4-FFF2-40B4-BE49-F238E27FC236}">
                <a16:creationId xmlns:a16="http://schemas.microsoft.com/office/drawing/2014/main" id="{C285EB43-88B4-4513-899D-537C833F82BE}"/>
              </a:ext>
            </a:extLst>
          </p:cNvPr>
          <p:cNvGrpSpPr/>
          <p:nvPr/>
        </p:nvGrpSpPr>
        <p:grpSpPr>
          <a:xfrm>
            <a:off x="751329" y="6154710"/>
            <a:ext cx="10886851" cy="774637"/>
            <a:chOff x="771734" y="4213306"/>
            <a:chExt cx="10886851" cy="774637"/>
          </a:xfrm>
        </p:grpSpPr>
        <p:sp>
          <p:nvSpPr>
            <p:cNvPr id="18" name="正方形/長方形 17">
              <a:extLst>
                <a:ext uri="{FF2B5EF4-FFF2-40B4-BE49-F238E27FC236}">
                  <a16:creationId xmlns:a16="http://schemas.microsoft.com/office/drawing/2014/main" id="{B84FB760-A05A-4C16-B10C-49A66CE45F7A}"/>
                </a:ext>
              </a:extLst>
            </p:cNvPr>
            <p:cNvSpPr/>
            <p:nvPr/>
          </p:nvSpPr>
          <p:spPr>
            <a:xfrm>
              <a:off x="3342267" y="4570030"/>
              <a:ext cx="2450970"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n w="0"/>
                  <a:solidFill>
                    <a:schemeClr val="tx1"/>
                  </a:solidFill>
                  <a:effectLst>
                    <a:outerShdw blurRad="38100" dist="19050" dir="2700000" algn="tl" rotWithShape="0">
                      <a:schemeClr val="dk1">
                        <a:alpha val="40000"/>
                      </a:schemeClr>
                    </a:outerShdw>
                  </a:effectLst>
                </a:rPr>
                <a:t>第一種の過誤</a:t>
              </a:r>
              <a:r>
                <a:rPr kumimoji="1" lang="en-US" altLang="ja-JP" b="1" dirty="0">
                  <a:ln w="0"/>
                  <a:solidFill>
                    <a:schemeClr val="tx1"/>
                  </a:solidFill>
                  <a:effectLst>
                    <a:outerShdw blurRad="38100" dist="19050" dir="2700000" algn="tl" rotWithShape="0">
                      <a:schemeClr val="dk1">
                        <a:alpha val="40000"/>
                      </a:schemeClr>
                    </a:outerShdw>
                  </a:effectLst>
                </a:rPr>
                <a:t>(</a:t>
              </a:r>
              <a:r>
                <a:rPr kumimoji="1" lang="ja-JP" altLang="en-US" b="1" dirty="0">
                  <a:ln w="0"/>
                  <a:solidFill>
                    <a:schemeClr val="tx1"/>
                  </a:solidFill>
                  <a:effectLst>
                    <a:outerShdw blurRad="38100" dist="19050" dir="2700000" algn="tl" rotWithShape="0">
                      <a:schemeClr val="dk1">
                        <a:alpha val="40000"/>
                      </a:schemeClr>
                    </a:outerShdw>
                  </a:effectLst>
                </a:rPr>
                <a:t>確率</a:t>
              </a:r>
              <a:r>
                <a:rPr kumimoji="1" lang="en-US" altLang="ja-JP" b="1" dirty="0">
                  <a:ln w="0"/>
                  <a:solidFill>
                    <a:schemeClr val="tx1"/>
                  </a:solidFill>
                  <a:effectLst>
                    <a:outerShdw blurRad="38100" dist="19050" dir="2700000" algn="tl" rotWithShape="0">
                      <a:schemeClr val="dk1">
                        <a:alpha val="40000"/>
                      </a:schemeClr>
                    </a:outerShdw>
                  </a:effectLst>
                </a:rPr>
                <a:t>α)</a:t>
              </a:r>
              <a:endParaRPr kumimoji="1" lang="ja-JP" altLang="en-US" b="1" dirty="0">
                <a:ln w="0"/>
                <a:solidFill>
                  <a:schemeClr val="tx1"/>
                </a:solidFill>
                <a:effectLst>
                  <a:outerShdw blurRad="38100" dist="19050" dir="2700000" algn="tl" rotWithShape="0">
                    <a:schemeClr val="dk1">
                      <a:alpha val="40000"/>
                    </a:schemeClr>
                  </a:outerShdw>
                </a:effectLst>
              </a:endParaRPr>
            </a:p>
          </p:txBody>
        </p:sp>
        <p:sp>
          <p:nvSpPr>
            <p:cNvPr id="19" name="正方形/長方形 18">
              <a:extLst>
                <a:ext uri="{FF2B5EF4-FFF2-40B4-BE49-F238E27FC236}">
                  <a16:creationId xmlns:a16="http://schemas.microsoft.com/office/drawing/2014/main" id="{FD2130FD-F645-403A-B5E4-8E7CDA198A2A}"/>
                </a:ext>
              </a:extLst>
            </p:cNvPr>
            <p:cNvSpPr/>
            <p:nvPr/>
          </p:nvSpPr>
          <p:spPr>
            <a:xfrm>
              <a:off x="8991651" y="4570032"/>
              <a:ext cx="2666934"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n w="0"/>
                  <a:solidFill>
                    <a:schemeClr val="tx1"/>
                  </a:solidFill>
                  <a:effectLst>
                    <a:outerShdw blurRad="38100" dist="19050" dir="2700000" algn="tl" rotWithShape="0">
                      <a:schemeClr val="dk1">
                        <a:alpha val="40000"/>
                      </a:schemeClr>
                    </a:outerShdw>
                  </a:effectLst>
                </a:rPr>
                <a:t>第二種の過誤</a:t>
              </a:r>
              <a:r>
                <a:rPr kumimoji="1" lang="en-US" altLang="ja-JP" b="1" dirty="0">
                  <a:ln w="0"/>
                  <a:solidFill>
                    <a:schemeClr val="tx1"/>
                  </a:solidFill>
                  <a:effectLst>
                    <a:outerShdw blurRad="38100" dist="19050" dir="2700000" algn="tl" rotWithShape="0">
                      <a:schemeClr val="dk1">
                        <a:alpha val="40000"/>
                      </a:schemeClr>
                    </a:outerShdw>
                  </a:effectLst>
                </a:rPr>
                <a:t>(</a:t>
              </a:r>
              <a:r>
                <a:rPr kumimoji="1" lang="ja-JP" altLang="en-US" b="1" dirty="0">
                  <a:ln w="0"/>
                  <a:solidFill>
                    <a:schemeClr val="tx1"/>
                  </a:solidFill>
                  <a:effectLst>
                    <a:outerShdw blurRad="38100" dist="19050" dir="2700000" algn="tl" rotWithShape="0">
                      <a:schemeClr val="dk1">
                        <a:alpha val="40000"/>
                      </a:schemeClr>
                    </a:outerShdw>
                  </a:effectLst>
                </a:rPr>
                <a:t>確率</a:t>
              </a:r>
              <a:r>
                <a:rPr kumimoji="1" lang="en-US" altLang="ja-JP" b="1" dirty="0">
                  <a:ln w="0"/>
                  <a:solidFill>
                    <a:schemeClr val="tx1"/>
                  </a:solidFill>
                  <a:effectLst>
                    <a:outerShdw blurRad="38100" dist="19050" dir="2700000" algn="tl" rotWithShape="0">
                      <a:schemeClr val="dk1">
                        <a:alpha val="40000"/>
                      </a:schemeClr>
                    </a:outerShdw>
                  </a:effectLst>
                </a:rPr>
                <a:t>β)</a:t>
              </a:r>
              <a:endParaRPr kumimoji="1" lang="ja-JP" altLang="en-US" b="1" dirty="0">
                <a:ln w="0"/>
                <a:solidFill>
                  <a:schemeClr val="tx1"/>
                </a:solidFill>
                <a:effectLst>
                  <a:outerShdw blurRad="38100" dist="19050" dir="2700000" algn="tl" rotWithShape="0">
                    <a:schemeClr val="dk1">
                      <a:alpha val="40000"/>
                    </a:schemeClr>
                  </a:outerShdw>
                </a:effectLst>
              </a:endParaRPr>
            </a:p>
          </p:txBody>
        </p:sp>
        <p:sp>
          <p:nvSpPr>
            <p:cNvPr id="20" name="正方形/長方形 19">
              <a:extLst>
                <a:ext uri="{FF2B5EF4-FFF2-40B4-BE49-F238E27FC236}">
                  <a16:creationId xmlns:a16="http://schemas.microsoft.com/office/drawing/2014/main" id="{CB8851E1-6316-4CDE-8CC9-484A0AB01C33}"/>
                </a:ext>
              </a:extLst>
            </p:cNvPr>
            <p:cNvSpPr/>
            <p:nvPr/>
          </p:nvSpPr>
          <p:spPr>
            <a:xfrm>
              <a:off x="1463034" y="4213306"/>
              <a:ext cx="900000" cy="417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正解！</a:t>
              </a:r>
            </a:p>
          </p:txBody>
        </p:sp>
        <p:sp>
          <p:nvSpPr>
            <p:cNvPr id="22" name="正方形/長方形 21">
              <a:extLst>
                <a:ext uri="{FF2B5EF4-FFF2-40B4-BE49-F238E27FC236}">
                  <a16:creationId xmlns:a16="http://schemas.microsoft.com/office/drawing/2014/main" id="{5404E8DD-1FE7-4FAF-BB66-CD3324A5BC9B}"/>
                </a:ext>
              </a:extLst>
            </p:cNvPr>
            <p:cNvSpPr/>
            <p:nvPr/>
          </p:nvSpPr>
          <p:spPr>
            <a:xfrm>
              <a:off x="3799887" y="4213306"/>
              <a:ext cx="1116000" cy="417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不正解！</a:t>
              </a:r>
            </a:p>
          </p:txBody>
        </p:sp>
        <p:sp>
          <p:nvSpPr>
            <p:cNvPr id="23" name="正方形/長方形 22">
              <a:extLst>
                <a:ext uri="{FF2B5EF4-FFF2-40B4-BE49-F238E27FC236}">
                  <a16:creationId xmlns:a16="http://schemas.microsoft.com/office/drawing/2014/main" id="{DBE1D253-4EE4-4664-9497-FEC6255D8008}"/>
                </a:ext>
              </a:extLst>
            </p:cNvPr>
            <p:cNvSpPr/>
            <p:nvPr/>
          </p:nvSpPr>
          <p:spPr>
            <a:xfrm>
              <a:off x="7298481" y="4213306"/>
              <a:ext cx="900000" cy="4179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正解！</a:t>
              </a:r>
            </a:p>
          </p:txBody>
        </p:sp>
        <p:sp>
          <p:nvSpPr>
            <p:cNvPr id="24" name="正方形/長方形 23">
              <a:extLst>
                <a:ext uri="{FF2B5EF4-FFF2-40B4-BE49-F238E27FC236}">
                  <a16:creationId xmlns:a16="http://schemas.microsoft.com/office/drawing/2014/main" id="{7F484AF1-EDCB-4F74-BDA9-9D59C09BEE6A}"/>
                </a:ext>
              </a:extLst>
            </p:cNvPr>
            <p:cNvSpPr/>
            <p:nvPr/>
          </p:nvSpPr>
          <p:spPr>
            <a:xfrm>
              <a:off x="9600352" y="4213306"/>
              <a:ext cx="1116000" cy="4179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不正解！</a:t>
              </a:r>
            </a:p>
          </p:txBody>
        </p:sp>
        <p:sp>
          <p:nvSpPr>
            <p:cNvPr id="25" name="正方形/長方形 24">
              <a:extLst>
                <a:ext uri="{FF2B5EF4-FFF2-40B4-BE49-F238E27FC236}">
                  <a16:creationId xmlns:a16="http://schemas.microsoft.com/office/drawing/2014/main" id="{DB1585A2-EED7-4DC1-ABE9-FDA7222A5C7C}"/>
                </a:ext>
              </a:extLst>
            </p:cNvPr>
            <p:cNvSpPr/>
            <p:nvPr/>
          </p:nvSpPr>
          <p:spPr>
            <a:xfrm>
              <a:off x="771734" y="4570030"/>
              <a:ext cx="2450970"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n w="0"/>
                  <a:solidFill>
                    <a:schemeClr val="tx1"/>
                  </a:solidFill>
                  <a:effectLst>
                    <a:outerShdw blurRad="38100" dist="19050" dir="2700000" algn="tl" rotWithShape="0">
                      <a:schemeClr val="dk1">
                        <a:alpha val="40000"/>
                      </a:schemeClr>
                    </a:outerShdw>
                  </a:effectLst>
                </a:rPr>
                <a:t>検出力</a:t>
              </a:r>
              <a:r>
                <a:rPr kumimoji="1" lang="en-US" altLang="ja-JP" b="1" dirty="0">
                  <a:ln w="0"/>
                  <a:solidFill>
                    <a:schemeClr val="tx1"/>
                  </a:solidFill>
                  <a:effectLst>
                    <a:outerShdw blurRad="38100" dist="19050" dir="2700000" algn="tl" rotWithShape="0">
                      <a:schemeClr val="dk1">
                        <a:alpha val="40000"/>
                      </a:schemeClr>
                    </a:outerShdw>
                  </a:effectLst>
                </a:rPr>
                <a:t>(</a:t>
              </a:r>
              <a:r>
                <a:rPr kumimoji="1" lang="ja-JP" altLang="en-US" b="1" dirty="0">
                  <a:ln w="0"/>
                  <a:solidFill>
                    <a:schemeClr val="tx1"/>
                  </a:solidFill>
                  <a:effectLst>
                    <a:outerShdw blurRad="38100" dist="19050" dir="2700000" algn="tl" rotWithShape="0">
                      <a:schemeClr val="dk1">
                        <a:alpha val="40000"/>
                      </a:schemeClr>
                    </a:outerShdw>
                  </a:effectLst>
                </a:rPr>
                <a:t>確率</a:t>
              </a:r>
              <a:r>
                <a:rPr kumimoji="1" lang="en-US" altLang="ja-JP" b="1" dirty="0">
                  <a:ln w="0"/>
                  <a:solidFill>
                    <a:schemeClr val="tx1"/>
                  </a:solidFill>
                  <a:effectLst>
                    <a:outerShdw blurRad="38100" dist="19050" dir="2700000" algn="tl" rotWithShape="0">
                      <a:schemeClr val="dk1">
                        <a:alpha val="40000"/>
                      </a:schemeClr>
                    </a:outerShdw>
                  </a:effectLst>
                </a:rPr>
                <a:t>1-β)</a:t>
              </a:r>
              <a:endParaRPr kumimoji="1" lang="ja-JP" altLang="en-US" b="1" dirty="0">
                <a:ln w="0"/>
                <a:solidFill>
                  <a:schemeClr val="tx1"/>
                </a:solidFill>
                <a:effectLst>
                  <a:outerShdw blurRad="38100" dist="19050" dir="2700000" algn="tl" rotWithShape="0">
                    <a:schemeClr val="dk1">
                      <a:alpha val="40000"/>
                    </a:schemeClr>
                  </a:outerShdw>
                </a:effectLst>
              </a:endParaRPr>
            </a:p>
          </p:txBody>
        </p:sp>
      </p:grpSp>
      <p:sp>
        <p:nvSpPr>
          <p:cNvPr id="29" name="矢印: 下 28">
            <a:extLst>
              <a:ext uri="{FF2B5EF4-FFF2-40B4-BE49-F238E27FC236}">
                <a16:creationId xmlns:a16="http://schemas.microsoft.com/office/drawing/2014/main" id="{3F4ACC08-866C-4D21-8BF2-4092EFBF73A8}"/>
              </a:ext>
            </a:extLst>
          </p:cNvPr>
          <p:cNvSpPr/>
          <p:nvPr/>
        </p:nvSpPr>
        <p:spPr>
          <a:xfrm>
            <a:off x="2795094" y="2921870"/>
            <a:ext cx="480019" cy="22808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CF4FDB1D-005F-486A-96F3-E8C56EAE7EC6}"/>
              </a:ext>
            </a:extLst>
          </p:cNvPr>
          <p:cNvSpPr/>
          <p:nvPr/>
        </p:nvSpPr>
        <p:spPr>
          <a:xfrm>
            <a:off x="8695048" y="2921870"/>
            <a:ext cx="480019" cy="228085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4" name="直線矢印コネクタ 1023">
            <a:extLst>
              <a:ext uri="{FF2B5EF4-FFF2-40B4-BE49-F238E27FC236}">
                <a16:creationId xmlns:a16="http://schemas.microsoft.com/office/drawing/2014/main" id="{474A706C-7F92-408B-8149-DE6AE3B09C26}"/>
              </a:ext>
            </a:extLst>
          </p:cNvPr>
          <p:cNvCxnSpPr>
            <a:cxnSpLocks/>
            <a:stCxn id="15" idx="2"/>
            <a:endCxn id="20" idx="0"/>
          </p:cNvCxnSpPr>
          <p:nvPr/>
        </p:nvCxnSpPr>
        <p:spPr>
          <a:xfrm flipH="1">
            <a:off x="1892629" y="5714904"/>
            <a:ext cx="1296347" cy="439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BE4B48E-E1FA-4173-967F-4AA676B0896E}"/>
              </a:ext>
            </a:extLst>
          </p:cNvPr>
          <p:cNvCxnSpPr>
            <a:cxnSpLocks/>
            <a:stCxn id="15" idx="2"/>
            <a:endCxn id="22" idx="0"/>
          </p:cNvCxnSpPr>
          <p:nvPr/>
        </p:nvCxnSpPr>
        <p:spPr>
          <a:xfrm>
            <a:off x="3188976" y="5714904"/>
            <a:ext cx="1148506" cy="439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76E9BD61-29C3-4BEA-9082-33FBA0A26338}"/>
              </a:ext>
            </a:extLst>
          </p:cNvPr>
          <p:cNvCxnSpPr>
            <a:cxnSpLocks/>
            <a:stCxn id="14" idx="2"/>
            <a:endCxn id="23" idx="0"/>
          </p:cNvCxnSpPr>
          <p:nvPr/>
        </p:nvCxnSpPr>
        <p:spPr>
          <a:xfrm flipH="1">
            <a:off x="7728076" y="5714904"/>
            <a:ext cx="1256941" cy="439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DF3779C-1E19-4E35-AC32-17D79B5D82DD}"/>
              </a:ext>
            </a:extLst>
          </p:cNvPr>
          <p:cNvCxnSpPr>
            <a:cxnSpLocks/>
            <a:stCxn id="14" idx="2"/>
            <a:endCxn id="24" idx="0"/>
          </p:cNvCxnSpPr>
          <p:nvPr/>
        </p:nvCxnSpPr>
        <p:spPr>
          <a:xfrm>
            <a:off x="8985017" y="5714904"/>
            <a:ext cx="1152930" cy="439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96284EFF-11FD-447A-8368-558D9EC9404E}"/>
              </a:ext>
            </a:extLst>
          </p:cNvPr>
          <p:cNvSpPr/>
          <p:nvPr/>
        </p:nvSpPr>
        <p:spPr>
          <a:xfrm>
            <a:off x="5633569" y="5202722"/>
            <a:ext cx="960038"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ln w="0"/>
                <a:solidFill>
                  <a:schemeClr val="tx1"/>
                </a:solidFill>
              </a:rPr>
              <a:t>z</a:t>
            </a:r>
            <a:r>
              <a:rPr kumimoji="1" lang="en-US" altLang="ja-JP" sz="1400" dirty="0" err="1">
                <a:ln w="0"/>
                <a:solidFill>
                  <a:schemeClr val="tx1"/>
                </a:solidFill>
              </a:rPr>
              <a:t>,t,χ</a:t>
            </a:r>
            <a:r>
              <a:rPr kumimoji="1" lang="ja-JP" altLang="en-US" sz="1400" dirty="0">
                <a:ln w="0"/>
                <a:solidFill>
                  <a:schemeClr val="tx1"/>
                </a:solidFill>
              </a:rPr>
              <a:t>など</a:t>
            </a:r>
          </a:p>
        </p:txBody>
      </p:sp>
      <p:sp>
        <p:nvSpPr>
          <p:cNvPr id="47" name="正方形/長方形 46">
            <a:extLst>
              <a:ext uri="{FF2B5EF4-FFF2-40B4-BE49-F238E27FC236}">
                <a16:creationId xmlns:a16="http://schemas.microsoft.com/office/drawing/2014/main" id="{278F94AA-987C-49AA-927F-AEA9059C6E1C}"/>
              </a:ext>
            </a:extLst>
          </p:cNvPr>
          <p:cNvSpPr/>
          <p:nvPr/>
        </p:nvSpPr>
        <p:spPr>
          <a:xfrm>
            <a:off x="3844605" y="2517692"/>
            <a:ext cx="960038" cy="417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n w="0"/>
                <a:solidFill>
                  <a:schemeClr val="tx1"/>
                </a:solidFill>
                <a:effectLst>
                  <a:outerShdw blurRad="38100" dist="19050" dir="2700000" algn="tl" rotWithShape="0">
                    <a:schemeClr val="dk1">
                      <a:alpha val="40000"/>
                    </a:schemeClr>
                  </a:outerShdw>
                </a:effectLst>
              </a:rPr>
              <a:t>有意</a:t>
            </a:r>
            <a:endParaRPr kumimoji="1" lang="ja-JP" altLang="en-US"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55046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50FC9-7858-4950-A16F-594CCADAA559}"/>
              </a:ext>
            </a:extLst>
          </p:cNvPr>
          <p:cNvSpPr>
            <a:spLocks noGrp="1"/>
          </p:cNvSpPr>
          <p:nvPr>
            <p:ph type="title"/>
          </p:nvPr>
        </p:nvSpPr>
        <p:spPr/>
        <p:txBody>
          <a:bodyPr/>
          <a:lstStyle/>
          <a:p>
            <a:r>
              <a:rPr kumimoji="1" lang="en-US" altLang="ja-JP" dirty="0"/>
              <a:t>H0,H1</a:t>
            </a:r>
            <a:r>
              <a:rPr kumimoji="1" lang="ja-JP" altLang="en-US" dirty="0"/>
              <a:t>と</a:t>
            </a:r>
            <a:r>
              <a:rPr kumimoji="1" lang="en-US" altLang="ja-JP" dirty="0"/>
              <a:t>α,β</a:t>
            </a:r>
            <a:endParaRPr kumimoji="1" lang="ja-JP" altLang="en-US" dirty="0"/>
          </a:p>
        </p:txBody>
      </p:sp>
      <p:sp>
        <p:nvSpPr>
          <p:cNvPr id="3" name="コンテンツ プレースホルダー 2">
            <a:extLst>
              <a:ext uri="{FF2B5EF4-FFF2-40B4-BE49-F238E27FC236}">
                <a16:creationId xmlns:a16="http://schemas.microsoft.com/office/drawing/2014/main" id="{7A6A15D8-076A-4F63-865A-DBF786ED6E49}"/>
              </a:ext>
            </a:extLst>
          </p:cNvPr>
          <p:cNvSpPr>
            <a:spLocks noGrp="1"/>
          </p:cNvSpPr>
          <p:nvPr>
            <p:ph idx="1"/>
          </p:nvPr>
        </p:nvSpPr>
        <p:spPr>
          <a:xfrm>
            <a:off x="124968" y="1340992"/>
            <a:ext cx="11908536" cy="5416423"/>
          </a:xfrm>
        </p:spPr>
        <p:txBody>
          <a:bodyPr/>
          <a:lstStyle/>
          <a:p>
            <a:r>
              <a:rPr kumimoji="1" lang="ja-JP" altLang="en-US" dirty="0"/>
              <a:t>帰無仮説</a:t>
            </a:r>
            <a:r>
              <a:rPr kumimoji="1" lang="en-US" altLang="ja-JP" dirty="0"/>
              <a:t>H0 = X</a:t>
            </a:r>
            <a:r>
              <a:rPr kumimoji="1" lang="ja-JP" altLang="en-US" dirty="0"/>
              <a:t>は正常な値である。</a:t>
            </a:r>
            <a:endParaRPr kumimoji="1" lang="en-US" altLang="ja-JP" dirty="0"/>
          </a:p>
          <a:p>
            <a:r>
              <a:rPr lang="ja-JP" altLang="en-US" dirty="0"/>
              <a:t>対立仮説</a:t>
            </a:r>
            <a:r>
              <a:rPr lang="en-US" altLang="ja-JP" dirty="0"/>
              <a:t>H1 = X</a:t>
            </a:r>
            <a:r>
              <a:rPr lang="ja-JP" altLang="en-US" dirty="0"/>
              <a:t>は異常な値である。</a:t>
            </a:r>
            <a:endParaRPr lang="en-US" altLang="ja-JP" dirty="0"/>
          </a:p>
          <a:p>
            <a:r>
              <a:rPr kumimoji="1" lang="ja-JP" altLang="en-US" dirty="0"/>
              <a:t>第一種の過誤</a:t>
            </a:r>
            <a:r>
              <a:rPr kumimoji="1" lang="en-US" altLang="ja-JP" dirty="0"/>
              <a:t>α = H0</a:t>
            </a:r>
            <a:r>
              <a:rPr lang="ja-JP" altLang="en-US" dirty="0"/>
              <a:t>が正しい</a:t>
            </a:r>
            <a:endParaRPr kumimoji="1" lang="en-US" altLang="ja-JP" dirty="0"/>
          </a:p>
          <a:p>
            <a:pPr marL="0" indent="0">
              <a:buNone/>
            </a:pPr>
            <a:r>
              <a:rPr lang="ja-JP" altLang="en-US" dirty="0"/>
              <a:t>　　　　　　　　</a:t>
            </a:r>
            <a:r>
              <a:rPr lang="en-US" altLang="ja-JP" dirty="0"/>
              <a:t>= </a:t>
            </a:r>
            <a:r>
              <a:rPr kumimoji="1" lang="en-US" altLang="ja-JP" dirty="0"/>
              <a:t>H0</a:t>
            </a:r>
            <a:r>
              <a:rPr kumimoji="1" lang="ja-JP" altLang="en-US" dirty="0"/>
              <a:t>を棄却してはいけないのにしてしまう</a:t>
            </a:r>
            <a:endParaRPr kumimoji="1" lang="en-US" altLang="ja-JP" dirty="0"/>
          </a:p>
          <a:p>
            <a:pPr marL="0" indent="0">
              <a:buNone/>
            </a:pPr>
            <a:r>
              <a:rPr lang="ja-JP" altLang="en-US" dirty="0"/>
              <a:t>　　　　　　　　</a:t>
            </a:r>
            <a:r>
              <a:rPr lang="en-US" altLang="ja-JP" dirty="0"/>
              <a:t>= </a:t>
            </a:r>
            <a:r>
              <a:rPr lang="ja-JP" altLang="en-US" dirty="0"/>
              <a:t>正常なのに異常と言ってしまう</a:t>
            </a:r>
            <a:endParaRPr lang="en-US" altLang="ja-JP" dirty="0"/>
          </a:p>
          <a:p>
            <a:pPr marL="0" indent="0">
              <a:buNone/>
            </a:pPr>
            <a:r>
              <a:rPr kumimoji="1" lang="ja-JP" altLang="en-US" dirty="0"/>
              <a:t>　　　　　　　　</a:t>
            </a:r>
            <a:r>
              <a:rPr kumimoji="1" lang="en-US" altLang="ja-JP" dirty="0"/>
              <a:t>= </a:t>
            </a:r>
            <a:r>
              <a:rPr kumimoji="1" lang="ja-JP" altLang="en-US" dirty="0"/>
              <a:t>生産者リスク</a:t>
            </a:r>
            <a:endParaRPr kumimoji="1" lang="en-US" altLang="ja-JP" dirty="0"/>
          </a:p>
          <a:p>
            <a:r>
              <a:rPr lang="ja-JP" altLang="en-US" dirty="0"/>
              <a:t>第二種の過誤</a:t>
            </a:r>
            <a:r>
              <a:rPr lang="en-US" altLang="ja-JP" dirty="0"/>
              <a:t>β = H0</a:t>
            </a:r>
            <a:r>
              <a:rPr lang="ja-JP" altLang="en-US" dirty="0"/>
              <a:t>は間違い</a:t>
            </a:r>
            <a:endParaRPr lang="en-US" altLang="ja-JP" dirty="0"/>
          </a:p>
          <a:p>
            <a:pPr marL="0" indent="0">
              <a:buNone/>
            </a:pPr>
            <a:r>
              <a:rPr lang="ja-JP" altLang="en-US" dirty="0"/>
              <a:t>　　　　　　　　</a:t>
            </a:r>
            <a:r>
              <a:rPr lang="en-US" altLang="ja-JP" dirty="0"/>
              <a:t>= H0</a:t>
            </a:r>
            <a:r>
              <a:rPr lang="ja-JP" altLang="en-US" dirty="0"/>
              <a:t>を棄却しなきゃいけないのにしない</a:t>
            </a:r>
            <a:endParaRPr lang="en-US" altLang="ja-JP" dirty="0"/>
          </a:p>
          <a:p>
            <a:pPr marL="0" indent="0">
              <a:buNone/>
            </a:pPr>
            <a:r>
              <a:rPr lang="ja-JP" altLang="en-US" dirty="0"/>
              <a:t>　　　　　　　　</a:t>
            </a:r>
            <a:r>
              <a:rPr lang="en-US" altLang="ja-JP" dirty="0"/>
              <a:t>= </a:t>
            </a:r>
            <a:r>
              <a:rPr lang="ja-JP" altLang="en-US" dirty="0"/>
              <a:t>異常なのに正常と言ってしまう</a:t>
            </a:r>
            <a:endParaRPr lang="en-US" altLang="ja-JP" dirty="0"/>
          </a:p>
          <a:p>
            <a:pPr marL="0" indent="0">
              <a:buNone/>
            </a:pPr>
            <a:r>
              <a:rPr lang="ja-JP" altLang="en-US" dirty="0"/>
              <a:t>　　　　　　　　</a:t>
            </a:r>
            <a:r>
              <a:rPr lang="en-US" altLang="ja-JP" dirty="0"/>
              <a:t>= </a:t>
            </a:r>
            <a:r>
              <a:rPr lang="ja-JP" altLang="en-US" dirty="0"/>
              <a:t>消費者リスク</a:t>
            </a:r>
            <a:endParaRPr kumimoji="1" lang="ja-JP" altLang="en-US" dirty="0"/>
          </a:p>
        </p:txBody>
      </p:sp>
    </p:spTree>
    <p:extLst>
      <p:ext uri="{BB962C8B-B14F-4D97-AF65-F5344CB8AC3E}">
        <p14:creationId xmlns:p14="http://schemas.microsoft.com/office/powerpoint/2010/main" val="157609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p:txBody>
          <a:bodyPr/>
          <a:lstStyle/>
          <a:p>
            <a:r>
              <a:rPr kumimoji="1" lang="ja-JP" altLang="en-US" dirty="0"/>
              <a:t>度数分布とヒストグラム</a:t>
            </a:r>
          </a:p>
        </p:txBody>
      </p:sp>
    </p:spTree>
    <p:extLst>
      <p:ext uri="{BB962C8B-B14F-4D97-AF65-F5344CB8AC3E}">
        <p14:creationId xmlns:p14="http://schemas.microsoft.com/office/powerpoint/2010/main" val="7665513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B477-3656-436C-BC14-E45330B28DA9}"/>
              </a:ext>
            </a:extLst>
          </p:cNvPr>
          <p:cNvSpPr>
            <a:spLocks noGrp="1"/>
          </p:cNvSpPr>
          <p:nvPr>
            <p:ph type="title"/>
          </p:nvPr>
        </p:nvSpPr>
        <p:spPr/>
        <p:txBody>
          <a:bodyPr/>
          <a:lstStyle/>
          <a:p>
            <a:r>
              <a:rPr kumimoji="1" lang="ja-JP" altLang="en-US" dirty="0"/>
              <a:t>両側検定・片側検定</a:t>
            </a:r>
          </a:p>
        </p:txBody>
      </p:sp>
      <p:sp>
        <p:nvSpPr>
          <p:cNvPr id="3" name="コンテンツ プレースホルダー 2">
            <a:extLst>
              <a:ext uri="{FF2B5EF4-FFF2-40B4-BE49-F238E27FC236}">
                <a16:creationId xmlns:a16="http://schemas.microsoft.com/office/drawing/2014/main" id="{66B4C832-5761-4E9C-B22E-B39F6DAECA7F}"/>
              </a:ext>
            </a:extLst>
          </p:cNvPr>
          <p:cNvSpPr>
            <a:spLocks noGrp="1"/>
          </p:cNvSpPr>
          <p:nvPr>
            <p:ph idx="1"/>
          </p:nvPr>
        </p:nvSpPr>
        <p:spPr>
          <a:xfrm>
            <a:off x="838200" y="1825624"/>
            <a:ext cx="10515600" cy="4952247"/>
          </a:xfrm>
        </p:spPr>
        <p:txBody>
          <a:bodyPr>
            <a:normAutofit/>
          </a:bodyPr>
          <a:lstStyle/>
          <a:p>
            <a:r>
              <a:rPr kumimoji="1" lang="ja-JP" altLang="en-US" dirty="0"/>
              <a:t>両側検定</a:t>
            </a:r>
            <a:endParaRPr kumimoji="1" lang="en-US" altLang="ja-JP" dirty="0"/>
          </a:p>
          <a:p>
            <a:pPr marL="0" indent="0">
              <a:buNone/>
            </a:pPr>
            <a:r>
              <a:rPr lang="ja-JP" altLang="en-US" dirty="0"/>
              <a:t>　等しいかどうかを調べる検定</a:t>
            </a:r>
            <a:endParaRPr lang="en-US" altLang="ja-JP" dirty="0"/>
          </a:p>
          <a:p>
            <a:pPr marL="0" indent="0">
              <a:buNone/>
            </a:pPr>
            <a:endParaRPr kumimoji="1" lang="en-US" altLang="ja-JP" dirty="0"/>
          </a:p>
          <a:p>
            <a:r>
              <a:rPr lang="ja-JP" altLang="en-US" dirty="0"/>
              <a:t>片側検定</a:t>
            </a:r>
            <a:endParaRPr lang="en-US" altLang="ja-JP" dirty="0"/>
          </a:p>
          <a:p>
            <a:pPr marL="0" indent="0">
              <a:buNone/>
            </a:pPr>
            <a:r>
              <a:rPr kumimoji="1" lang="ja-JP" altLang="en-US" dirty="0"/>
              <a:t>　より大きい、もしくはより小さいかどうかを調べる検定</a:t>
            </a:r>
            <a:endParaRPr kumimoji="1" lang="en-US" altLang="ja-JP" dirty="0"/>
          </a:p>
          <a:p>
            <a:pPr marL="0" indent="0">
              <a:buNone/>
            </a:pPr>
            <a:endParaRPr lang="en-US" altLang="ja-JP" dirty="0"/>
          </a:p>
          <a:p>
            <a:r>
              <a:rPr kumimoji="1" lang="ja-JP" altLang="en-US" dirty="0"/>
              <a:t>サンプルサイズが上がるほど検出力は上がる</a:t>
            </a:r>
            <a:endParaRPr kumimoji="1" lang="en-US" altLang="ja-JP" dirty="0"/>
          </a:p>
          <a:p>
            <a:r>
              <a:rPr lang="ja-JP" altLang="en-US" dirty="0"/>
              <a:t>検定では、差の有無は検証できるが、その大きさについて具体的に知ることはできない。</a:t>
            </a:r>
            <a:endParaRPr kumimoji="1" lang="ja-JP" altLang="en-US" dirty="0"/>
          </a:p>
        </p:txBody>
      </p:sp>
    </p:spTree>
    <p:extLst>
      <p:ext uri="{BB962C8B-B14F-4D97-AF65-F5344CB8AC3E}">
        <p14:creationId xmlns:p14="http://schemas.microsoft.com/office/powerpoint/2010/main" val="3614131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2D531A-61FB-4E50-AE2A-867DE8F95B97}"/>
              </a:ext>
            </a:extLst>
          </p:cNvPr>
          <p:cNvSpPr>
            <a:spLocks noGrp="1"/>
          </p:cNvSpPr>
          <p:nvPr>
            <p:ph type="title"/>
          </p:nvPr>
        </p:nvSpPr>
        <p:spPr/>
        <p:txBody>
          <a:bodyPr/>
          <a:lstStyle/>
          <a:p>
            <a:r>
              <a:rPr lang="ja-JP" altLang="en-US" dirty="0"/>
              <a:t>母比率の仮説検定</a:t>
            </a:r>
            <a:endParaRPr kumimoji="1" lang="ja-JP" altLang="en-US" dirty="0"/>
          </a:p>
        </p:txBody>
      </p:sp>
      <p:sp>
        <p:nvSpPr>
          <p:cNvPr id="3" name="コンテンツ プレースホルダー 2">
            <a:extLst>
              <a:ext uri="{FF2B5EF4-FFF2-40B4-BE49-F238E27FC236}">
                <a16:creationId xmlns:a16="http://schemas.microsoft.com/office/drawing/2014/main" id="{7925FA7B-D393-4C73-B117-8730359B3276}"/>
              </a:ext>
            </a:extLst>
          </p:cNvPr>
          <p:cNvSpPr>
            <a:spLocks noGrp="1"/>
          </p:cNvSpPr>
          <p:nvPr>
            <p:ph idx="1"/>
          </p:nvPr>
        </p:nvSpPr>
        <p:spPr/>
        <p:txBody>
          <a:bodyPr/>
          <a:lstStyle/>
          <a:p>
            <a:r>
              <a:rPr kumimoji="1" lang="en-US" altLang="ja-JP" dirty="0"/>
              <a:t>Z</a:t>
            </a:r>
            <a:r>
              <a:rPr kumimoji="1" lang="ja-JP" altLang="en-US" dirty="0"/>
              <a:t>の分母は区間推定時とは異なり、</a:t>
            </a:r>
            <a:r>
              <a:rPr kumimoji="1" lang="en-US" altLang="ja-JP" dirty="0"/>
              <a:t>P</a:t>
            </a:r>
            <a:r>
              <a:rPr kumimoji="1" lang="ja-JP" altLang="en-US" dirty="0"/>
              <a:t>ハットではなく、</a:t>
            </a:r>
            <a:r>
              <a:rPr kumimoji="1" lang="en-US" altLang="ja-JP" dirty="0"/>
              <a:t>P</a:t>
            </a:r>
            <a:r>
              <a:rPr kumimoji="1" lang="ja-JP" altLang="en-US" dirty="0"/>
              <a:t>を使う</a:t>
            </a:r>
          </a:p>
        </p:txBody>
      </p:sp>
    </p:spTree>
    <p:extLst>
      <p:ext uri="{BB962C8B-B14F-4D97-AF65-F5344CB8AC3E}">
        <p14:creationId xmlns:p14="http://schemas.microsoft.com/office/powerpoint/2010/main" val="39856183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A9D78-258A-4152-BE71-AC26F8B9DD76}"/>
              </a:ext>
            </a:extLst>
          </p:cNvPr>
          <p:cNvSpPr>
            <a:spLocks noGrp="1"/>
          </p:cNvSpPr>
          <p:nvPr>
            <p:ph type="title"/>
          </p:nvPr>
        </p:nvSpPr>
        <p:spPr/>
        <p:txBody>
          <a:bodyPr/>
          <a:lstStyle/>
          <a:p>
            <a:r>
              <a:rPr lang="ja-JP" altLang="en-US" dirty="0"/>
              <a:t>適合度検定</a:t>
            </a:r>
            <a:endParaRPr kumimoji="1" lang="ja-JP" altLang="en-US" dirty="0"/>
          </a:p>
        </p:txBody>
      </p:sp>
      <p:sp>
        <p:nvSpPr>
          <p:cNvPr id="3" name="コンテンツ プレースホルダー 2">
            <a:extLst>
              <a:ext uri="{FF2B5EF4-FFF2-40B4-BE49-F238E27FC236}">
                <a16:creationId xmlns:a16="http://schemas.microsoft.com/office/drawing/2014/main" id="{254C9BA0-3A13-4C24-8144-08AD87E99144}"/>
              </a:ext>
            </a:extLst>
          </p:cNvPr>
          <p:cNvSpPr>
            <a:spLocks noGrp="1"/>
          </p:cNvSpPr>
          <p:nvPr>
            <p:ph idx="1"/>
          </p:nvPr>
        </p:nvSpPr>
        <p:spPr/>
        <p:txBody>
          <a:bodyPr/>
          <a:lstStyle/>
          <a:p>
            <a:r>
              <a:rPr kumimoji="1" lang="ja-JP" altLang="en-US" dirty="0"/>
              <a:t>クロス集計表の理論値と実測値が等しいかどうかを検証</a:t>
            </a:r>
            <a:endParaRPr kumimoji="1" lang="en-US" altLang="ja-JP" dirty="0"/>
          </a:p>
          <a:p>
            <a:r>
              <a:rPr kumimoji="1" lang="ja-JP" altLang="en-US" dirty="0"/>
              <a:t>検定統計量は</a:t>
            </a:r>
            <a:r>
              <a:rPr lang="en-US" altLang="ja-JP" dirty="0"/>
              <a:t>χ</a:t>
            </a:r>
            <a:r>
              <a:rPr lang="ja-JP" altLang="en-US" dirty="0"/>
              <a:t>二乗</a:t>
            </a:r>
            <a:r>
              <a:rPr kumimoji="1" lang="en-US" altLang="ja-JP" dirty="0"/>
              <a:t>=(</a:t>
            </a:r>
            <a:r>
              <a:rPr kumimoji="1" lang="ja-JP" altLang="en-US" dirty="0"/>
              <a:t>実測値</a:t>
            </a:r>
            <a:r>
              <a:rPr kumimoji="1" lang="en-US" altLang="ja-JP" dirty="0"/>
              <a:t>-</a:t>
            </a:r>
            <a:r>
              <a:rPr kumimoji="1" lang="ja-JP" altLang="en-US" dirty="0"/>
              <a:t>理論値</a:t>
            </a:r>
            <a:r>
              <a:rPr kumimoji="1" lang="en-US" altLang="ja-JP" dirty="0"/>
              <a:t>)**2/</a:t>
            </a:r>
            <a:r>
              <a:rPr kumimoji="1" lang="ja-JP" altLang="en-US" dirty="0"/>
              <a:t>理論値</a:t>
            </a:r>
            <a:r>
              <a:rPr lang="ja-JP" altLang="en-US" dirty="0"/>
              <a:t>の総和</a:t>
            </a:r>
            <a:endParaRPr kumimoji="1" lang="en-US" altLang="ja-JP" dirty="0"/>
          </a:p>
          <a:p>
            <a:r>
              <a:rPr lang="ja-JP" altLang="en-US" dirty="0"/>
              <a:t>分布表は</a:t>
            </a:r>
            <a:r>
              <a:rPr lang="en-US" altLang="ja-JP" dirty="0"/>
              <a:t>χ</a:t>
            </a:r>
            <a:r>
              <a:rPr lang="ja-JP" altLang="en-US" dirty="0"/>
              <a:t>二乗分布</a:t>
            </a:r>
            <a:endParaRPr lang="en-US" altLang="ja-JP" dirty="0"/>
          </a:p>
          <a:p>
            <a:r>
              <a:rPr kumimoji="1" lang="ja-JP" altLang="en-US" dirty="0"/>
              <a:t>自由度</a:t>
            </a:r>
            <a:r>
              <a:rPr kumimoji="1" lang="en-US" altLang="ja-JP" dirty="0"/>
              <a:t>=</a:t>
            </a:r>
            <a:r>
              <a:rPr kumimoji="1" lang="ja-JP" altLang="en-US" dirty="0"/>
              <a:t>実測値の</a:t>
            </a:r>
            <a:r>
              <a:rPr lang="ja-JP" altLang="en-US" dirty="0"/>
              <a:t>サンプルサイズ</a:t>
            </a:r>
            <a:r>
              <a:rPr kumimoji="1" lang="en-US" altLang="ja-JP" dirty="0"/>
              <a:t>-1</a:t>
            </a:r>
          </a:p>
          <a:p>
            <a:r>
              <a:rPr lang="ja-JP" altLang="en-US" dirty="0"/>
              <a:t>適合度検定は片側検定</a:t>
            </a:r>
            <a:endParaRPr kumimoji="1" lang="ja-JP" altLang="en-US" dirty="0"/>
          </a:p>
        </p:txBody>
      </p:sp>
    </p:spTree>
    <p:extLst>
      <p:ext uri="{BB962C8B-B14F-4D97-AF65-F5344CB8AC3E}">
        <p14:creationId xmlns:p14="http://schemas.microsoft.com/office/powerpoint/2010/main" val="5934998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13B306-C6DE-42DE-ACE6-57924E8DACD5}"/>
              </a:ext>
            </a:extLst>
          </p:cNvPr>
          <p:cNvSpPr>
            <a:spLocks noGrp="1"/>
          </p:cNvSpPr>
          <p:nvPr>
            <p:ph type="title"/>
          </p:nvPr>
        </p:nvSpPr>
        <p:spPr/>
        <p:txBody>
          <a:bodyPr/>
          <a:lstStyle/>
          <a:p>
            <a:r>
              <a:rPr kumimoji="1" lang="ja-JP" altLang="en-US" dirty="0"/>
              <a:t>独立性検定</a:t>
            </a:r>
          </a:p>
        </p:txBody>
      </p:sp>
      <p:sp>
        <p:nvSpPr>
          <p:cNvPr id="3" name="コンテンツ プレースホルダー 2">
            <a:extLst>
              <a:ext uri="{FF2B5EF4-FFF2-40B4-BE49-F238E27FC236}">
                <a16:creationId xmlns:a16="http://schemas.microsoft.com/office/drawing/2014/main" id="{A5E00F21-D9D2-4A4F-854F-769F8F92B4A0}"/>
              </a:ext>
            </a:extLst>
          </p:cNvPr>
          <p:cNvSpPr>
            <a:spLocks noGrp="1"/>
          </p:cNvSpPr>
          <p:nvPr>
            <p:ph idx="1"/>
          </p:nvPr>
        </p:nvSpPr>
        <p:spPr>
          <a:xfrm>
            <a:off x="203200" y="1406524"/>
            <a:ext cx="11709400" cy="5299075"/>
          </a:xfrm>
        </p:spPr>
        <p:txBody>
          <a:bodyPr>
            <a:normAutofit/>
          </a:bodyPr>
          <a:lstStyle/>
          <a:p>
            <a:r>
              <a:rPr kumimoji="1" lang="ja-JP" altLang="en-US" sz="2400" dirty="0"/>
              <a:t>二つの分類基準に関連があるかどうかの検証</a:t>
            </a:r>
            <a:endParaRPr kumimoji="1" lang="en-US" altLang="ja-JP" sz="2400" dirty="0"/>
          </a:p>
          <a:p>
            <a:r>
              <a:rPr lang="ja-JP" altLang="en-US" sz="2400" dirty="0"/>
              <a:t>関連がないと仮定した場合の理論値を算出</a:t>
            </a:r>
            <a:endParaRPr lang="en-US" altLang="ja-JP" sz="2400" dirty="0"/>
          </a:p>
          <a:p>
            <a:r>
              <a:rPr kumimoji="1" lang="ja-JP" altLang="en-US" sz="2400" dirty="0"/>
              <a:t>検定統計量は</a:t>
            </a:r>
            <a:r>
              <a:rPr lang="en-US" altLang="ja-JP" sz="2400" dirty="0"/>
              <a:t>χ</a:t>
            </a:r>
            <a:r>
              <a:rPr lang="ja-JP" altLang="en-US" sz="2400" dirty="0"/>
              <a:t>二乗</a:t>
            </a:r>
            <a:r>
              <a:rPr kumimoji="1" lang="en-US" altLang="ja-JP" sz="2400" dirty="0"/>
              <a:t>=(</a:t>
            </a:r>
            <a:r>
              <a:rPr kumimoji="1" lang="ja-JP" altLang="en-US" sz="2400" dirty="0"/>
              <a:t>実測値</a:t>
            </a:r>
            <a:r>
              <a:rPr kumimoji="1" lang="en-US" altLang="ja-JP" sz="2400" dirty="0"/>
              <a:t>-</a:t>
            </a:r>
            <a:r>
              <a:rPr kumimoji="1" lang="ja-JP" altLang="en-US" sz="2400" dirty="0"/>
              <a:t>理論値</a:t>
            </a:r>
            <a:r>
              <a:rPr kumimoji="1" lang="en-US" altLang="ja-JP" sz="2400" dirty="0"/>
              <a:t>)**2/</a:t>
            </a:r>
            <a:r>
              <a:rPr kumimoji="1" lang="ja-JP" altLang="en-US" sz="2400" dirty="0"/>
              <a:t>理論値</a:t>
            </a:r>
            <a:r>
              <a:rPr lang="ja-JP" altLang="en-US" sz="2400" dirty="0"/>
              <a:t>の総和</a:t>
            </a:r>
            <a:endParaRPr lang="en-US" altLang="ja-JP" sz="2400" dirty="0"/>
          </a:p>
          <a:p>
            <a:pPr lvl="1"/>
            <a:r>
              <a:rPr lang="ja-JP" altLang="en-US" sz="2000" dirty="0"/>
              <a:t>理論値は　　　　で求める。</a:t>
            </a:r>
            <a:r>
              <a:rPr lang="en-US" altLang="ja-JP" sz="2000" dirty="0"/>
              <a:t>fi</a:t>
            </a:r>
            <a:r>
              <a:rPr lang="ja-JP" altLang="en-US" sz="2000" dirty="0"/>
              <a:t>は</a:t>
            </a:r>
            <a:r>
              <a:rPr lang="en-US" altLang="ja-JP" sz="2000" dirty="0" err="1"/>
              <a:t>i</a:t>
            </a:r>
            <a:r>
              <a:rPr lang="ja-JP" altLang="en-US" sz="2000" dirty="0"/>
              <a:t>行の合計値、</a:t>
            </a:r>
            <a:r>
              <a:rPr lang="en-US" altLang="ja-JP" sz="2000" dirty="0"/>
              <a:t>fj</a:t>
            </a:r>
            <a:r>
              <a:rPr lang="ja-JP" altLang="en-US" sz="2000" dirty="0"/>
              <a:t>は</a:t>
            </a:r>
            <a:r>
              <a:rPr lang="en-US" altLang="ja-JP" sz="2000" dirty="0"/>
              <a:t>j</a:t>
            </a:r>
            <a:r>
              <a:rPr lang="ja-JP" altLang="en-US" sz="2000" dirty="0"/>
              <a:t>列の合計値</a:t>
            </a:r>
            <a:endParaRPr lang="en-US" altLang="ja-JP" sz="2000" dirty="0"/>
          </a:p>
          <a:p>
            <a:pPr lvl="1"/>
            <a:endParaRPr lang="en-US" altLang="ja-JP" sz="2000" dirty="0"/>
          </a:p>
          <a:p>
            <a:r>
              <a:rPr lang="ja-JP" altLang="en-US" sz="2400" dirty="0"/>
              <a:t>分布表は</a:t>
            </a:r>
            <a:r>
              <a:rPr lang="en-US" altLang="ja-JP" sz="2400" dirty="0"/>
              <a:t>χ</a:t>
            </a:r>
            <a:r>
              <a:rPr lang="ja-JP" altLang="en-US" sz="2400" dirty="0"/>
              <a:t>二乗分布</a:t>
            </a:r>
            <a:endParaRPr lang="en-US" altLang="ja-JP" sz="2400" dirty="0"/>
          </a:p>
          <a:p>
            <a:r>
              <a:rPr kumimoji="1" lang="ja-JP" altLang="en-US" sz="2400" dirty="0"/>
              <a:t>自由度</a:t>
            </a:r>
            <a:r>
              <a:rPr kumimoji="1" lang="en-US" altLang="ja-JP" sz="2400" dirty="0"/>
              <a:t>=</a:t>
            </a:r>
            <a:r>
              <a:rPr kumimoji="1" lang="ja-JP" altLang="en-US" sz="2400" dirty="0"/>
              <a:t>実測値の</a:t>
            </a:r>
            <a:r>
              <a:rPr kumimoji="1" lang="en-US" altLang="ja-JP" sz="2400" dirty="0"/>
              <a:t>(</a:t>
            </a:r>
            <a:r>
              <a:rPr kumimoji="1" lang="ja-JP" altLang="en-US" sz="2400" dirty="0"/>
              <a:t>行</a:t>
            </a:r>
            <a:r>
              <a:rPr kumimoji="1" lang="en-US" altLang="ja-JP" sz="2400" dirty="0"/>
              <a:t>-1)(</a:t>
            </a:r>
            <a:r>
              <a:rPr kumimoji="1" lang="ja-JP" altLang="en-US" sz="2400" dirty="0"/>
              <a:t>列</a:t>
            </a:r>
            <a:r>
              <a:rPr kumimoji="1" lang="en-US" altLang="ja-JP" sz="2400" dirty="0"/>
              <a:t>-1)</a:t>
            </a:r>
          </a:p>
          <a:p>
            <a:r>
              <a:rPr lang="ja-JP" altLang="en-US" sz="2400" dirty="0"/>
              <a:t>独立性検定は片側検定</a:t>
            </a:r>
            <a:endParaRPr lang="en-US" altLang="ja-JP" sz="2400" dirty="0"/>
          </a:p>
          <a:p>
            <a:endParaRPr kumimoji="1" lang="en-US" altLang="ja-JP" sz="2400" dirty="0"/>
          </a:p>
          <a:p>
            <a:r>
              <a:rPr kumimoji="1" lang="en-US" altLang="ja-JP" sz="2400" dirty="0"/>
              <a:t>2×2</a:t>
            </a:r>
            <a:r>
              <a:rPr kumimoji="1" lang="ja-JP" altLang="en-US" sz="2400" dirty="0"/>
              <a:t>の表ではイエーツの補正を用いる。</a:t>
            </a:r>
          </a:p>
          <a:p>
            <a:endParaRPr lang="en-US" altLang="ja-JP" sz="2400" dirty="0"/>
          </a:p>
          <a:p>
            <a:endParaRPr kumimoji="1" lang="ja-JP" altLang="en-US" sz="2400" dirty="0"/>
          </a:p>
        </p:txBody>
      </p:sp>
      <p:pic>
        <p:nvPicPr>
          <p:cNvPr id="5" name="図 4">
            <a:extLst>
              <a:ext uri="{FF2B5EF4-FFF2-40B4-BE49-F238E27FC236}">
                <a16:creationId xmlns:a16="http://schemas.microsoft.com/office/drawing/2014/main" id="{9273CAF3-4A71-4F5F-8769-663DCC129CF9}"/>
              </a:ext>
            </a:extLst>
          </p:cNvPr>
          <p:cNvPicPr>
            <a:picLocks noChangeAspect="1"/>
          </p:cNvPicPr>
          <p:nvPr/>
        </p:nvPicPr>
        <p:blipFill rotWithShape="1">
          <a:blip r:embed="rId2"/>
          <a:srcRect l="7826" t="21356" r="5485" b="22530"/>
          <a:stretch/>
        </p:blipFill>
        <p:spPr>
          <a:xfrm>
            <a:off x="629882" y="5666516"/>
            <a:ext cx="4540961" cy="826359"/>
          </a:xfrm>
          <a:prstGeom prst="rect">
            <a:avLst/>
          </a:prstGeom>
        </p:spPr>
      </p:pic>
      <p:pic>
        <p:nvPicPr>
          <p:cNvPr id="2050" name="Picture 2" descr=" \displaystyle \frac{f_{i \cdot} \times f_{\cdot j}}{n} ">
            <a:extLst>
              <a:ext uri="{FF2B5EF4-FFF2-40B4-BE49-F238E27FC236}">
                <a16:creationId xmlns:a16="http://schemas.microsoft.com/office/drawing/2014/main" id="{49A39C68-1C7F-4EA5-8C1F-9A9782AF9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638" y="2732087"/>
            <a:ext cx="84772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752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相関分析</a:t>
            </a:r>
            <a:endParaRPr kumimoji="1" lang="ja-JP" altLang="en-US" dirty="0"/>
          </a:p>
        </p:txBody>
      </p:sp>
    </p:spTree>
    <p:extLst>
      <p:ext uri="{BB962C8B-B14F-4D97-AF65-F5344CB8AC3E}">
        <p14:creationId xmlns:p14="http://schemas.microsoft.com/office/powerpoint/2010/main" val="2418757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2E5B8-2BB3-4070-AFAA-8A021DB07897}"/>
              </a:ext>
            </a:extLst>
          </p:cNvPr>
          <p:cNvSpPr>
            <a:spLocks noGrp="1"/>
          </p:cNvSpPr>
          <p:nvPr>
            <p:ph type="title"/>
          </p:nvPr>
        </p:nvSpPr>
        <p:spPr/>
        <p:txBody>
          <a:bodyPr/>
          <a:lstStyle/>
          <a:p>
            <a:r>
              <a:rPr kumimoji="1" lang="ja-JP" altLang="en-US" dirty="0"/>
              <a:t>相関係数</a:t>
            </a:r>
          </a:p>
        </p:txBody>
      </p:sp>
      <p:sp>
        <p:nvSpPr>
          <p:cNvPr id="3" name="コンテンツ プレースホルダー 2">
            <a:extLst>
              <a:ext uri="{FF2B5EF4-FFF2-40B4-BE49-F238E27FC236}">
                <a16:creationId xmlns:a16="http://schemas.microsoft.com/office/drawing/2014/main" id="{F1AEB416-BF0B-40A4-B509-C46C860FBE9C}"/>
              </a:ext>
            </a:extLst>
          </p:cNvPr>
          <p:cNvSpPr>
            <a:spLocks noGrp="1"/>
          </p:cNvSpPr>
          <p:nvPr>
            <p:ph idx="1"/>
          </p:nvPr>
        </p:nvSpPr>
        <p:spPr/>
        <p:txBody>
          <a:bodyPr/>
          <a:lstStyle/>
          <a:p>
            <a:r>
              <a:rPr kumimoji="1" lang="ja-JP" altLang="en-US" dirty="0"/>
              <a:t>直線的な相関関係の強さを表す指標の一つ。</a:t>
            </a:r>
            <a:endParaRPr kumimoji="1" lang="en-US" altLang="ja-JP" dirty="0"/>
          </a:p>
          <a:p>
            <a:r>
              <a:rPr lang="ja-JP" altLang="en-US" dirty="0"/>
              <a:t>共分散</a:t>
            </a:r>
            <a:r>
              <a:rPr lang="en-US" altLang="ja-JP" dirty="0"/>
              <a:t>/</a:t>
            </a:r>
            <a:r>
              <a:rPr lang="ja-JP" altLang="en-US" dirty="0"/>
              <a:t>標準偏差の積</a:t>
            </a:r>
            <a:endParaRPr kumimoji="1" lang="ja-JP" altLang="en-US" dirty="0"/>
          </a:p>
        </p:txBody>
      </p:sp>
      <p:pic>
        <p:nvPicPr>
          <p:cNvPr id="26626" name="Picture 2" descr=" \displaystyle r_{xy}=\frac{\displaystyle \frac{1}{n} \sum_{i=1}^{n} (x_{i}-\overline{x})(y_{i}-\overline{y})}{\sqrt{\displaystyle \frac{1}{n} \sum_{i=1}^{n} (x_{i}-\overline{x})^{2}} \times \sqrt{\displaystyle\frac{1}{n} \sum_{i=1}^{n} (y_{i}-\overline{y})^{2}}} ">
            <a:extLst>
              <a:ext uri="{FF2B5EF4-FFF2-40B4-BE49-F238E27FC236}">
                <a16:creationId xmlns:a16="http://schemas.microsoft.com/office/drawing/2014/main" id="{97EFC2FF-70CA-46ED-8EEE-473B20048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0345" y="3139281"/>
            <a:ext cx="46863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5310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997AE-54EF-40B4-A38D-C1F1068C1741}"/>
              </a:ext>
            </a:extLst>
          </p:cNvPr>
          <p:cNvSpPr>
            <a:spLocks noGrp="1"/>
          </p:cNvSpPr>
          <p:nvPr>
            <p:ph type="title"/>
          </p:nvPr>
        </p:nvSpPr>
        <p:spPr/>
        <p:txBody>
          <a:bodyPr/>
          <a:lstStyle/>
          <a:p>
            <a:r>
              <a:rPr kumimoji="1" lang="ja-JP" altLang="en-US" dirty="0"/>
              <a:t>無相関の検定</a:t>
            </a:r>
          </a:p>
        </p:txBody>
      </p:sp>
      <p:sp>
        <p:nvSpPr>
          <p:cNvPr id="3" name="コンテンツ プレースホルダー 2">
            <a:extLst>
              <a:ext uri="{FF2B5EF4-FFF2-40B4-BE49-F238E27FC236}">
                <a16:creationId xmlns:a16="http://schemas.microsoft.com/office/drawing/2014/main" id="{7BD37BED-A048-4330-91B1-604CC88894E6}"/>
              </a:ext>
            </a:extLst>
          </p:cNvPr>
          <p:cNvSpPr>
            <a:spLocks noGrp="1"/>
          </p:cNvSpPr>
          <p:nvPr>
            <p:ph idx="1"/>
          </p:nvPr>
        </p:nvSpPr>
        <p:spPr>
          <a:xfrm>
            <a:off x="838200" y="1825625"/>
            <a:ext cx="10515600" cy="4783722"/>
          </a:xfrm>
        </p:spPr>
        <p:txBody>
          <a:bodyPr>
            <a:normAutofit/>
          </a:bodyPr>
          <a:lstStyle/>
          <a:p>
            <a:r>
              <a:rPr kumimoji="1" lang="ja-JP" altLang="en-US" dirty="0"/>
              <a:t>二標本から得た相関係数を使って、母集団同士の相関の有無を調べる検定</a:t>
            </a:r>
            <a:endParaRPr kumimoji="1" lang="en-US" altLang="ja-JP" dirty="0"/>
          </a:p>
          <a:p>
            <a:r>
              <a:rPr lang="ja-JP" altLang="en-US" dirty="0"/>
              <a:t>帰無仮説は「母相関係数は</a:t>
            </a:r>
            <a:r>
              <a:rPr lang="en-US" altLang="ja-JP" dirty="0"/>
              <a:t>0</a:t>
            </a:r>
            <a:r>
              <a:rPr lang="ja-JP" altLang="en-US" dirty="0"/>
              <a:t>」</a:t>
            </a:r>
            <a:endParaRPr lang="en-US" altLang="ja-JP" dirty="0"/>
          </a:p>
          <a:p>
            <a:r>
              <a:rPr lang="ja-JP" altLang="en-US" dirty="0"/>
              <a:t>検定統計量は以下の値、分布は</a:t>
            </a:r>
            <a:r>
              <a:rPr lang="en-US" altLang="ja-JP" dirty="0"/>
              <a:t>n-2</a:t>
            </a:r>
            <a:r>
              <a:rPr lang="ja-JP" altLang="en-US" dirty="0"/>
              <a:t>の</a:t>
            </a:r>
            <a:r>
              <a:rPr lang="en-US" altLang="ja-JP" dirty="0"/>
              <a:t>t</a:t>
            </a:r>
            <a:r>
              <a:rPr lang="ja-JP" altLang="en-US" dirty="0"/>
              <a:t>分布を用いる</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r>
              <a:rPr lang="ja-JP" altLang="en-US" dirty="0"/>
              <a:t>帰無仮説が棄却されたら「二つの要素間で相関関係がある」</a:t>
            </a:r>
            <a:endParaRPr lang="en-US" altLang="ja-JP" dirty="0"/>
          </a:p>
          <a:p>
            <a:pPr marL="0" indent="0">
              <a:buNone/>
            </a:pPr>
            <a:r>
              <a:rPr lang="ja-JP" altLang="en-US" dirty="0"/>
              <a:t>　と結論付けられる。</a:t>
            </a:r>
            <a:endParaRPr kumimoji="1" lang="ja-JP" altLang="en-US" dirty="0"/>
          </a:p>
        </p:txBody>
      </p:sp>
      <p:pic>
        <p:nvPicPr>
          <p:cNvPr id="27650" name="Picture 2" descr=" \displaystyle t=\frac{|r|\sqrt{n-2}}{\sqrt{1-r^2}} ">
            <a:extLst>
              <a:ext uri="{FF2B5EF4-FFF2-40B4-BE49-F238E27FC236}">
                <a16:creationId xmlns:a16="http://schemas.microsoft.com/office/drawing/2014/main" id="{E90C368A-9A50-47A5-B56D-3CE989ECA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5075" y="4026568"/>
            <a:ext cx="2177512" cy="90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0063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0EB0C-2905-4CDA-8BB1-DBB700FB90DF}"/>
              </a:ext>
            </a:extLst>
          </p:cNvPr>
          <p:cNvSpPr>
            <a:spLocks noGrp="1"/>
          </p:cNvSpPr>
          <p:nvPr>
            <p:ph type="title"/>
          </p:nvPr>
        </p:nvSpPr>
        <p:spPr/>
        <p:txBody>
          <a:bodyPr/>
          <a:lstStyle/>
          <a:p>
            <a:r>
              <a:rPr kumimoji="1" lang="ja-JP" altLang="en-US" dirty="0"/>
              <a:t>母相関係数の区間推定</a:t>
            </a:r>
          </a:p>
        </p:txBody>
      </p:sp>
      <p:sp>
        <p:nvSpPr>
          <p:cNvPr id="3" name="コンテンツ プレースホルダー 2">
            <a:extLst>
              <a:ext uri="{FF2B5EF4-FFF2-40B4-BE49-F238E27FC236}">
                <a16:creationId xmlns:a16="http://schemas.microsoft.com/office/drawing/2014/main" id="{4943C1EC-E19F-4E2D-BBCE-61B9AC15A54A}"/>
              </a:ext>
            </a:extLst>
          </p:cNvPr>
          <p:cNvSpPr>
            <a:spLocks noGrp="1"/>
          </p:cNvSpPr>
          <p:nvPr>
            <p:ph idx="1"/>
          </p:nvPr>
        </p:nvSpPr>
        <p:spPr/>
        <p:txBody>
          <a:bodyPr/>
          <a:lstStyle/>
          <a:p>
            <a:r>
              <a:rPr kumimoji="1" lang="ja-JP" altLang="en-US" dirty="0"/>
              <a:t>まず標本から算出した相関係数を変換する</a:t>
            </a:r>
            <a:endParaRPr kumimoji="1" lang="en-US" altLang="ja-JP" dirty="0"/>
          </a:p>
          <a:p>
            <a:pPr marL="0" indent="0">
              <a:buNone/>
            </a:pPr>
            <a:r>
              <a:rPr lang="ja-JP" altLang="en-US" dirty="0"/>
              <a:t>　</a:t>
            </a:r>
            <a:r>
              <a:rPr kumimoji="1" lang="ja-JP" altLang="en-US" dirty="0"/>
              <a:t>　　　　　 </a:t>
            </a:r>
            <a:r>
              <a:rPr kumimoji="1" lang="en-US" altLang="ja-JP" dirty="0"/>
              <a:t>(</a:t>
            </a:r>
            <a:r>
              <a:rPr kumimoji="1" lang="ja-JP" altLang="en-US" dirty="0"/>
              <a:t>フィッシャーの</a:t>
            </a:r>
            <a:r>
              <a:rPr kumimoji="1" lang="en-US" altLang="ja-JP" dirty="0"/>
              <a:t>z</a:t>
            </a:r>
            <a:r>
              <a:rPr kumimoji="1" lang="ja-JP" altLang="en-US" dirty="0"/>
              <a:t>変換</a:t>
            </a:r>
            <a:r>
              <a:rPr kumimoji="1" lang="en-US" altLang="ja-JP" dirty="0"/>
              <a:t>)</a:t>
            </a:r>
          </a:p>
          <a:p>
            <a:r>
              <a:rPr kumimoji="1" lang="en-US" altLang="ja-JP" dirty="0"/>
              <a:t>z</a:t>
            </a:r>
            <a:r>
              <a:rPr kumimoji="1" lang="ja-JP" altLang="en-US" dirty="0"/>
              <a:t>はサンプルサイズが大きい時には、平均</a:t>
            </a:r>
            <a:r>
              <a:rPr kumimoji="1" lang="en-US" altLang="ja-JP" dirty="0"/>
              <a:t>ζ</a:t>
            </a:r>
            <a:r>
              <a:rPr kumimoji="1" lang="ja-JP" altLang="en-US" dirty="0"/>
              <a:t>、分散</a:t>
            </a:r>
            <a:r>
              <a:rPr kumimoji="1" lang="en-US" altLang="ja-JP" dirty="0"/>
              <a:t>1/(n-3)</a:t>
            </a:r>
            <a:r>
              <a:rPr kumimoji="1" lang="ja-JP" altLang="en-US" dirty="0"/>
              <a:t>の正規分布に従う。これらを用いて</a:t>
            </a:r>
            <a:r>
              <a:rPr kumimoji="1" lang="en-US" altLang="ja-JP" dirty="0"/>
              <a:t>z</a:t>
            </a:r>
            <a:r>
              <a:rPr kumimoji="1" lang="ja-JP" altLang="en-US" dirty="0"/>
              <a:t>を標準化</a:t>
            </a:r>
            <a:endParaRPr kumimoji="1" lang="en-US" altLang="ja-JP" dirty="0"/>
          </a:p>
          <a:p>
            <a:pPr marL="0" indent="0">
              <a:buNone/>
            </a:pPr>
            <a:r>
              <a:rPr lang="ja-JP" altLang="en-US" dirty="0"/>
              <a:t>　</a:t>
            </a:r>
            <a:endParaRPr lang="en-US" altLang="ja-JP" dirty="0"/>
          </a:p>
          <a:p>
            <a:pPr marL="0" indent="0">
              <a:buNone/>
            </a:pPr>
            <a:endParaRPr kumimoji="1" lang="en-US" altLang="ja-JP" dirty="0"/>
          </a:p>
          <a:p>
            <a:r>
              <a:rPr lang="ja-JP" altLang="en-US" dirty="0"/>
              <a:t>この値が標準正規分布に従うことから、区間を推定する。</a:t>
            </a:r>
            <a:endParaRPr kumimoji="1" lang="ja-JP" altLang="en-US" dirty="0"/>
          </a:p>
        </p:txBody>
      </p:sp>
      <p:pic>
        <p:nvPicPr>
          <p:cNvPr id="28674" name="Picture 2" descr=" \displaystyle z=\frac{1}{2}\log\frac{1+r}{1-r} ">
            <a:extLst>
              <a:ext uri="{FF2B5EF4-FFF2-40B4-BE49-F238E27FC236}">
                <a16:creationId xmlns:a16="http://schemas.microsoft.com/office/drawing/2014/main" id="{D9346AC7-EE4F-4EA6-9285-1694EE77C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298" y="2318919"/>
            <a:ext cx="1628775" cy="523875"/>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 \displaystyle \frac{z-\zeta}{\sqrt{\frac{1}{n-3}}}=\sqrt{n-3}(z-\zeta) ">
            <a:extLst>
              <a:ext uri="{FF2B5EF4-FFF2-40B4-BE49-F238E27FC236}">
                <a16:creationId xmlns:a16="http://schemas.microsoft.com/office/drawing/2014/main" id="{A5BEB2F5-8E68-45A3-88C3-79B7B5588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298" y="3719303"/>
            <a:ext cx="256222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9134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98B1EF-C343-4D6D-998A-086E4CF6378A}"/>
              </a:ext>
            </a:extLst>
          </p:cNvPr>
          <p:cNvSpPr>
            <a:spLocks noGrp="1"/>
          </p:cNvSpPr>
          <p:nvPr>
            <p:ph type="title"/>
          </p:nvPr>
        </p:nvSpPr>
        <p:spPr/>
        <p:txBody>
          <a:bodyPr/>
          <a:lstStyle/>
          <a:p>
            <a:r>
              <a:rPr kumimoji="1" lang="ja-JP" altLang="en-US" dirty="0"/>
              <a:t>偏相関係数</a:t>
            </a:r>
          </a:p>
        </p:txBody>
      </p:sp>
      <p:sp>
        <p:nvSpPr>
          <p:cNvPr id="3" name="コンテンツ プレースホルダー 2">
            <a:extLst>
              <a:ext uri="{FF2B5EF4-FFF2-40B4-BE49-F238E27FC236}">
                <a16:creationId xmlns:a16="http://schemas.microsoft.com/office/drawing/2014/main" id="{9C48D8A0-A317-4B8F-93BA-13618B91290C}"/>
              </a:ext>
            </a:extLst>
          </p:cNvPr>
          <p:cNvSpPr>
            <a:spLocks noGrp="1"/>
          </p:cNvSpPr>
          <p:nvPr>
            <p:ph idx="1"/>
          </p:nvPr>
        </p:nvSpPr>
        <p:spPr>
          <a:xfrm>
            <a:off x="313544" y="1998662"/>
            <a:ext cx="11714526" cy="4859337"/>
          </a:xfrm>
        </p:spPr>
        <p:txBody>
          <a:bodyPr/>
          <a:lstStyle/>
          <a:p>
            <a:r>
              <a:rPr kumimoji="1" lang="ja-JP" altLang="en-US" dirty="0"/>
              <a:t>映画館のスクリーン数と薬局のような相関関係のことを</a:t>
            </a:r>
            <a:endParaRPr kumimoji="1" lang="en-US" altLang="ja-JP" dirty="0"/>
          </a:p>
          <a:p>
            <a:pPr marL="0" indent="0">
              <a:buNone/>
            </a:pPr>
            <a:r>
              <a:rPr lang="ja-JP" altLang="en-US" dirty="0"/>
              <a:t>　「見かけ上の相関」や「疑似相関」という。</a:t>
            </a:r>
            <a:endParaRPr lang="en-US" altLang="ja-JP" dirty="0"/>
          </a:p>
          <a:p>
            <a:r>
              <a:rPr kumimoji="1" lang="ja-JP" altLang="en-US" dirty="0"/>
              <a:t>疑似相関がある場合に用いる第三の因子の影響を除いた相関係数を</a:t>
            </a:r>
            <a:endParaRPr kumimoji="1" lang="en-US" altLang="ja-JP" dirty="0"/>
          </a:p>
          <a:p>
            <a:pPr marL="0" indent="0">
              <a:buNone/>
            </a:pPr>
            <a:r>
              <a:rPr lang="en-US" altLang="ja-JP" dirty="0"/>
              <a:t>  </a:t>
            </a:r>
            <a:r>
              <a:rPr kumimoji="1" lang="ja-JP" altLang="en-US" dirty="0"/>
              <a:t>偏相関係数という。</a:t>
            </a:r>
            <a:endParaRPr kumimoji="1" lang="en-US" altLang="ja-JP" dirty="0"/>
          </a:p>
          <a:p>
            <a:r>
              <a:rPr lang="en-US" altLang="ja-JP" dirty="0"/>
              <a:t>z</a:t>
            </a:r>
            <a:r>
              <a:rPr lang="ja-JP" altLang="en-US" dirty="0"/>
              <a:t>の影響を除いた</a:t>
            </a:r>
            <a:r>
              <a:rPr lang="en-US" altLang="ja-JP" dirty="0"/>
              <a:t>x</a:t>
            </a:r>
            <a:r>
              <a:rPr lang="ja-JP" altLang="en-US" dirty="0"/>
              <a:t>と</a:t>
            </a:r>
            <a:r>
              <a:rPr lang="en-US" altLang="ja-JP" dirty="0"/>
              <a:t>y</a:t>
            </a:r>
            <a:r>
              <a:rPr lang="ja-JP" altLang="en-US" dirty="0"/>
              <a:t>の偏相関係数</a:t>
            </a:r>
            <a:endParaRPr kumimoji="1" lang="en-US" altLang="ja-JP" dirty="0"/>
          </a:p>
          <a:p>
            <a:pPr marL="0" indent="0">
              <a:buNone/>
            </a:pPr>
            <a:endParaRPr kumimoji="1" lang="en-US" altLang="ja-JP" dirty="0"/>
          </a:p>
        </p:txBody>
      </p:sp>
      <p:pic>
        <p:nvPicPr>
          <p:cNvPr id="29698" name="Picture 2" descr="図4">
            <a:extLst>
              <a:ext uri="{FF2B5EF4-FFF2-40B4-BE49-F238E27FC236}">
                <a16:creationId xmlns:a16="http://schemas.microsoft.com/office/drawing/2014/main" id="{5CE09A44-1849-454C-A0C8-A3C7D3EAC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7495" y="365125"/>
            <a:ext cx="4600575" cy="1633538"/>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 \displaystyle r_{xy \cdot z}=\frac{r_{xy}-r_{xz}r_{yz}}{\sqrt{1-r_{xz}^{2}}\sqrt{1-r_{yz}^{2}}} ">
            <a:extLst>
              <a:ext uri="{FF2B5EF4-FFF2-40B4-BE49-F238E27FC236}">
                <a16:creationId xmlns:a16="http://schemas.microsoft.com/office/drawing/2014/main" id="{1544129C-BF6F-43D2-8151-94F64D730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261" y="5207084"/>
            <a:ext cx="3866754" cy="96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2648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B52B55-9BA4-4781-AB3E-A1BB10988019}"/>
              </a:ext>
            </a:extLst>
          </p:cNvPr>
          <p:cNvSpPr>
            <a:spLocks noGrp="1"/>
          </p:cNvSpPr>
          <p:nvPr>
            <p:ph type="title"/>
          </p:nvPr>
        </p:nvSpPr>
        <p:spPr/>
        <p:txBody>
          <a:bodyPr/>
          <a:lstStyle/>
          <a:p>
            <a:r>
              <a:rPr kumimoji="1" lang="ja-JP" altLang="en-US" dirty="0"/>
              <a:t>層別解析</a:t>
            </a:r>
          </a:p>
        </p:txBody>
      </p:sp>
      <p:sp>
        <p:nvSpPr>
          <p:cNvPr id="3" name="コンテンツ プレースホルダー 2">
            <a:extLst>
              <a:ext uri="{FF2B5EF4-FFF2-40B4-BE49-F238E27FC236}">
                <a16:creationId xmlns:a16="http://schemas.microsoft.com/office/drawing/2014/main" id="{41A5F442-6BE4-4F99-B525-A288163A0A91}"/>
              </a:ext>
            </a:extLst>
          </p:cNvPr>
          <p:cNvSpPr>
            <a:spLocks noGrp="1"/>
          </p:cNvSpPr>
          <p:nvPr>
            <p:ph idx="1"/>
          </p:nvPr>
        </p:nvSpPr>
        <p:spPr>
          <a:xfrm>
            <a:off x="132347" y="1676483"/>
            <a:ext cx="10515600" cy="4351338"/>
          </a:xfrm>
        </p:spPr>
        <p:txBody>
          <a:bodyPr/>
          <a:lstStyle/>
          <a:p>
            <a:r>
              <a:rPr lang="ja-JP" altLang="en-US" dirty="0"/>
              <a:t>データの中にいくつかの異なる</a:t>
            </a:r>
            <a:endParaRPr lang="en-US" altLang="ja-JP" dirty="0"/>
          </a:p>
          <a:p>
            <a:pPr marL="0" indent="0">
              <a:buNone/>
            </a:pPr>
            <a:r>
              <a:rPr kumimoji="1" lang="ja-JP" altLang="en-US" dirty="0"/>
              <a:t>　性質の集団が含まれている場合に</a:t>
            </a:r>
            <a:endParaRPr kumimoji="1" lang="en-US" altLang="ja-JP" dirty="0"/>
          </a:p>
          <a:p>
            <a:pPr marL="0" indent="0">
              <a:buNone/>
            </a:pPr>
            <a:r>
              <a:rPr lang="ja-JP" altLang="en-US" dirty="0"/>
              <a:t>　データを分割して解析すること。</a:t>
            </a:r>
            <a:endParaRPr kumimoji="1" lang="ja-JP" altLang="en-US" dirty="0"/>
          </a:p>
        </p:txBody>
      </p:sp>
      <p:pic>
        <p:nvPicPr>
          <p:cNvPr id="30722" name="Picture 2" descr="図1">
            <a:extLst>
              <a:ext uri="{FF2B5EF4-FFF2-40B4-BE49-F238E27FC236}">
                <a16:creationId xmlns:a16="http://schemas.microsoft.com/office/drawing/2014/main" id="{8D7719B7-5BC3-42D6-A012-8673E6CC9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652" y="748465"/>
            <a:ext cx="4514850" cy="2714625"/>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図2">
            <a:extLst>
              <a:ext uri="{FF2B5EF4-FFF2-40B4-BE49-F238E27FC236}">
                <a16:creationId xmlns:a16="http://schemas.microsoft.com/office/drawing/2014/main" id="{E0604A3D-BA76-4596-B8BF-B8546A201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789" y="4062080"/>
            <a:ext cx="8069179" cy="2616035"/>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下 3">
            <a:extLst>
              <a:ext uri="{FF2B5EF4-FFF2-40B4-BE49-F238E27FC236}">
                <a16:creationId xmlns:a16="http://schemas.microsoft.com/office/drawing/2014/main" id="{169753A0-057E-41B1-BD0F-E23451C42721}"/>
              </a:ext>
            </a:extLst>
          </p:cNvPr>
          <p:cNvSpPr/>
          <p:nvPr/>
        </p:nvSpPr>
        <p:spPr>
          <a:xfrm>
            <a:off x="7885699" y="3447385"/>
            <a:ext cx="648702" cy="6146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3643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7B402-8DA2-4DF7-A6EE-82F62649278E}"/>
              </a:ext>
            </a:extLst>
          </p:cNvPr>
          <p:cNvSpPr>
            <a:spLocks noGrp="1"/>
          </p:cNvSpPr>
          <p:nvPr>
            <p:ph type="title"/>
          </p:nvPr>
        </p:nvSpPr>
        <p:spPr/>
        <p:txBody>
          <a:bodyPr/>
          <a:lstStyle/>
          <a:p>
            <a:r>
              <a:rPr kumimoji="1" lang="ja-JP" altLang="en-US" dirty="0"/>
              <a:t>パレート図</a:t>
            </a:r>
          </a:p>
        </p:txBody>
      </p:sp>
      <p:sp>
        <p:nvSpPr>
          <p:cNvPr id="3" name="コンテンツ プレースホルダー 2">
            <a:extLst>
              <a:ext uri="{FF2B5EF4-FFF2-40B4-BE49-F238E27FC236}">
                <a16:creationId xmlns:a16="http://schemas.microsoft.com/office/drawing/2014/main" id="{9F0D0D4B-6286-4B6C-AE20-4006517E15A5}"/>
              </a:ext>
            </a:extLst>
          </p:cNvPr>
          <p:cNvSpPr>
            <a:spLocks noGrp="1"/>
          </p:cNvSpPr>
          <p:nvPr>
            <p:ph idx="1"/>
          </p:nvPr>
        </p:nvSpPr>
        <p:spPr/>
        <p:txBody>
          <a:bodyPr/>
          <a:lstStyle/>
          <a:p>
            <a:r>
              <a:rPr kumimoji="1" lang="ja-JP" altLang="en-US" dirty="0"/>
              <a:t>ヒストグラムの各階級の棒を度数が大きい順に左から並べ、その上に累積相対度数の折れ線グラフを重ねた図。</a:t>
            </a:r>
            <a:endParaRPr kumimoji="1" lang="en-US" altLang="ja-JP" dirty="0"/>
          </a:p>
          <a:p>
            <a:endParaRPr kumimoji="1" lang="ja-JP" altLang="en-US" dirty="0"/>
          </a:p>
        </p:txBody>
      </p:sp>
      <p:pic>
        <p:nvPicPr>
          <p:cNvPr id="1026" name="Picture 2">
            <a:extLst>
              <a:ext uri="{FF2B5EF4-FFF2-40B4-BE49-F238E27FC236}">
                <a16:creationId xmlns:a16="http://schemas.microsoft.com/office/drawing/2014/main" id="{C4195812-9E67-456E-9753-D7C2F1656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316" y="2663825"/>
            <a:ext cx="518160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6354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0D54B-64EC-429F-8959-7A03D567F645}"/>
              </a:ext>
            </a:extLst>
          </p:cNvPr>
          <p:cNvSpPr>
            <a:spLocks noGrp="1"/>
          </p:cNvSpPr>
          <p:nvPr>
            <p:ph type="title"/>
          </p:nvPr>
        </p:nvSpPr>
        <p:spPr/>
        <p:txBody>
          <a:bodyPr/>
          <a:lstStyle/>
          <a:p>
            <a:r>
              <a:rPr lang="ja-JP" altLang="en-US" dirty="0"/>
              <a:t>スピアマンの順位相関係数</a:t>
            </a:r>
            <a:endParaRPr kumimoji="1" lang="ja-JP" altLang="en-US" dirty="0"/>
          </a:p>
        </p:txBody>
      </p:sp>
      <p:sp>
        <p:nvSpPr>
          <p:cNvPr id="3" name="コンテンツ プレースホルダー 2">
            <a:extLst>
              <a:ext uri="{FF2B5EF4-FFF2-40B4-BE49-F238E27FC236}">
                <a16:creationId xmlns:a16="http://schemas.microsoft.com/office/drawing/2014/main" id="{2428FF08-905B-438A-A375-A1652A438D68}"/>
              </a:ext>
            </a:extLst>
          </p:cNvPr>
          <p:cNvSpPr>
            <a:spLocks noGrp="1"/>
          </p:cNvSpPr>
          <p:nvPr>
            <p:ph idx="1"/>
          </p:nvPr>
        </p:nvSpPr>
        <p:spPr/>
        <p:txBody>
          <a:bodyPr/>
          <a:lstStyle/>
          <a:p>
            <a:r>
              <a:rPr lang="en-US" altLang="ja-JP" dirty="0"/>
              <a:t>2</a:t>
            </a:r>
            <a:r>
              <a:rPr lang="ja-JP" altLang="en-US" dirty="0"/>
              <a:t>変量のデータ</a:t>
            </a:r>
            <a:r>
              <a:rPr lang="en-US" altLang="ja-JP" dirty="0"/>
              <a:t>(x</a:t>
            </a:r>
            <a:r>
              <a:rPr lang="en-US" altLang="ja-JP" baseline="-25000" dirty="0"/>
              <a:t>i</a:t>
            </a:r>
            <a:r>
              <a:rPr lang="en-US" altLang="ja-JP" dirty="0"/>
              <a:t>,y</a:t>
            </a:r>
            <a:r>
              <a:rPr lang="en-US" altLang="ja-JP" baseline="-25000" dirty="0"/>
              <a:t>i</a:t>
            </a:r>
            <a:r>
              <a:rPr lang="en-US" altLang="ja-JP" dirty="0"/>
              <a:t>)</a:t>
            </a:r>
            <a:r>
              <a:rPr lang="ja-JP" altLang="en-US" dirty="0"/>
              <a:t>が順位データであるとき、相関係数を求めると得られる。</a:t>
            </a:r>
            <a:endParaRPr lang="en-US" altLang="ja-JP" dirty="0"/>
          </a:p>
          <a:p>
            <a:r>
              <a:rPr lang="en-US" altLang="ja-JP" dirty="0"/>
              <a:t>d</a:t>
            </a:r>
            <a:r>
              <a:rPr kumimoji="1" lang="en-US" altLang="ja-JP" baseline="-25000" dirty="0"/>
              <a:t>i</a:t>
            </a:r>
            <a:r>
              <a:rPr kumimoji="1" lang="en-US" altLang="ja-JP" dirty="0"/>
              <a:t> = x</a:t>
            </a:r>
            <a:r>
              <a:rPr kumimoji="1" lang="en-US" altLang="ja-JP" baseline="-25000" dirty="0"/>
              <a:t>i</a:t>
            </a:r>
            <a:r>
              <a:rPr kumimoji="1" lang="en-US" altLang="ja-JP" dirty="0"/>
              <a:t> – y</a:t>
            </a:r>
            <a:r>
              <a:rPr lang="en-US" altLang="ja-JP" baseline="-25000" dirty="0"/>
              <a:t>i</a:t>
            </a:r>
          </a:p>
          <a:p>
            <a:r>
              <a:rPr lang="en-US" altLang="ja-JP" dirty="0"/>
              <a:t>i</a:t>
            </a:r>
            <a:r>
              <a:rPr kumimoji="1" lang="en-US" altLang="ja-JP" baseline="30000" dirty="0"/>
              <a:t>2</a:t>
            </a:r>
            <a:r>
              <a:rPr kumimoji="1" lang="ja-JP" altLang="en-US" dirty="0"/>
              <a:t>の総和</a:t>
            </a:r>
            <a:r>
              <a:rPr kumimoji="1" lang="en-US" altLang="ja-JP" dirty="0"/>
              <a:t>=n(n+1)(2n+1)/6</a:t>
            </a:r>
          </a:p>
        </p:txBody>
      </p:sp>
      <p:pic>
        <p:nvPicPr>
          <p:cNvPr id="3074" name="Picture 2" descr=" r_s = 1 - \displaystyle \frac{6\displaystyle \sum_{i = 1}^n {d_i}^2}{n(n^2 - 1)} ">
            <a:extLst>
              <a:ext uri="{FF2B5EF4-FFF2-40B4-BE49-F238E27FC236}">
                <a16:creationId xmlns:a16="http://schemas.microsoft.com/office/drawing/2014/main" id="{9459A5B3-8EC1-4D29-8441-BD2DF70F5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218" y="2619966"/>
            <a:ext cx="4140199" cy="215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6412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回帰分析</a:t>
            </a:r>
            <a:endParaRPr kumimoji="1" lang="ja-JP" altLang="en-US" dirty="0"/>
          </a:p>
        </p:txBody>
      </p:sp>
    </p:spTree>
    <p:extLst>
      <p:ext uri="{BB962C8B-B14F-4D97-AF65-F5344CB8AC3E}">
        <p14:creationId xmlns:p14="http://schemas.microsoft.com/office/powerpoint/2010/main" val="12982004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35CC2E-C514-445C-BE21-33838B49E7E6}"/>
              </a:ext>
            </a:extLst>
          </p:cNvPr>
          <p:cNvSpPr>
            <a:spLocks noGrp="1"/>
          </p:cNvSpPr>
          <p:nvPr>
            <p:ph type="title"/>
          </p:nvPr>
        </p:nvSpPr>
        <p:spPr/>
        <p:txBody>
          <a:bodyPr/>
          <a:lstStyle/>
          <a:p>
            <a:r>
              <a:rPr lang="ja-JP" altLang="en-US" dirty="0"/>
              <a:t>偏回帰係数</a:t>
            </a:r>
            <a:endParaRPr kumimoji="1" lang="ja-JP" altLang="en-US" dirty="0"/>
          </a:p>
        </p:txBody>
      </p:sp>
      <p:sp>
        <p:nvSpPr>
          <p:cNvPr id="3" name="コンテンツ プレースホルダー 2">
            <a:extLst>
              <a:ext uri="{FF2B5EF4-FFF2-40B4-BE49-F238E27FC236}">
                <a16:creationId xmlns:a16="http://schemas.microsoft.com/office/drawing/2014/main" id="{24F47A28-C95B-4DD8-9D91-BADBC1D31723}"/>
              </a:ext>
            </a:extLst>
          </p:cNvPr>
          <p:cNvSpPr>
            <a:spLocks noGrp="1"/>
          </p:cNvSpPr>
          <p:nvPr>
            <p:ph idx="1"/>
          </p:nvPr>
        </p:nvSpPr>
        <p:spPr>
          <a:xfrm>
            <a:off x="838200" y="1825624"/>
            <a:ext cx="10515600" cy="5133975"/>
          </a:xfrm>
        </p:spPr>
        <p:txBody>
          <a:bodyPr>
            <a:normAutofit/>
          </a:bodyPr>
          <a:lstStyle/>
          <a:p>
            <a:r>
              <a:rPr kumimoji="1" lang="ja-JP" altLang="en-US" dirty="0"/>
              <a:t>回帰式の</a:t>
            </a:r>
            <a:r>
              <a:rPr kumimoji="1" lang="en-US" altLang="ja-JP" dirty="0"/>
              <a:t>β</a:t>
            </a:r>
            <a:r>
              <a:rPr kumimoji="1" lang="ja-JP" altLang="en-US" dirty="0"/>
              <a:t>にあたる部分。</a:t>
            </a:r>
            <a:endParaRPr kumimoji="1" lang="en-US" altLang="ja-JP" dirty="0"/>
          </a:p>
          <a:p>
            <a:r>
              <a:rPr lang="ja-JP" altLang="en-US" dirty="0"/>
              <a:t>最小二乗法によって求められる。</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kumimoji="1" lang="ja-JP" altLang="en-US" dirty="0"/>
              <a:t>標準偏回帰係数</a:t>
            </a:r>
            <a:r>
              <a:rPr kumimoji="1" lang="en-US" altLang="ja-JP" dirty="0"/>
              <a:t>…</a:t>
            </a:r>
            <a:r>
              <a:rPr kumimoji="1" lang="ja-JP" altLang="en-US" dirty="0"/>
              <a:t>説明変数、目的変数を標準化した回帰式から求められる偏回帰係数。係数同士の大小を比較できる。</a:t>
            </a:r>
            <a:endParaRPr kumimoji="1" lang="en-US" altLang="ja-JP" dirty="0"/>
          </a:p>
          <a:p>
            <a:endParaRPr kumimoji="1" lang="ja-JP" altLang="en-US" dirty="0"/>
          </a:p>
        </p:txBody>
      </p:sp>
      <p:pic>
        <p:nvPicPr>
          <p:cNvPr id="31746" name="Picture 2" descr=" \displaystyle y=\beta_{0}+\beta_{1}x_{1}+\beta_{2}x_{2}+\beta_{3}x_{3}+\beta_{4}x_{4} ">
            <a:extLst>
              <a:ext uri="{FF2B5EF4-FFF2-40B4-BE49-F238E27FC236}">
                <a16:creationId xmlns:a16="http://schemas.microsoft.com/office/drawing/2014/main" id="{84DF6945-7447-4CF6-94C8-D8C66DD401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0999" y="908843"/>
            <a:ext cx="3943350" cy="23812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グループ化 5">
            <a:extLst>
              <a:ext uri="{FF2B5EF4-FFF2-40B4-BE49-F238E27FC236}">
                <a16:creationId xmlns:a16="http://schemas.microsoft.com/office/drawing/2014/main" id="{32FD44E3-168E-4176-9CC2-A6E5ACFE62CB}"/>
              </a:ext>
            </a:extLst>
          </p:cNvPr>
          <p:cNvGrpSpPr/>
          <p:nvPr/>
        </p:nvGrpSpPr>
        <p:grpSpPr>
          <a:xfrm>
            <a:off x="927100" y="2774156"/>
            <a:ext cx="9220200" cy="3175001"/>
            <a:chOff x="1136179" y="4381222"/>
            <a:chExt cx="7102695" cy="2387706"/>
          </a:xfrm>
        </p:grpSpPr>
        <p:pic>
          <p:nvPicPr>
            <p:cNvPr id="5" name="図 4">
              <a:extLst>
                <a:ext uri="{FF2B5EF4-FFF2-40B4-BE49-F238E27FC236}">
                  <a16:creationId xmlns:a16="http://schemas.microsoft.com/office/drawing/2014/main" id="{56736628-FE89-437B-8550-8BD81D859214}"/>
                </a:ext>
              </a:extLst>
            </p:cNvPr>
            <p:cNvPicPr>
              <a:picLocks noChangeAspect="1"/>
            </p:cNvPicPr>
            <p:nvPr/>
          </p:nvPicPr>
          <p:blipFill rotWithShape="1">
            <a:blip r:embed="rId4"/>
            <a:srcRect t="4285" r="31924" b="43869"/>
            <a:stretch/>
          </p:blipFill>
          <p:spPr>
            <a:xfrm>
              <a:off x="1136179" y="4381222"/>
              <a:ext cx="4591521" cy="2311506"/>
            </a:xfrm>
            <a:prstGeom prst="rect">
              <a:avLst/>
            </a:prstGeom>
          </p:spPr>
        </p:pic>
        <p:pic>
          <p:nvPicPr>
            <p:cNvPr id="7" name="図 6">
              <a:extLst>
                <a:ext uri="{FF2B5EF4-FFF2-40B4-BE49-F238E27FC236}">
                  <a16:creationId xmlns:a16="http://schemas.microsoft.com/office/drawing/2014/main" id="{18F3FCDF-ADD0-4CDA-9C5C-60DE08AE7CE3}"/>
                </a:ext>
              </a:extLst>
            </p:cNvPr>
            <p:cNvPicPr>
              <a:picLocks noChangeAspect="1"/>
            </p:cNvPicPr>
            <p:nvPr/>
          </p:nvPicPr>
          <p:blipFill rotWithShape="1">
            <a:blip r:embed="rId4"/>
            <a:srcRect l="1282" t="54996" r="59603"/>
            <a:stretch/>
          </p:blipFill>
          <p:spPr>
            <a:xfrm>
              <a:off x="5600700" y="4762500"/>
              <a:ext cx="2638174" cy="2006428"/>
            </a:xfrm>
            <a:prstGeom prst="rect">
              <a:avLst/>
            </a:prstGeom>
          </p:spPr>
        </p:pic>
      </p:grpSp>
    </p:spTree>
    <p:extLst>
      <p:ext uri="{BB962C8B-B14F-4D97-AF65-F5344CB8AC3E}">
        <p14:creationId xmlns:p14="http://schemas.microsoft.com/office/powerpoint/2010/main" val="37334748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1D8D51-5D56-4266-AE89-DB72548E1BE9}"/>
              </a:ext>
            </a:extLst>
          </p:cNvPr>
          <p:cNvSpPr>
            <a:spLocks noGrp="1"/>
          </p:cNvSpPr>
          <p:nvPr>
            <p:ph type="title"/>
          </p:nvPr>
        </p:nvSpPr>
        <p:spPr/>
        <p:txBody>
          <a:bodyPr/>
          <a:lstStyle/>
          <a:p>
            <a:r>
              <a:rPr kumimoji="1" lang="ja-JP" altLang="en-US" dirty="0"/>
              <a:t>偏回帰係数の有意性の検定</a:t>
            </a:r>
          </a:p>
        </p:txBody>
      </p:sp>
      <p:sp>
        <p:nvSpPr>
          <p:cNvPr id="3" name="コンテンツ プレースホルダー 2">
            <a:extLst>
              <a:ext uri="{FF2B5EF4-FFF2-40B4-BE49-F238E27FC236}">
                <a16:creationId xmlns:a16="http://schemas.microsoft.com/office/drawing/2014/main" id="{B632BD30-6054-4622-BC5D-B5BE5EF1220C}"/>
              </a:ext>
            </a:extLst>
          </p:cNvPr>
          <p:cNvSpPr>
            <a:spLocks noGrp="1"/>
          </p:cNvSpPr>
          <p:nvPr>
            <p:ph idx="1"/>
          </p:nvPr>
        </p:nvSpPr>
        <p:spPr/>
        <p:txBody>
          <a:bodyPr/>
          <a:lstStyle/>
          <a:p>
            <a:r>
              <a:rPr lang="en-US" altLang="ja-JP" dirty="0"/>
              <a:t>H0 = </a:t>
            </a:r>
            <a:r>
              <a:rPr lang="ja-JP" altLang="en-US" dirty="0"/>
              <a:t>「各偏回帰係数</a:t>
            </a:r>
            <a:r>
              <a:rPr lang="en-US" altLang="ja-JP" dirty="0"/>
              <a:t>=0</a:t>
            </a:r>
            <a:r>
              <a:rPr lang="ja-JP" altLang="en-US" dirty="0"/>
              <a:t>」</a:t>
            </a:r>
            <a:endParaRPr lang="en-US" altLang="ja-JP" dirty="0"/>
          </a:p>
          <a:p>
            <a:r>
              <a:rPr lang="ja-JP" altLang="en-US" dirty="0"/>
              <a:t>検定統計量は、偏回帰係数</a:t>
            </a:r>
            <a:r>
              <a:rPr lang="en-US" altLang="ja-JP" dirty="0"/>
              <a:t>/</a:t>
            </a:r>
            <a:r>
              <a:rPr lang="ja-JP" altLang="en-US" dirty="0"/>
              <a:t>標準誤差</a:t>
            </a:r>
            <a:endParaRPr lang="en-US" altLang="ja-JP" dirty="0"/>
          </a:p>
          <a:p>
            <a:r>
              <a:rPr lang="ja-JP" altLang="en-US" dirty="0"/>
              <a:t>自由度</a:t>
            </a:r>
            <a:r>
              <a:rPr lang="en-US" altLang="ja-JP" dirty="0"/>
              <a:t>(n-k-1)</a:t>
            </a:r>
            <a:r>
              <a:rPr lang="ja-JP" altLang="en-US" dirty="0"/>
              <a:t>の</a:t>
            </a:r>
            <a:r>
              <a:rPr lang="en-US" altLang="ja-JP" dirty="0"/>
              <a:t>t</a:t>
            </a:r>
            <a:r>
              <a:rPr lang="ja-JP" altLang="en-US" dirty="0"/>
              <a:t>分布 </a:t>
            </a:r>
            <a:r>
              <a:rPr lang="en-US" altLang="ja-JP" dirty="0"/>
              <a:t>(n= </a:t>
            </a:r>
            <a:r>
              <a:rPr lang="ja-JP" altLang="en-US" dirty="0"/>
              <a:t>サンプルサイズ</a:t>
            </a:r>
            <a:r>
              <a:rPr lang="en-US" altLang="ja-JP" dirty="0"/>
              <a:t>, k=</a:t>
            </a:r>
            <a:r>
              <a:rPr lang="ja-JP" altLang="en-US" dirty="0"/>
              <a:t>説明変数の個数</a:t>
            </a:r>
            <a:r>
              <a:rPr lang="en-US" altLang="ja-JP" dirty="0"/>
              <a:t>)</a:t>
            </a:r>
          </a:p>
          <a:p>
            <a:endParaRPr kumimoji="1" lang="ja-JP" altLang="en-US" dirty="0"/>
          </a:p>
        </p:txBody>
      </p:sp>
    </p:spTree>
    <p:extLst>
      <p:ext uri="{BB962C8B-B14F-4D97-AF65-F5344CB8AC3E}">
        <p14:creationId xmlns:p14="http://schemas.microsoft.com/office/powerpoint/2010/main" val="24070795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76AF4-04EA-4F1D-BC4E-2E677EAD08A0}"/>
              </a:ext>
            </a:extLst>
          </p:cNvPr>
          <p:cNvSpPr>
            <a:spLocks noGrp="1"/>
          </p:cNvSpPr>
          <p:nvPr>
            <p:ph type="title"/>
          </p:nvPr>
        </p:nvSpPr>
        <p:spPr/>
        <p:txBody>
          <a:bodyPr/>
          <a:lstStyle/>
          <a:p>
            <a:r>
              <a:rPr kumimoji="1" lang="ja-JP" altLang="en-US" dirty="0"/>
              <a:t>偏回帰係数の区間推定</a:t>
            </a:r>
          </a:p>
        </p:txBody>
      </p:sp>
      <p:sp>
        <p:nvSpPr>
          <p:cNvPr id="3" name="コンテンツ プレースホルダー 2">
            <a:extLst>
              <a:ext uri="{FF2B5EF4-FFF2-40B4-BE49-F238E27FC236}">
                <a16:creationId xmlns:a16="http://schemas.microsoft.com/office/drawing/2014/main" id="{AD16BCD2-B452-4CC0-84BE-3D2A67986544}"/>
              </a:ext>
            </a:extLst>
          </p:cNvPr>
          <p:cNvSpPr>
            <a:spLocks noGrp="1"/>
          </p:cNvSpPr>
          <p:nvPr>
            <p:ph idx="1"/>
          </p:nvPr>
        </p:nvSpPr>
        <p:spPr/>
        <p:txBody>
          <a:bodyPr/>
          <a:lstStyle/>
          <a:p>
            <a:r>
              <a:rPr lang="en-US" altLang="ja-JP" dirty="0"/>
              <a:t>t</a:t>
            </a:r>
            <a:r>
              <a:rPr kumimoji="1" lang="ja-JP" altLang="en-US" dirty="0"/>
              <a:t>値</a:t>
            </a:r>
            <a:r>
              <a:rPr kumimoji="1" lang="en-US" altLang="ja-JP" dirty="0"/>
              <a:t>=(β^-β)/SE(β^)</a:t>
            </a:r>
          </a:p>
          <a:p>
            <a:r>
              <a:rPr lang="ja-JP" altLang="en-US" dirty="0"/>
              <a:t>自由度</a:t>
            </a:r>
            <a:r>
              <a:rPr lang="en-US" altLang="ja-JP" dirty="0"/>
              <a:t>(n-k-1)</a:t>
            </a:r>
            <a:r>
              <a:rPr lang="ja-JP" altLang="en-US" dirty="0"/>
              <a:t>の</a:t>
            </a:r>
            <a:r>
              <a:rPr lang="en-US" altLang="ja-JP" dirty="0"/>
              <a:t>t</a:t>
            </a:r>
            <a:r>
              <a:rPr lang="ja-JP" altLang="en-US" dirty="0"/>
              <a:t>分布表で区間推定</a:t>
            </a:r>
            <a:endParaRPr lang="en-US" altLang="ja-JP" dirty="0"/>
          </a:p>
          <a:p>
            <a:r>
              <a:rPr lang="ja-JP" altLang="en-US" dirty="0"/>
              <a:t>切片</a:t>
            </a:r>
            <a:r>
              <a:rPr lang="en-US" altLang="ja-JP" dirty="0"/>
              <a:t>α</a:t>
            </a:r>
            <a:r>
              <a:rPr lang="ja-JP" altLang="en-US" dirty="0"/>
              <a:t>も同様</a:t>
            </a:r>
            <a:endParaRPr kumimoji="1" lang="ja-JP" altLang="en-US" dirty="0"/>
          </a:p>
        </p:txBody>
      </p:sp>
      <p:pic>
        <p:nvPicPr>
          <p:cNvPr id="5" name="図 4">
            <a:extLst>
              <a:ext uri="{FF2B5EF4-FFF2-40B4-BE49-F238E27FC236}">
                <a16:creationId xmlns:a16="http://schemas.microsoft.com/office/drawing/2014/main" id="{6917F5CD-5079-493A-8FEF-E07AC60EF703}"/>
              </a:ext>
            </a:extLst>
          </p:cNvPr>
          <p:cNvPicPr>
            <a:picLocks noChangeAspect="1"/>
          </p:cNvPicPr>
          <p:nvPr/>
        </p:nvPicPr>
        <p:blipFill>
          <a:blip r:embed="rId2"/>
          <a:stretch>
            <a:fillRect/>
          </a:stretch>
        </p:blipFill>
        <p:spPr>
          <a:xfrm>
            <a:off x="838200" y="3429000"/>
            <a:ext cx="10325830" cy="993098"/>
          </a:xfrm>
          <a:prstGeom prst="rect">
            <a:avLst/>
          </a:prstGeom>
        </p:spPr>
      </p:pic>
    </p:spTree>
    <p:extLst>
      <p:ext uri="{BB962C8B-B14F-4D97-AF65-F5344CB8AC3E}">
        <p14:creationId xmlns:p14="http://schemas.microsoft.com/office/powerpoint/2010/main" val="5678464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4" name="Picture 6" descr="図1">
            <a:extLst>
              <a:ext uri="{FF2B5EF4-FFF2-40B4-BE49-F238E27FC236}">
                <a16:creationId xmlns:a16="http://schemas.microsoft.com/office/drawing/2014/main" id="{31CB5CE6-FA6B-4148-BFED-818DE1A92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976" y="3328627"/>
            <a:ext cx="7978932" cy="361857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927DCECE-C06F-4114-B96A-1F4736D959DD}"/>
              </a:ext>
            </a:extLst>
          </p:cNvPr>
          <p:cNvSpPr>
            <a:spLocks noGrp="1"/>
          </p:cNvSpPr>
          <p:nvPr>
            <p:ph idx="1"/>
          </p:nvPr>
        </p:nvSpPr>
        <p:spPr>
          <a:xfrm>
            <a:off x="119348" y="1422674"/>
            <a:ext cx="11353800" cy="4351338"/>
          </a:xfrm>
        </p:spPr>
        <p:txBody>
          <a:bodyPr>
            <a:normAutofit/>
          </a:bodyPr>
          <a:lstStyle/>
          <a:p>
            <a:r>
              <a:rPr kumimoji="1" lang="ja-JP" altLang="en-US" sz="2000" dirty="0"/>
              <a:t>残差</a:t>
            </a:r>
            <a:r>
              <a:rPr kumimoji="1" lang="en-US" altLang="ja-JP" sz="2000" dirty="0"/>
              <a:t>…(</a:t>
            </a:r>
            <a:r>
              <a:rPr kumimoji="1" lang="ja-JP" altLang="en-US" sz="2000" dirty="0"/>
              <a:t>推定された</a:t>
            </a:r>
            <a:r>
              <a:rPr kumimoji="1" lang="en-US" altLang="ja-JP" sz="2000" dirty="0"/>
              <a:t>)</a:t>
            </a:r>
            <a:r>
              <a:rPr kumimoji="1" lang="ja-JP" altLang="en-US" sz="2000" dirty="0"/>
              <a:t>回帰式に</a:t>
            </a:r>
            <a:r>
              <a:rPr lang="en-US" altLang="ja-JP" sz="2000" dirty="0"/>
              <a:t>x</a:t>
            </a:r>
            <a:r>
              <a:rPr lang="ja-JP" altLang="en-US" sz="2000" dirty="0"/>
              <a:t>を代入して得られた</a:t>
            </a:r>
            <a:r>
              <a:rPr lang="en-US" altLang="ja-JP" sz="2000" dirty="0"/>
              <a:t>y^</a:t>
            </a:r>
            <a:r>
              <a:rPr lang="ja-JP" altLang="en-US" sz="2000" dirty="0"/>
              <a:t>と</a:t>
            </a:r>
            <a:r>
              <a:rPr lang="en-US" altLang="ja-JP" sz="2000" dirty="0"/>
              <a:t>y</a:t>
            </a:r>
            <a:r>
              <a:rPr lang="ja-JP" altLang="en-US" sz="2000" dirty="0"/>
              <a:t>との差</a:t>
            </a:r>
            <a:endParaRPr lang="en-US" altLang="ja-JP" sz="2000" dirty="0"/>
          </a:p>
          <a:p>
            <a:r>
              <a:rPr lang="ja-JP" altLang="en-US" sz="2000" dirty="0"/>
              <a:t>誤差</a:t>
            </a:r>
            <a:r>
              <a:rPr lang="en-US" altLang="ja-JP" sz="2000" dirty="0"/>
              <a:t>…(</a:t>
            </a:r>
            <a:r>
              <a:rPr lang="ja-JP" altLang="en-US" sz="2000" dirty="0"/>
              <a:t>推定ではない</a:t>
            </a:r>
            <a:r>
              <a:rPr lang="en-US" altLang="ja-JP" sz="2000" dirty="0"/>
              <a:t>)</a:t>
            </a:r>
            <a:r>
              <a:rPr lang="ja-JP" altLang="en-US" sz="2000" dirty="0"/>
              <a:t>真の回帰式に</a:t>
            </a:r>
            <a:r>
              <a:rPr lang="en-US" altLang="ja-JP" sz="2000" dirty="0"/>
              <a:t>x</a:t>
            </a:r>
            <a:r>
              <a:rPr lang="ja-JP" altLang="en-US" sz="2000" dirty="0"/>
              <a:t>を代入して得られた値と</a:t>
            </a:r>
            <a:r>
              <a:rPr lang="en-US" altLang="ja-JP" sz="2000" dirty="0"/>
              <a:t>y</a:t>
            </a:r>
            <a:r>
              <a:rPr lang="ja-JP" altLang="en-US" sz="2000" dirty="0"/>
              <a:t>との差</a:t>
            </a:r>
            <a:endParaRPr lang="en-US" altLang="ja-JP" sz="2000" dirty="0"/>
          </a:p>
          <a:p>
            <a:r>
              <a:rPr lang="ja-JP" altLang="en-US" sz="2000" dirty="0"/>
              <a:t>残差の性質　　　　、</a:t>
            </a:r>
            <a:endParaRPr lang="en-US" altLang="ja-JP" sz="2000" dirty="0"/>
          </a:p>
          <a:p>
            <a:r>
              <a:rPr lang="en-US" altLang="ja-JP" sz="2000" dirty="0"/>
              <a:t>(</a:t>
            </a:r>
            <a:r>
              <a:rPr lang="ja-JP" altLang="en-US" sz="2000" dirty="0"/>
              <a:t>母</a:t>
            </a:r>
            <a:r>
              <a:rPr lang="en-US" altLang="ja-JP" sz="2000" dirty="0"/>
              <a:t>)</a:t>
            </a:r>
            <a:r>
              <a:rPr lang="ja-JP" altLang="en-US" sz="2000" dirty="0"/>
              <a:t>誤差分散</a:t>
            </a:r>
            <a:r>
              <a:rPr lang="en-US" altLang="ja-JP" sz="2000" dirty="0"/>
              <a:t>σ</a:t>
            </a:r>
            <a:r>
              <a:rPr lang="en-US" altLang="ja-JP" sz="2000" baseline="30000" dirty="0"/>
              <a:t>2</a:t>
            </a:r>
            <a:r>
              <a:rPr lang="en-US" altLang="ja-JP" sz="2000" dirty="0"/>
              <a:t>…</a:t>
            </a:r>
            <a:r>
              <a:rPr lang="ja-JP" altLang="en-US" sz="2000" dirty="0"/>
              <a:t>誤差の二乗平均</a:t>
            </a:r>
            <a:r>
              <a:rPr lang="en-US" altLang="ja-JP" sz="2000" dirty="0"/>
              <a:t>(</a:t>
            </a:r>
            <a:r>
              <a:rPr lang="ja-JP" altLang="en-US" sz="2000" dirty="0"/>
              <a:t>母数</a:t>
            </a:r>
            <a:r>
              <a:rPr lang="en-US" altLang="ja-JP" sz="2000" dirty="0"/>
              <a:t>)</a:t>
            </a:r>
          </a:p>
          <a:p>
            <a:r>
              <a:rPr kumimoji="1" lang="ja-JP" altLang="en-US" sz="2000" dirty="0"/>
              <a:t>残差分散</a:t>
            </a:r>
            <a:r>
              <a:rPr kumimoji="1" lang="en-US" altLang="ja-JP" sz="2000" dirty="0"/>
              <a:t>…</a:t>
            </a:r>
            <a:r>
              <a:rPr kumimoji="1" lang="ja-JP" altLang="en-US" sz="2000" dirty="0"/>
              <a:t>残差の二乗和</a:t>
            </a:r>
            <a:r>
              <a:rPr kumimoji="1" lang="en-US" altLang="ja-JP" sz="2000" dirty="0"/>
              <a:t>/(n-2)=</a:t>
            </a:r>
            <a:r>
              <a:rPr kumimoji="1" lang="ja-JP" altLang="en-US" sz="2000" dirty="0"/>
              <a:t>誤差分散の不偏推定量</a:t>
            </a:r>
            <a:endParaRPr kumimoji="1" lang="en-US" altLang="ja-JP" sz="2000" dirty="0"/>
          </a:p>
          <a:p>
            <a:r>
              <a:rPr lang="ja-JP" altLang="en-US" sz="2000" dirty="0"/>
              <a:t>回帰の標準誤差</a:t>
            </a:r>
            <a:r>
              <a:rPr lang="en-US" altLang="ja-JP" sz="2000" dirty="0"/>
              <a:t>…</a:t>
            </a:r>
            <a:r>
              <a:rPr lang="ja-JP" altLang="en-US" sz="2000" dirty="0"/>
              <a:t>残差分散の平方根</a:t>
            </a:r>
            <a:endParaRPr lang="en-US" altLang="ja-JP" sz="2000" dirty="0"/>
          </a:p>
          <a:p>
            <a:endParaRPr lang="en-US" altLang="ja-JP" sz="2000" dirty="0"/>
          </a:p>
          <a:p>
            <a:endParaRPr lang="en-US" altLang="ja-JP" sz="2000" dirty="0"/>
          </a:p>
        </p:txBody>
      </p:sp>
      <p:sp>
        <p:nvSpPr>
          <p:cNvPr id="2" name="タイトル 1">
            <a:extLst>
              <a:ext uri="{FF2B5EF4-FFF2-40B4-BE49-F238E27FC236}">
                <a16:creationId xmlns:a16="http://schemas.microsoft.com/office/drawing/2014/main" id="{5BC0193C-5DC9-4BB1-86A6-D6A375710370}"/>
              </a:ext>
            </a:extLst>
          </p:cNvPr>
          <p:cNvSpPr>
            <a:spLocks noGrp="1"/>
          </p:cNvSpPr>
          <p:nvPr>
            <p:ph type="title"/>
          </p:nvPr>
        </p:nvSpPr>
        <p:spPr/>
        <p:txBody>
          <a:bodyPr/>
          <a:lstStyle/>
          <a:p>
            <a:r>
              <a:rPr lang="ja-JP" altLang="en-US" dirty="0"/>
              <a:t>残差</a:t>
            </a:r>
            <a:endParaRPr kumimoji="1" lang="ja-JP" altLang="en-US" dirty="0"/>
          </a:p>
        </p:txBody>
      </p:sp>
      <p:pic>
        <p:nvPicPr>
          <p:cNvPr id="32770" name="Picture 2" descr=" \displaystyle \sum e_{i}=0 ">
            <a:extLst>
              <a:ext uri="{FF2B5EF4-FFF2-40B4-BE49-F238E27FC236}">
                <a16:creationId xmlns:a16="http://schemas.microsoft.com/office/drawing/2014/main" id="{02A5917C-CB9C-43C3-8F46-78606EAA9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16" y="2190073"/>
            <a:ext cx="10477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 \displaystyle \sum x_{i} e_{i}=0 ">
            <a:extLst>
              <a:ext uri="{FF2B5EF4-FFF2-40B4-BE49-F238E27FC236}">
                <a16:creationId xmlns:a16="http://schemas.microsoft.com/office/drawing/2014/main" id="{25959883-8926-49EE-9628-581A45109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974" y="2190073"/>
            <a:ext cx="1266825" cy="361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 4">
            <a:extLst>
              <a:ext uri="{FF2B5EF4-FFF2-40B4-BE49-F238E27FC236}">
                <a16:creationId xmlns:a16="http://schemas.microsoft.com/office/drawing/2014/main" id="{B9E0BEAB-7D6C-41A0-8E20-BFA3023CCC4C}"/>
              </a:ext>
            </a:extLst>
          </p:cNvPr>
          <p:cNvGraphicFramePr>
            <a:graphicFrameLocks noGrp="1"/>
          </p:cNvGraphicFramePr>
          <p:nvPr>
            <p:extLst>
              <p:ext uri="{D42A27DB-BD31-4B8C-83A1-F6EECF244321}">
                <p14:modId xmlns:p14="http://schemas.microsoft.com/office/powerpoint/2010/main" val="1689086537"/>
              </p:ext>
            </p:extLst>
          </p:nvPr>
        </p:nvGraphicFramePr>
        <p:xfrm>
          <a:off x="119348" y="3831547"/>
          <a:ext cx="7104412" cy="1709720"/>
        </p:xfrm>
        <a:graphic>
          <a:graphicData uri="http://schemas.openxmlformats.org/drawingml/2006/table">
            <a:tbl>
              <a:tblPr firstRow="1" bandRow="1">
                <a:tableStyleId>{5C22544A-7EE6-4342-B048-85BDC9FD1C3A}</a:tableStyleId>
              </a:tblPr>
              <a:tblGrid>
                <a:gridCol w="3675412">
                  <a:extLst>
                    <a:ext uri="{9D8B030D-6E8A-4147-A177-3AD203B41FA5}">
                      <a16:colId xmlns:a16="http://schemas.microsoft.com/office/drawing/2014/main" val="189749932"/>
                    </a:ext>
                  </a:extLst>
                </a:gridCol>
                <a:gridCol w="3429000">
                  <a:extLst>
                    <a:ext uri="{9D8B030D-6E8A-4147-A177-3AD203B41FA5}">
                      <a16:colId xmlns:a16="http://schemas.microsoft.com/office/drawing/2014/main" val="1936966854"/>
                    </a:ext>
                  </a:extLst>
                </a:gridCol>
              </a:tblGrid>
              <a:tr h="341944">
                <a:tc>
                  <a:txBody>
                    <a:bodyPr/>
                    <a:lstStyle/>
                    <a:p>
                      <a:r>
                        <a:rPr kumimoji="1" lang="ja-JP" altLang="en-US" sz="1600" dirty="0"/>
                        <a:t>通常</a:t>
                      </a:r>
                    </a:p>
                  </a:txBody>
                  <a:tcPr/>
                </a:tc>
                <a:tc>
                  <a:txBody>
                    <a:bodyPr/>
                    <a:lstStyle/>
                    <a:p>
                      <a:r>
                        <a:rPr kumimoji="1" lang="ja-JP" altLang="en-US" sz="1600" dirty="0"/>
                        <a:t>回帰</a:t>
                      </a:r>
                      <a:endParaRPr kumimoji="1" lang="en-US" altLang="ja-JP" sz="1600" dirty="0"/>
                    </a:p>
                  </a:txBody>
                  <a:tcPr/>
                </a:tc>
                <a:extLst>
                  <a:ext uri="{0D108BD9-81ED-4DB2-BD59-A6C34878D82A}">
                    <a16:rowId xmlns:a16="http://schemas.microsoft.com/office/drawing/2014/main" val="955084148"/>
                  </a:ext>
                </a:extLst>
              </a:tr>
              <a:tr h="341944">
                <a:tc>
                  <a:txBody>
                    <a:bodyPr/>
                    <a:lstStyle/>
                    <a:p>
                      <a:r>
                        <a:rPr kumimoji="1" lang="ja-JP" altLang="en-US" sz="1600" dirty="0"/>
                        <a:t>標本平均</a:t>
                      </a:r>
                      <a:r>
                        <a:rPr kumimoji="1" lang="en-US" altLang="ja-JP" sz="1600" dirty="0"/>
                        <a:t>(</a:t>
                      </a:r>
                      <a:r>
                        <a:rPr kumimoji="1" lang="ja-JP" altLang="en-US" sz="1600" dirty="0"/>
                        <a:t>　 </a:t>
                      </a:r>
                      <a:r>
                        <a:rPr kumimoji="1" lang="en-US" altLang="ja-JP" sz="1600" dirty="0"/>
                        <a:t>)</a:t>
                      </a:r>
                      <a:endParaRPr kumimoji="1" lang="ja-JP" altLang="en-US" sz="1600" dirty="0"/>
                    </a:p>
                  </a:txBody>
                  <a:tcPr/>
                </a:tc>
                <a:tc>
                  <a:txBody>
                    <a:bodyPr/>
                    <a:lstStyle/>
                    <a:p>
                      <a:r>
                        <a:rPr kumimoji="1" lang="ja-JP" altLang="en-US" sz="1600" dirty="0"/>
                        <a:t>回帰式</a:t>
                      </a:r>
                      <a:r>
                        <a:rPr kumimoji="1" lang="en-US" altLang="ja-JP" sz="1600" dirty="0"/>
                        <a:t>(α+βx</a:t>
                      </a:r>
                      <a:r>
                        <a:rPr kumimoji="1" lang="en-US" altLang="ja-JP" sz="1600" baseline="-25000" dirty="0"/>
                        <a:t>i</a:t>
                      </a:r>
                      <a:r>
                        <a:rPr kumimoji="1" lang="en-US" altLang="ja-JP" sz="1600" dirty="0"/>
                        <a:t>)</a:t>
                      </a:r>
                    </a:p>
                  </a:txBody>
                  <a:tcPr/>
                </a:tc>
                <a:extLst>
                  <a:ext uri="{0D108BD9-81ED-4DB2-BD59-A6C34878D82A}">
                    <a16:rowId xmlns:a16="http://schemas.microsoft.com/office/drawing/2014/main" val="599292499"/>
                  </a:ext>
                </a:extLst>
              </a:tr>
              <a:tr h="341944">
                <a:tc>
                  <a:txBody>
                    <a:bodyPr/>
                    <a:lstStyle/>
                    <a:p>
                      <a:r>
                        <a:rPr kumimoji="1" lang="ja-JP" altLang="en-US" sz="1600" dirty="0"/>
                        <a:t>母誤差分散</a:t>
                      </a:r>
                      <a:r>
                        <a:rPr kumimoji="1" lang="en-US" altLang="ja-JP" sz="1600" dirty="0"/>
                        <a:t>(</a:t>
                      </a:r>
                      <a:r>
                        <a:rPr lang="en-US" altLang="ja-JP" sz="1600" dirty="0"/>
                        <a:t>σ</a:t>
                      </a:r>
                      <a:r>
                        <a:rPr lang="en-US" altLang="ja-JP" sz="1600" baseline="30000" dirty="0"/>
                        <a:t>2</a:t>
                      </a:r>
                      <a:r>
                        <a:rPr kumimoji="1" lang="en-US" altLang="ja-JP" sz="1600" dirty="0"/>
                        <a:t>/n)</a:t>
                      </a:r>
                      <a:endParaRPr kumimoji="1" lang="ja-JP" altLang="en-US" sz="1600" dirty="0"/>
                    </a:p>
                  </a:txBody>
                  <a:tcPr/>
                </a:tc>
                <a:tc>
                  <a:txBody>
                    <a:bodyPr/>
                    <a:lstStyle/>
                    <a:p>
                      <a:r>
                        <a:rPr kumimoji="1" lang="ja-JP" altLang="en-US" sz="1600" dirty="0"/>
                        <a:t>誤差分散</a:t>
                      </a:r>
                      <a:r>
                        <a:rPr kumimoji="1" lang="en-US" altLang="ja-JP" sz="1600" dirty="0"/>
                        <a:t>(</a:t>
                      </a:r>
                      <a:r>
                        <a:rPr kumimoji="1" lang="ja-JP" altLang="en-US" sz="1600" dirty="0"/>
                        <a:t>誤差</a:t>
                      </a:r>
                      <a:r>
                        <a:rPr kumimoji="1" lang="en-US" altLang="ja-JP" sz="1600" dirty="0"/>
                        <a:t>u</a:t>
                      </a:r>
                      <a:r>
                        <a:rPr kumimoji="1" lang="ja-JP" altLang="en-US" sz="1600" dirty="0"/>
                        <a:t>の二乗平均</a:t>
                      </a:r>
                      <a:r>
                        <a:rPr kumimoji="1" lang="en-US" altLang="ja-JP" sz="1600" dirty="0"/>
                        <a:t>)</a:t>
                      </a:r>
                      <a:endParaRPr kumimoji="1" lang="ja-JP" altLang="en-US" sz="1600" dirty="0"/>
                    </a:p>
                  </a:txBody>
                  <a:tcPr/>
                </a:tc>
                <a:extLst>
                  <a:ext uri="{0D108BD9-81ED-4DB2-BD59-A6C34878D82A}">
                    <a16:rowId xmlns:a16="http://schemas.microsoft.com/office/drawing/2014/main" val="4266251722"/>
                  </a:ext>
                </a:extLst>
              </a:tr>
              <a:tr h="341944">
                <a:tc>
                  <a:txBody>
                    <a:bodyPr/>
                    <a:lstStyle/>
                    <a:p>
                      <a:r>
                        <a:rPr kumimoji="1" lang="ja-JP" altLang="en-US" sz="1600" dirty="0"/>
                        <a:t>標本誤差分散</a:t>
                      </a:r>
                      <a:r>
                        <a:rPr kumimoji="1" lang="en-US" altLang="ja-JP" sz="1600" dirty="0"/>
                        <a:t>(s2/n)</a:t>
                      </a:r>
                      <a:endParaRPr kumimoji="1" lang="ja-JP" altLang="en-US" sz="1600" dirty="0"/>
                    </a:p>
                  </a:txBody>
                  <a:tcPr/>
                </a:tc>
                <a:tc>
                  <a:txBody>
                    <a:bodyPr/>
                    <a:lstStyle/>
                    <a:p>
                      <a:r>
                        <a:rPr kumimoji="1" lang="ja-JP" altLang="en-US" sz="1600" dirty="0"/>
                        <a:t>残差分散</a:t>
                      </a:r>
                      <a:r>
                        <a:rPr kumimoji="1" lang="en-US" altLang="ja-JP" sz="1600" dirty="0"/>
                        <a:t>(</a:t>
                      </a:r>
                      <a:r>
                        <a:rPr kumimoji="1" lang="ja-JP" altLang="en-US" sz="1600" dirty="0"/>
                        <a:t>残差</a:t>
                      </a:r>
                      <a:r>
                        <a:rPr kumimoji="1" lang="en-US" altLang="ja-JP" sz="1600" dirty="0"/>
                        <a:t>e</a:t>
                      </a:r>
                      <a:r>
                        <a:rPr kumimoji="1" lang="ja-JP" altLang="en-US" sz="1600" dirty="0"/>
                        <a:t>の二乗平均</a:t>
                      </a:r>
                      <a:r>
                        <a:rPr kumimoji="1" lang="en-US" altLang="ja-JP" sz="1600" dirty="0"/>
                        <a:t>)</a:t>
                      </a:r>
                      <a:endParaRPr kumimoji="1" lang="ja-JP" altLang="en-US" sz="1600" dirty="0"/>
                    </a:p>
                  </a:txBody>
                  <a:tcPr/>
                </a:tc>
                <a:extLst>
                  <a:ext uri="{0D108BD9-81ED-4DB2-BD59-A6C34878D82A}">
                    <a16:rowId xmlns:a16="http://schemas.microsoft.com/office/drawing/2014/main" val="2384974808"/>
                  </a:ext>
                </a:extLst>
              </a:tr>
              <a:tr h="341944">
                <a:tc>
                  <a:txBody>
                    <a:bodyPr/>
                    <a:lstStyle/>
                    <a:p>
                      <a:r>
                        <a:rPr kumimoji="1" lang="ja-JP" altLang="en-US" sz="1600" dirty="0"/>
                        <a:t>標本標準誤差</a:t>
                      </a:r>
                      <a:r>
                        <a:rPr kumimoji="1" lang="en-US" altLang="ja-JP" sz="1600" dirty="0"/>
                        <a:t>(</a:t>
                      </a:r>
                      <a:r>
                        <a:rPr kumimoji="1" lang="ja-JP" altLang="en-US" sz="1600" dirty="0"/>
                        <a:t>標本誤差分散の平方根</a:t>
                      </a:r>
                      <a:r>
                        <a:rPr kumimoji="1" lang="en-US" altLang="ja-JP" sz="1600" dirty="0"/>
                        <a:t>)</a:t>
                      </a:r>
                      <a:endParaRPr kumimoji="1" lang="ja-JP" altLang="en-US" sz="1600" dirty="0"/>
                    </a:p>
                  </a:txBody>
                  <a:tcPr/>
                </a:tc>
                <a:tc>
                  <a:txBody>
                    <a:bodyPr/>
                    <a:lstStyle/>
                    <a:p>
                      <a:r>
                        <a:rPr kumimoji="1" lang="ja-JP" altLang="en-US" sz="1600" dirty="0"/>
                        <a:t>回帰の標準誤差</a:t>
                      </a:r>
                      <a:r>
                        <a:rPr kumimoji="1" lang="en-US" altLang="ja-JP" sz="1600" dirty="0"/>
                        <a:t>(</a:t>
                      </a:r>
                      <a:r>
                        <a:rPr kumimoji="1" lang="ja-JP" altLang="en-US" sz="1600" dirty="0"/>
                        <a:t>残差分散の平方根</a:t>
                      </a:r>
                      <a:r>
                        <a:rPr kumimoji="1" lang="en-US" altLang="ja-JP" sz="1600" dirty="0"/>
                        <a:t>)</a:t>
                      </a:r>
                      <a:endParaRPr kumimoji="1" lang="ja-JP" altLang="en-US" sz="1600" dirty="0"/>
                    </a:p>
                  </a:txBody>
                  <a:tcPr/>
                </a:tc>
                <a:extLst>
                  <a:ext uri="{0D108BD9-81ED-4DB2-BD59-A6C34878D82A}">
                    <a16:rowId xmlns:a16="http://schemas.microsoft.com/office/drawing/2014/main" val="3378948943"/>
                  </a:ext>
                </a:extLst>
              </a:tr>
            </a:tbl>
          </a:graphicData>
        </a:graphic>
      </p:graphicFrame>
      <p:pic>
        <p:nvPicPr>
          <p:cNvPr id="1026" name="Picture 2" descr=" \displaystyle z=\frac{ \overline{x}-\mu }{\sqrt{\frac{\sigma^{2}}{n}}}=\frac{ \overline{x}-\mu }{\frac{\sigma}{ \sqrt{n} }} ">
            <a:extLst>
              <a:ext uri="{FF2B5EF4-FFF2-40B4-BE49-F238E27FC236}">
                <a16:creationId xmlns:a16="http://schemas.microsoft.com/office/drawing/2014/main" id="{028F8A35-5A29-438C-9C7D-9FB061DAD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27499" y="365125"/>
            <a:ext cx="20859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 \displaystyle z=\frac{ \overline{x}-\mu }{\sqrt{\frac{\sigma^{2}}{n}}}=\frac{ \overline{x}-\mu }{\frac{\sigma}{ \sqrt{n} }} ">
            <a:extLst>
              <a:ext uri="{FF2B5EF4-FFF2-40B4-BE49-F238E27FC236}">
                <a16:creationId xmlns:a16="http://schemas.microsoft.com/office/drawing/2014/main" id="{C82E8392-F15C-4056-885B-C02F24A372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421" r="68567" b="74503"/>
          <a:stretch/>
        </p:blipFill>
        <p:spPr bwMode="auto">
          <a:xfrm>
            <a:off x="1097280" y="4214191"/>
            <a:ext cx="256032" cy="23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2487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AAC22-376D-43D1-9B79-B65EFCCEDB85}"/>
              </a:ext>
            </a:extLst>
          </p:cNvPr>
          <p:cNvSpPr>
            <a:spLocks noGrp="1"/>
          </p:cNvSpPr>
          <p:nvPr>
            <p:ph type="title"/>
          </p:nvPr>
        </p:nvSpPr>
        <p:spPr/>
        <p:txBody>
          <a:bodyPr/>
          <a:lstStyle/>
          <a:p>
            <a:r>
              <a:rPr kumimoji="1" lang="ja-JP" altLang="en-US" dirty="0"/>
              <a:t>回帰式の評価</a:t>
            </a:r>
          </a:p>
        </p:txBody>
      </p:sp>
      <p:sp>
        <p:nvSpPr>
          <p:cNvPr id="3" name="コンテンツ プレースホルダー 2">
            <a:extLst>
              <a:ext uri="{FF2B5EF4-FFF2-40B4-BE49-F238E27FC236}">
                <a16:creationId xmlns:a16="http://schemas.microsoft.com/office/drawing/2014/main" id="{1A998C60-F5D5-4BCA-8B60-1C83B154A610}"/>
              </a:ext>
            </a:extLst>
          </p:cNvPr>
          <p:cNvSpPr>
            <a:spLocks noGrp="1"/>
          </p:cNvSpPr>
          <p:nvPr>
            <p:ph idx="1"/>
          </p:nvPr>
        </p:nvSpPr>
        <p:spPr>
          <a:xfrm>
            <a:off x="0" y="1496014"/>
            <a:ext cx="11562347" cy="4351338"/>
          </a:xfrm>
        </p:spPr>
        <p:txBody>
          <a:bodyPr/>
          <a:lstStyle/>
          <a:p>
            <a:r>
              <a:rPr kumimoji="1" lang="ja-JP" altLang="en-US" dirty="0"/>
              <a:t>残差分析</a:t>
            </a:r>
            <a:r>
              <a:rPr lang="en-US" altLang="ja-JP" dirty="0"/>
              <a:t>…</a:t>
            </a:r>
            <a:r>
              <a:rPr lang="ja-JP" altLang="en-US" dirty="0"/>
              <a:t>回帰式が妥当であれば、残差が均一にばらつくことを利用</a:t>
            </a:r>
            <a:endParaRPr lang="en-US" altLang="ja-JP" dirty="0"/>
          </a:p>
          <a:p>
            <a:r>
              <a:rPr lang="ja-JP" altLang="en-US" dirty="0"/>
              <a:t>決定係数</a:t>
            </a:r>
            <a:r>
              <a:rPr lang="en-US" altLang="ja-JP" dirty="0"/>
              <a:t>…</a:t>
            </a:r>
            <a:r>
              <a:rPr lang="ja-JP" altLang="en-US" dirty="0"/>
              <a:t>相関係数の二乗。回帰変動</a:t>
            </a:r>
            <a:r>
              <a:rPr lang="en-US" altLang="ja-JP" dirty="0"/>
              <a:t>(</a:t>
            </a:r>
            <a:r>
              <a:rPr lang="ja-JP" altLang="en-US" dirty="0"/>
              <a:t>平均値と推定回帰式との差</a:t>
            </a:r>
            <a:r>
              <a:rPr lang="en-US" altLang="ja-JP" dirty="0"/>
              <a:t>)</a:t>
            </a:r>
            <a:r>
              <a:rPr lang="ja-JP" altLang="en-US" dirty="0"/>
              <a:t>が全変動</a:t>
            </a:r>
            <a:r>
              <a:rPr lang="en-US" altLang="ja-JP" dirty="0"/>
              <a:t>(</a:t>
            </a:r>
            <a:r>
              <a:rPr lang="ja-JP" altLang="en-US" dirty="0"/>
              <a:t>平均値とデータ点との差</a:t>
            </a:r>
            <a:r>
              <a:rPr lang="en-US" altLang="ja-JP" dirty="0"/>
              <a:t>)</a:t>
            </a:r>
            <a:r>
              <a:rPr lang="ja-JP" altLang="en-US" dirty="0"/>
              <a:t>に対してどれだけ多いか</a:t>
            </a:r>
            <a:endParaRPr lang="en-US" altLang="ja-JP" dirty="0"/>
          </a:p>
          <a:p>
            <a:pPr marL="0" indent="0">
              <a:buNone/>
            </a:pPr>
            <a:r>
              <a:rPr lang="en-US" altLang="ja-JP" dirty="0"/>
              <a:t> </a:t>
            </a:r>
            <a:r>
              <a:rPr lang="ja-JP" altLang="en-US" dirty="0"/>
              <a:t>＝残差変動が全変動に対してどれだけ少ないか</a:t>
            </a:r>
            <a:endParaRPr lang="en-US" altLang="ja-JP" dirty="0"/>
          </a:p>
          <a:p>
            <a:pPr marL="0" indent="0">
              <a:buNone/>
            </a:pPr>
            <a:r>
              <a:rPr lang="en-US" altLang="ja-JP" dirty="0"/>
              <a:t> 1</a:t>
            </a:r>
            <a:r>
              <a:rPr lang="ja-JP" altLang="en-US" dirty="0"/>
              <a:t>に近いほど、回帰式がデータに当てはまっている</a:t>
            </a:r>
            <a:endParaRPr lang="en-US" altLang="ja-JP" dirty="0"/>
          </a:p>
          <a:p>
            <a:pPr marL="0" indent="0">
              <a:buNone/>
            </a:pPr>
            <a:endParaRPr kumimoji="1" lang="en-US" altLang="ja-JP" dirty="0"/>
          </a:p>
        </p:txBody>
      </p:sp>
      <p:pic>
        <p:nvPicPr>
          <p:cNvPr id="33794" name="Picture 2" descr=" \displaystyle R^{2}=\frac{\displaystyle \sum_{i=1}^{n}(\widehat{y}_{i}-\overline{y})^{2} }{\displaystyle \sum_{i=1}^{n}(y_{i}-\overline{y})^{2}}=1-\frac{\displaystyle \sum_{i=1}^{n}(y_{i}-\widehat{y}_{i})^{2} }{\displaystyle \sum_{i=1}^{n}(y_{i}-\overline{y})^{2}} ">
            <a:extLst>
              <a:ext uri="{FF2B5EF4-FFF2-40B4-BE49-F238E27FC236}">
                <a16:creationId xmlns:a16="http://schemas.microsoft.com/office/drawing/2014/main" id="{9E03B90D-F24B-4E91-916E-D6AFE82DD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34" y="5126636"/>
            <a:ext cx="3708363" cy="1366239"/>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descr="図4">
            <a:extLst>
              <a:ext uri="{FF2B5EF4-FFF2-40B4-BE49-F238E27FC236}">
                <a16:creationId xmlns:a16="http://schemas.microsoft.com/office/drawing/2014/main" id="{DB9385C9-9916-4A0E-B2DB-217DF244C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469" y="3703256"/>
            <a:ext cx="4510846" cy="31547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図3">
            <a:extLst>
              <a:ext uri="{FF2B5EF4-FFF2-40B4-BE49-F238E27FC236}">
                <a16:creationId xmlns:a16="http://schemas.microsoft.com/office/drawing/2014/main" id="{E961B024-3A8D-403A-B57C-166322111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4570" y="4600594"/>
            <a:ext cx="4816806" cy="2257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5908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A88B20-2B41-4F57-B6A5-5583E13AB75A}"/>
              </a:ext>
            </a:extLst>
          </p:cNvPr>
          <p:cNvSpPr>
            <a:spLocks noGrp="1"/>
          </p:cNvSpPr>
          <p:nvPr>
            <p:ph type="title"/>
          </p:nvPr>
        </p:nvSpPr>
        <p:spPr/>
        <p:txBody>
          <a:bodyPr/>
          <a:lstStyle/>
          <a:p>
            <a:r>
              <a:rPr kumimoji="1" lang="ja-JP" altLang="en-US" dirty="0"/>
              <a:t>その他</a:t>
            </a:r>
          </a:p>
        </p:txBody>
      </p:sp>
      <p:sp>
        <p:nvSpPr>
          <p:cNvPr id="3" name="コンテンツ プレースホルダー 2">
            <a:extLst>
              <a:ext uri="{FF2B5EF4-FFF2-40B4-BE49-F238E27FC236}">
                <a16:creationId xmlns:a16="http://schemas.microsoft.com/office/drawing/2014/main" id="{844F256C-12AF-463B-9EEF-57ED750EB61B}"/>
              </a:ext>
            </a:extLst>
          </p:cNvPr>
          <p:cNvSpPr>
            <a:spLocks noGrp="1"/>
          </p:cNvSpPr>
          <p:nvPr>
            <p:ph idx="1"/>
          </p:nvPr>
        </p:nvSpPr>
        <p:spPr/>
        <p:txBody>
          <a:bodyPr/>
          <a:lstStyle/>
          <a:p>
            <a:r>
              <a:rPr kumimoji="1" lang="ja-JP" altLang="en-US" dirty="0"/>
              <a:t>自由度調整済決定係数</a:t>
            </a:r>
            <a:r>
              <a:rPr kumimoji="1" lang="en-US" altLang="ja-JP" dirty="0"/>
              <a:t>…</a:t>
            </a:r>
            <a:r>
              <a:rPr kumimoji="1" lang="ja-JP" altLang="en-US" dirty="0"/>
              <a:t>決定係数は説明変数の数が増えるほど１に近づくため、その点を補正した決定係数。</a:t>
            </a:r>
            <a:endParaRPr kumimoji="1" lang="en-US" altLang="ja-JP" dirty="0"/>
          </a:p>
          <a:p>
            <a:endParaRPr lang="en-US" altLang="ja-JP" dirty="0"/>
          </a:p>
          <a:p>
            <a:endParaRPr kumimoji="1" lang="en-US" altLang="ja-JP" dirty="0"/>
          </a:p>
          <a:p>
            <a:endParaRPr lang="en-US" altLang="ja-JP" dirty="0"/>
          </a:p>
          <a:p>
            <a:r>
              <a:rPr kumimoji="1" lang="ja-JP" altLang="en-US" dirty="0"/>
              <a:t>重相関係数</a:t>
            </a:r>
            <a:r>
              <a:rPr lang="en-US" altLang="ja-JP" dirty="0"/>
              <a:t>…</a:t>
            </a:r>
            <a:r>
              <a:rPr lang="ja-JP" altLang="en-US" dirty="0"/>
              <a:t>目的変数と重回帰式で推定した</a:t>
            </a:r>
            <a:r>
              <a:rPr lang="en-US" altLang="ja-JP" dirty="0"/>
              <a:t>y^</a:t>
            </a:r>
            <a:r>
              <a:rPr lang="ja-JP" altLang="en-US" dirty="0"/>
              <a:t>との相関係数。</a:t>
            </a:r>
            <a:endParaRPr lang="en-US" altLang="ja-JP" dirty="0"/>
          </a:p>
          <a:p>
            <a:pPr marL="0" indent="0">
              <a:buNone/>
            </a:pPr>
            <a:r>
              <a:rPr lang="ja-JP" altLang="en-US" dirty="0"/>
              <a:t>　１に近いほど、分析の精度が高い。</a:t>
            </a:r>
            <a:endParaRPr kumimoji="1" lang="en-US" altLang="ja-JP" dirty="0"/>
          </a:p>
        </p:txBody>
      </p:sp>
      <p:pic>
        <p:nvPicPr>
          <p:cNvPr id="34818" name="Picture 2" descr=" \displaystyle R_{f}^{2}=1-\frac{\frac{\sum_{i=1}^{n}(y_{i}-\widehat{y}_{i})^{2} }{n-k-1}}{\frac{\sum_{i=1}^{n}(y_{i}-\overline{y})^{2}}{n-1}} ">
            <a:extLst>
              <a:ext uri="{FF2B5EF4-FFF2-40B4-BE49-F238E27FC236}">
                <a16:creationId xmlns:a16="http://schemas.microsoft.com/office/drawing/2014/main" id="{1F4EFCB9-EC5C-4613-8BCB-626EB7CFC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756" y="2646947"/>
            <a:ext cx="3672404" cy="1302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9237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等分散性の検定と</a:t>
            </a:r>
            <a:r>
              <a:rPr lang="en-US" altLang="ja-JP" dirty="0"/>
              <a:t>Welch</a:t>
            </a:r>
            <a:r>
              <a:rPr lang="ja-JP" altLang="en-US" dirty="0"/>
              <a:t>の</a:t>
            </a:r>
            <a:r>
              <a:rPr lang="en-US" altLang="ja-JP" dirty="0"/>
              <a:t>t</a:t>
            </a:r>
            <a:r>
              <a:rPr lang="ja-JP" altLang="en-US" dirty="0"/>
              <a:t>検定</a:t>
            </a:r>
            <a:endParaRPr kumimoji="1" lang="ja-JP" altLang="en-US" dirty="0"/>
          </a:p>
        </p:txBody>
      </p:sp>
    </p:spTree>
    <p:extLst>
      <p:ext uri="{BB962C8B-B14F-4D97-AF65-F5344CB8AC3E}">
        <p14:creationId xmlns:p14="http://schemas.microsoft.com/office/powerpoint/2010/main" val="8034304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5D5412-0D81-4A59-9384-D5AFE27DA61B}"/>
              </a:ext>
            </a:extLst>
          </p:cNvPr>
          <p:cNvSpPr>
            <a:spLocks noGrp="1"/>
          </p:cNvSpPr>
          <p:nvPr>
            <p:ph type="title"/>
          </p:nvPr>
        </p:nvSpPr>
        <p:spPr/>
        <p:txBody>
          <a:bodyPr/>
          <a:lstStyle/>
          <a:p>
            <a:r>
              <a:rPr kumimoji="1" lang="en-US" altLang="ja-JP" dirty="0"/>
              <a:t>F</a:t>
            </a:r>
            <a:r>
              <a:rPr kumimoji="1" lang="ja-JP" altLang="en-US" dirty="0"/>
              <a:t>分布</a:t>
            </a:r>
          </a:p>
        </p:txBody>
      </p:sp>
      <p:sp>
        <p:nvSpPr>
          <p:cNvPr id="3" name="コンテンツ プレースホルダー 2">
            <a:extLst>
              <a:ext uri="{FF2B5EF4-FFF2-40B4-BE49-F238E27FC236}">
                <a16:creationId xmlns:a16="http://schemas.microsoft.com/office/drawing/2014/main" id="{CDC4653E-0878-400C-9A4D-13430F396408}"/>
              </a:ext>
            </a:extLst>
          </p:cNvPr>
          <p:cNvSpPr>
            <a:spLocks noGrp="1"/>
          </p:cNvSpPr>
          <p:nvPr>
            <p:ph idx="1"/>
          </p:nvPr>
        </p:nvSpPr>
        <p:spPr>
          <a:xfrm>
            <a:off x="0" y="1484709"/>
            <a:ext cx="10515600" cy="4873558"/>
          </a:xfrm>
        </p:spPr>
        <p:txBody>
          <a:bodyPr>
            <a:normAutofit/>
          </a:bodyPr>
          <a:lstStyle/>
          <a:p>
            <a:r>
              <a:rPr lang="ja-JP" altLang="en-US" dirty="0"/>
              <a:t>期待値：</a:t>
            </a:r>
            <a:endParaRPr lang="en-US" altLang="ja-JP" dirty="0"/>
          </a:p>
          <a:p>
            <a:r>
              <a:rPr lang="ja-JP" altLang="en-US" dirty="0"/>
              <a:t>分散：</a:t>
            </a:r>
            <a:endParaRPr lang="en-US" altLang="ja-JP" dirty="0"/>
          </a:p>
          <a:p>
            <a:r>
              <a:rPr kumimoji="1" lang="ja-JP" altLang="en-US" dirty="0"/>
              <a:t>自由度が</a:t>
            </a:r>
            <a:r>
              <a:rPr kumimoji="1" lang="en-US" altLang="ja-JP" dirty="0"/>
              <a:t>k1</a:t>
            </a:r>
            <a:r>
              <a:rPr kumimoji="1" lang="ja-JP" altLang="en-US" dirty="0"/>
              <a:t>、</a:t>
            </a:r>
            <a:r>
              <a:rPr kumimoji="1" lang="en-US" altLang="ja-JP" dirty="0"/>
              <a:t>k2</a:t>
            </a:r>
            <a:r>
              <a:rPr kumimoji="1" lang="ja-JP" altLang="en-US" dirty="0"/>
              <a:t>のカイ二乗分布が互いに独立の場合に、</a:t>
            </a:r>
            <a:endParaRPr kumimoji="1" lang="en-US" altLang="ja-JP" dirty="0"/>
          </a:p>
          <a:p>
            <a:pPr marL="0" indent="0">
              <a:buNone/>
            </a:pPr>
            <a:r>
              <a:rPr kumimoji="1" lang="ja-JP" altLang="en-US" dirty="0"/>
              <a:t>　　　　 　　　 が従う確率分布。</a:t>
            </a:r>
            <a:endParaRPr kumimoji="1" lang="en-US" altLang="ja-JP" dirty="0"/>
          </a:p>
          <a:p>
            <a:r>
              <a:rPr kumimoji="1" lang="en-US" altLang="ja-JP" dirty="0"/>
              <a:t>t</a:t>
            </a:r>
            <a:r>
              <a:rPr kumimoji="1" lang="ja-JP" altLang="en-US" dirty="0"/>
              <a:t>分布とカイ二乗</a:t>
            </a:r>
            <a:r>
              <a:rPr kumimoji="1" lang="en-US" altLang="ja-JP" dirty="0"/>
              <a:t>W(ν=n)</a:t>
            </a:r>
            <a:r>
              <a:rPr kumimoji="1" lang="ja-JP" altLang="en-US" dirty="0"/>
              <a:t>、</a:t>
            </a:r>
            <a:r>
              <a:rPr lang="en-US" altLang="ja-JP" dirty="0"/>
              <a:t>F</a:t>
            </a:r>
            <a:r>
              <a:rPr lang="ja-JP" altLang="en-US" dirty="0"/>
              <a:t>分布の関係</a:t>
            </a:r>
            <a:endParaRPr kumimoji="1" lang="en-US" altLang="ja-JP" dirty="0"/>
          </a:p>
          <a:p>
            <a:pPr marL="0" indent="0">
              <a:buNone/>
            </a:pPr>
            <a:r>
              <a:rPr lang="ja-JP" altLang="en-US" dirty="0"/>
              <a:t>　　　は</a:t>
            </a:r>
            <a:r>
              <a:rPr lang="en-US" altLang="ja-JP" dirty="0"/>
              <a:t>t</a:t>
            </a:r>
            <a:r>
              <a:rPr lang="ja-JP" altLang="en-US" dirty="0"/>
              <a:t>分布</a:t>
            </a:r>
            <a:r>
              <a:rPr lang="en-US" altLang="ja-JP" dirty="0"/>
              <a:t>,</a:t>
            </a:r>
          </a:p>
          <a:p>
            <a:pPr marL="0" indent="0">
              <a:buNone/>
            </a:pPr>
            <a:r>
              <a:rPr lang="ja-JP" altLang="en-US" dirty="0"/>
              <a:t>　　　は自由度</a:t>
            </a:r>
            <a:r>
              <a:rPr lang="en-US" altLang="ja-JP" dirty="0"/>
              <a:t>(1,n)</a:t>
            </a:r>
            <a:r>
              <a:rPr lang="ja-JP" altLang="en-US" dirty="0"/>
              <a:t>の</a:t>
            </a:r>
            <a:r>
              <a:rPr lang="en-US" altLang="ja-JP" dirty="0"/>
              <a:t>F</a:t>
            </a:r>
            <a:r>
              <a:rPr lang="ja-JP" altLang="en-US" dirty="0"/>
              <a:t>分布に従う</a:t>
            </a:r>
            <a:endParaRPr lang="en-US" altLang="ja-JP" dirty="0"/>
          </a:p>
          <a:p>
            <a:pPr marL="0" indent="0">
              <a:buNone/>
            </a:pPr>
            <a:endParaRPr lang="en-US" altLang="ja-JP" dirty="0"/>
          </a:p>
          <a:p>
            <a:r>
              <a:rPr kumimoji="1" lang="ja-JP" altLang="en-US" dirty="0"/>
              <a:t>用途：等分散性の検定、分散分析</a:t>
            </a:r>
          </a:p>
        </p:txBody>
      </p:sp>
      <p:pic>
        <p:nvPicPr>
          <p:cNvPr id="35844" name="Picture 4" descr="図1">
            <a:extLst>
              <a:ext uri="{FF2B5EF4-FFF2-40B4-BE49-F238E27FC236}">
                <a16:creationId xmlns:a16="http://schemas.microsoft.com/office/drawing/2014/main" id="{CDFFE316-D3F8-4133-8B5A-5CDC31A6E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1199" y="4158114"/>
            <a:ext cx="4312464" cy="2699886"/>
          </a:xfrm>
          <a:prstGeom prst="rect">
            <a:avLst/>
          </a:prstGeom>
          <a:noFill/>
          <a:extLst>
            <a:ext uri="{909E8E84-426E-40DD-AFC4-6F175D3DCCD1}">
              <a14:hiddenFill xmlns:a14="http://schemas.microsoft.com/office/drawing/2010/main">
                <a:solidFill>
                  <a:srgbClr val="FFFFFF"/>
                </a:solidFill>
              </a14:hiddenFill>
            </a:ext>
          </a:extLst>
        </p:spPr>
      </p:pic>
      <p:pic>
        <p:nvPicPr>
          <p:cNvPr id="35846" name="Picture 6" descr=" \displaystyle E(X)=\frac{n}{n-2}~~~~(n&gt;2) ">
            <a:extLst>
              <a:ext uri="{FF2B5EF4-FFF2-40B4-BE49-F238E27FC236}">
                <a16:creationId xmlns:a16="http://schemas.microsoft.com/office/drawing/2014/main" id="{E93BFCDA-CC2E-44ED-BBF2-5BFF7AD2D7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1484709"/>
            <a:ext cx="27051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5848" name="Picture 8" descr=" \displaystyle V(X)=\frac{2n^{2} (m+n-2)}{m(n-2)^{2} (n-4)}~~~~(n&gt;4) ">
            <a:extLst>
              <a:ext uri="{FF2B5EF4-FFF2-40B4-BE49-F238E27FC236}">
                <a16:creationId xmlns:a16="http://schemas.microsoft.com/office/drawing/2014/main" id="{93D93B20-261C-4DBA-9044-DDBE0337BD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778" y="1985886"/>
            <a:ext cx="3641307" cy="570846"/>
          </a:xfrm>
          <a:prstGeom prst="rect">
            <a:avLst/>
          </a:prstGeom>
          <a:noFill/>
          <a:extLst>
            <a:ext uri="{909E8E84-426E-40DD-AFC4-6F175D3DCCD1}">
              <a14:hiddenFill xmlns:a14="http://schemas.microsoft.com/office/drawing/2010/main">
                <a:solidFill>
                  <a:srgbClr val="FFFFFF"/>
                </a:solidFill>
              </a14:hiddenFill>
            </a:ext>
          </a:extLst>
        </p:spPr>
      </p:pic>
      <p:pic>
        <p:nvPicPr>
          <p:cNvPr id="35850" name="Picture 10" descr=" \displaystyle F=\frac{\chi_{1}^{2} / k_{1} }{\chi_{2}^{2} / k_{2}}=\frac{s_{1}^{2} / \sigma_{1}^{2}}{s_{2}^{2} / \sigma_{2}^{2}} ">
            <a:extLst>
              <a:ext uri="{FF2B5EF4-FFF2-40B4-BE49-F238E27FC236}">
                <a16:creationId xmlns:a16="http://schemas.microsoft.com/office/drawing/2014/main" id="{D5C38C8A-4D30-4FD5-8BA5-660B6A2D89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999" y="2923958"/>
            <a:ext cx="1986014" cy="57853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 \displaystyle t=\frac{Z}{\sqrt{\frac{W}{n}}} ">
            <a:extLst>
              <a:ext uri="{FF2B5EF4-FFF2-40B4-BE49-F238E27FC236}">
                <a16:creationId xmlns:a16="http://schemas.microsoft.com/office/drawing/2014/main" id="{5687AB55-CA2E-45C8-BF52-E2210ECCD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67" y="4065868"/>
            <a:ext cx="527434" cy="42502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 \displaystyle t^2=\frac{Z^2}{\frac{W}{n}} ">
            <a:extLst>
              <a:ext uri="{FF2B5EF4-FFF2-40B4-BE49-F238E27FC236}">
                <a16:creationId xmlns:a16="http://schemas.microsoft.com/office/drawing/2014/main" id="{8F79D477-367B-4294-B08C-3E49F3EA46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767" y="4568308"/>
            <a:ext cx="622844" cy="48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11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32075-B2FA-4641-9225-52D1D012B536}"/>
              </a:ext>
            </a:extLst>
          </p:cNvPr>
          <p:cNvSpPr>
            <a:spLocks noGrp="1"/>
          </p:cNvSpPr>
          <p:nvPr>
            <p:ph type="title"/>
          </p:nvPr>
        </p:nvSpPr>
        <p:spPr/>
        <p:txBody>
          <a:bodyPr/>
          <a:lstStyle/>
          <a:p>
            <a:r>
              <a:rPr kumimoji="1" lang="ja-JP" altLang="en-US" dirty="0"/>
              <a:t>スタージェスの公式</a:t>
            </a:r>
          </a:p>
        </p:txBody>
      </p:sp>
      <p:sp>
        <p:nvSpPr>
          <p:cNvPr id="3" name="コンテンツ プレースホルダー 2">
            <a:extLst>
              <a:ext uri="{FF2B5EF4-FFF2-40B4-BE49-F238E27FC236}">
                <a16:creationId xmlns:a16="http://schemas.microsoft.com/office/drawing/2014/main" id="{B5C5CBEA-7F6F-4F39-9D68-E72B36D56F3F}"/>
              </a:ext>
            </a:extLst>
          </p:cNvPr>
          <p:cNvSpPr>
            <a:spLocks noGrp="1"/>
          </p:cNvSpPr>
          <p:nvPr>
            <p:ph idx="1"/>
          </p:nvPr>
        </p:nvSpPr>
        <p:spPr>
          <a:xfrm>
            <a:off x="838200" y="1825625"/>
            <a:ext cx="10515600" cy="1747754"/>
          </a:xfrm>
        </p:spPr>
        <p:txBody>
          <a:bodyPr/>
          <a:lstStyle/>
          <a:p>
            <a:r>
              <a:rPr lang="ja-JP" altLang="en-US" b="0" i="0" dirty="0">
                <a:solidFill>
                  <a:srgbClr val="333333"/>
                </a:solidFill>
                <a:effectLst/>
                <a:latin typeface="-apple-system"/>
              </a:rPr>
              <a:t>度数分布やヒストグラム作成時の階級数の目安を得られる公式。</a:t>
            </a:r>
            <a:br>
              <a:rPr lang="ja-JP" altLang="en-US" dirty="0"/>
            </a:br>
            <a:r>
              <a:rPr lang="en-US" altLang="ja-JP" b="0" i="0" dirty="0">
                <a:solidFill>
                  <a:srgbClr val="333333"/>
                </a:solidFill>
                <a:effectLst/>
                <a:latin typeface="-apple-system"/>
              </a:rPr>
              <a:t>n</a:t>
            </a:r>
            <a:r>
              <a:rPr lang="ja-JP" altLang="en-US" b="0" i="0" dirty="0">
                <a:solidFill>
                  <a:srgbClr val="333333"/>
                </a:solidFill>
                <a:effectLst/>
                <a:latin typeface="-apple-system"/>
              </a:rPr>
              <a:t>をサンプル数として下記の式で求めることができる。</a:t>
            </a:r>
            <a:endParaRPr kumimoji="1" lang="ja-JP" altLang="en-US" dirty="0"/>
          </a:p>
        </p:txBody>
      </p:sp>
      <p:pic>
        <p:nvPicPr>
          <p:cNvPr id="5" name="図 4">
            <a:extLst>
              <a:ext uri="{FF2B5EF4-FFF2-40B4-BE49-F238E27FC236}">
                <a16:creationId xmlns:a16="http://schemas.microsoft.com/office/drawing/2014/main" id="{0995DDCC-68F5-492E-8BC1-1DC3B80E3C3F}"/>
              </a:ext>
            </a:extLst>
          </p:cNvPr>
          <p:cNvPicPr>
            <a:picLocks noChangeAspect="1"/>
          </p:cNvPicPr>
          <p:nvPr/>
        </p:nvPicPr>
        <p:blipFill>
          <a:blip r:embed="rId2"/>
          <a:stretch>
            <a:fillRect/>
          </a:stretch>
        </p:blipFill>
        <p:spPr>
          <a:xfrm>
            <a:off x="2137171" y="3186729"/>
            <a:ext cx="7059485" cy="773300"/>
          </a:xfrm>
          <a:prstGeom prst="rect">
            <a:avLst/>
          </a:prstGeom>
        </p:spPr>
      </p:pic>
    </p:spTree>
    <p:extLst>
      <p:ext uri="{BB962C8B-B14F-4D97-AF65-F5344CB8AC3E}">
        <p14:creationId xmlns:p14="http://schemas.microsoft.com/office/powerpoint/2010/main" val="39729934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7B2C3-4587-40E5-AB13-FF2A33080B21}"/>
              </a:ext>
            </a:extLst>
          </p:cNvPr>
          <p:cNvSpPr>
            <a:spLocks noGrp="1"/>
          </p:cNvSpPr>
          <p:nvPr>
            <p:ph type="title"/>
          </p:nvPr>
        </p:nvSpPr>
        <p:spPr/>
        <p:txBody>
          <a:bodyPr/>
          <a:lstStyle/>
          <a:p>
            <a:r>
              <a:rPr kumimoji="1" lang="ja-JP" altLang="en-US" dirty="0"/>
              <a:t>等分散性の検定</a:t>
            </a:r>
          </a:p>
        </p:txBody>
      </p:sp>
      <p:sp>
        <p:nvSpPr>
          <p:cNvPr id="3" name="コンテンツ プレースホルダー 2">
            <a:extLst>
              <a:ext uri="{FF2B5EF4-FFF2-40B4-BE49-F238E27FC236}">
                <a16:creationId xmlns:a16="http://schemas.microsoft.com/office/drawing/2014/main" id="{A569EF0D-5D70-4C92-B98C-036E92879D93}"/>
              </a:ext>
            </a:extLst>
          </p:cNvPr>
          <p:cNvSpPr>
            <a:spLocks noGrp="1"/>
          </p:cNvSpPr>
          <p:nvPr>
            <p:ph idx="1"/>
          </p:nvPr>
        </p:nvSpPr>
        <p:spPr/>
        <p:txBody>
          <a:bodyPr/>
          <a:lstStyle/>
          <a:p>
            <a:r>
              <a:rPr kumimoji="1" lang="en-US" altLang="ja-JP" dirty="0"/>
              <a:t>H0 = </a:t>
            </a:r>
            <a:r>
              <a:rPr kumimoji="1" lang="ja-JP" altLang="en-US" dirty="0"/>
              <a:t>「二つの母分散は等しい」</a:t>
            </a:r>
            <a:endParaRPr kumimoji="1" lang="en-US" altLang="ja-JP" dirty="0"/>
          </a:p>
          <a:p>
            <a:r>
              <a:rPr kumimoji="1" lang="ja-JP" altLang="en-US" dirty="0"/>
              <a:t>検定統計量は</a:t>
            </a:r>
            <a:r>
              <a:rPr kumimoji="1" lang="en-US" altLang="ja-JP" dirty="0"/>
              <a:t>F=</a:t>
            </a:r>
            <a:r>
              <a:rPr kumimoji="1" lang="ja-JP" altLang="en-US" dirty="0"/>
              <a:t>大きい方の不偏分散</a:t>
            </a:r>
            <a:r>
              <a:rPr kumimoji="1" lang="en-US" altLang="ja-JP" dirty="0"/>
              <a:t>/</a:t>
            </a:r>
            <a:r>
              <a:rPr kumimoji="1" lang="ja-JP" altLang="en-US" dirty="0"/>
              <a:t>小さい方の不偏分散</a:t>
            </a:r>
            <a:endParaRPr kumimoji="1" lang="en-US" altLang="ja-JP" dirty="0"/>
          </a:p>
          <a:p>
            <a:r>
              <a:rPr lang="ja-JP" altLang="en-US" dirty="0"/>
              <a:t>分布表は</a:t>
            </a:r>
            <a:r>
              <a:rPr lang="en-US" altLang="ja-JP" dirty="0"/>
              <a:t>F</a:t>
            </a:r>
            <a:r>
              <a:rPr lang="ja-JP" altLang="en-US" dirty="0"/>
              <a:t>分布</a:t>
            </a:r>
            <a:endParaRPr lang="en-US" altLang="ja-JP" dirty="0"/>
          </a:p>
          <a:p>
            <a:r>
              <a:rPr kumimoji="1" lang="ja-JP" altLang="en-US" dirty="0"/>
              <a:t>自由度</a:t>
            </a:r>
            <a:r>
              <a:rPr kumimoji="1" lang="en-US" altLang="ja-JP" dirty="0"/>
              <a:t>=n1-1 , n2-1</a:t>
            </a:r>
          </a:p>
          <a:p>
            <a:r>
              <a:rPr lang="ja-JP" altLang="en-US" dirty="0"/>
              <a:t>両側検定</a:t>
            </a:r>
            <a:endParaRPr kumimoji="1" lang="ja-JP" altLang="en-US" dirty="0"/>
          </a:p>
          <a:p>
            <a:endParaRPr lang="en-US" altLang="ja-JP" dirty="0"/>
          </a:p>
          <a:p>
            <a:endParaRPr kumimoji="1" lang="ja-JP" altLang="en-US" dirty="0"/>
          </a:p>
        </p:txBody>
      </p:sp>
    </p:spTree>
    <p:extLst>
      <p:ext uri="{BB962C8B-B14F-4D97-AF65-F5344CB8AC3E}">
        <p14:creationId xmlns:p14="http://schemas.microsoft.com/office/powerpoint/2010/main" val="7710487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1F7899C-2A20-415B-A9D9-BA2B3AA104D3}"/>
              </a:ext>
            </a:extLst>
          </p:cNvPr>
          <p:cNvSpPr>
            <a:spLocks noGrp="1"/>
          </p:cNvSpPr>
          <p:nvPr>
            <p:ph idx="1"/>
          </p:nvPr>
        </p:nvSpPr>
        <p:spPr>
          <a:xfrm>
            <a:off x="838200" y="1825624"/>
            <a:ext cx="10515600" cy="5032375"/>
          </a:xfrm>
        </p:spPr>
        <p:txBody>
          <a:bodyPr>
            <a:normAutofit lnSpcReduction="10000"/>
          </a:bodyPr>
          <a:lstStyle/>
          <a:p>
            <a:r>
              <a:rPr kumimoji="1" lang="en-US" altLang="ja-JP" dirty="0"/>
              <a:t>H0 = </a:t>
            </a:r>
            <a:r>
              <a:rPr kumimoji="1" lang="ja-JP" altLang="en-US" dirty="0"/>
              <a:t>「二つの母平均は等しい」</a:t>
            </a:r>
            <a:endParaRPr kumimoji="1" lang="en-US" altLang="ja-JP" dirty="0"/>
          </a:p>
          <a:p>
            <a:pPr marL="0" indent="0">
              <a:buNone/>
            </a:pPr>
            <a:endParaRPr kumimoji="1" lang="en-US" altLang="ja-JP" dirty="0"/>
          </a:p>
          <a:p>
            <a:r>
              <a:rPr kumimoji="1" lang="ja-JP" altLang="en-US" dirty="0"/>
              <a:t>検定統計量は</a:t>
            </a:r>
            <a:r>
              <a:rPr kumimoji="1" lang="en-US" altLang="ja-JP" dirty="0"/>
              <a:t>Welch</a:t>
            </a:r>
            <a:r>
              <a:rPr lang="ja-JP" altLang="en-US" dirty="0"/>
              <a:t>の</a:t>
            </a:r>
            <a:endParaRPr lang="en-US" altLang="ja-JP" dirty="0"/>
          </a:p>
          <a:p>
            <a:pPr marL="0" indent="0">
              <a:buNone/>
            </a:pPr>
            <a:endParaRPr kumimoji="1" lang="en-US" altLang="ja-JP" dirty="0"/>
          </a:p>
          <a:p>
            <a:r>
              <a:rPr lang="ja-JP" altLang="en-US" dirty="0"/>
              <a:t>分布表は</a:t>
            </a:r>
            <a:r>
              <a:rPr lang="en-US" altLang="ja-JP" dirty="0"/>
              <a:t>t</a:t>
            </a:r>
            <a:r>
              <a:rPr lang="ja-JP" altLang="en-US" dirty="0"/>
              <a:t>分布</a:t>
            </a:r>
            <a:endParaRPr lang="en-US" altLang="ja-JP" dirty="0"/>
          </a:p>
          <a:p>
            <a:pPr marL="0" indent="0">
              <a:buNone/>
            </a:pPr>
            <a:endParaRPr lang="en-US" altLang="ja-JP" dirty="0"/>
          </a:p>
          <a:p>
            <a:r>
              <a:rPr kumimoji="1" lang="ja-JP" altLang="en-US" dirty="0"/>
              <a:t>自由度</a:t>
            </a:r>
            <a:endParaRPr kumimoji="1" lang="en-US" altLang="ja-JP" dirty="0"/>
          </a:p>
          <a:p>
            <a:pPr marL="0" indent="0">
              <a:buNone/>
            </a:pPr>
            <a:endParaRPr lang="en-US" altLang="ja-JP" dirty="0"/>
          </a:p>
          <a:p>
            <a:pPr marL="0" indent="0">
              <a:buNone/>
            </a:pPr>
            <a:endParaRPr lang="en-US" altLang="ja-JP" dirty="0"/>
          </a:p>
          <a:p>
            <a:r>
              <a:rPr lang="ja-JP" altLang="en-US" dirty="0"/>
              <a:t>両側検定</a:t>
            </a:r>
            <a:endParaRPr lang="en-US" altLang="ja-JP" dirty="0"/>
          </a:p>
          <a:p>
            <a:endParaRPr kumimoji="1" lang="ja-JP" altLang="en-US" dirty="0"/>
          </a:p>
        </p:txBody>
      </p:sp>
      <p:pic>
        <p:nvPicPr>
          <p:cNvPr id="36868" name="Picture 4" descr=" \displaystyle v \approx \frac{(\frac{s_{1}^{2}}{n_{1}}+\frac{s_{2}^{2}}{n_{2}})^2}{\frac{s_{1}^{4}}{n_{1}^{2}(n_{1}-1)}+\frac{s_{2}^{4}}{n_{2}^{2}(n_{2}-1)}} ">
            <a:extLst>
              <a:ext uri="{FF2B5EF4-FFF2-40B4-BE49-F238E27FC236}">
                <a16:creationId xmlns:a16="http://schemas.microsoft.com/office/drawing/2014/main" id="{DC636DAE-ECBE-4DD1-8D9C-A0D381F6E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245" y="4193496"/>
            <a:ext cx="3568923" cy="1308605"/>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4FD1A75A-F2F0-4205-83F0-3C6DB682E9DB}"/>
              </a:ext>
            </a:extLst>
          </p:cNvPr>
          <p:cNvSpPr>
            <a:spLocks noGrp="1"/>
          </p:cNvSpPr>
          <p:nvPr>
            <p:ph type="title"/>
          </p:nvPr>
        </p:nvSpPr>
        <p:spPr>
          <a:xfrm>
            <a:off x="838199" y="365125"/>
            <a:ext cx="10936705" cy="1325563"/>
          </a:xfrm>
        </p:spPr>
        <p:txBody>
          <a:bodyPr>
            <a:normAutofit/>
          </a:bodyPr>
          <a:lstStyle/>
          <a:p>
            <a:r>
              <a:rPr kumimoji="1" lang="en-US" altLang="ja-JP" sz="4000" dirty="0"/>
              <a:t>Welch</a:t>
            </a:r>
            <a:r>
              <a:rPr kumimoji="1" lang="ja-JP" altLang="en-US" sz="4000" dirty="0"/>
              <a:t>の</a:t>
            </a:r>
            <a:r>
              <a:rPr kumimoji="1" lang="en-US" altLang="ja-JP" sz="4000" dirty="0"/>
              <a:t>t</a:t>
            </a:r>
            <a:r>
              <a:rPr kumimoji="1" lang="ja-JP" altLang="en-US" sz="4000" dirty="0"/>
              <a:t>検定</a:t>
            </a:r>
            <a:r>
              <a:rPr kumimoji="1" lang="en-US" altLang="ja-JP" sz="4000" dirty="0"/>
              <a:t>(</a:t>
            </a:r>
            <a:r>
              <a:rPr kumimoji="1" lang="ja-JP" altLang="en-US" sz="4000" dirty="0"/>
              <a:t>母分散に依らない２標本</a:t>
            </a:r>
            <a:r>
              <a:rPr kumimoji="1" lang="en-US" altLang="ja-JP" sz="4000" dirty="0"/>
              <a:t>t</a:t>
            </a:r>
            <a:r>
              <a:rPr kumimoji="1" lang="ja-JP" altLang="en-US" sz="4000" dirty="0"/>
              <a:t>検定</a:t>
            </a:r>
            <a:r>
              <a:rPr kumimoji="1" lang="en-US" altLang="ja-JP" sz="4000" dirty="0"/>
              <a:t>)</a:t>
            </a:r>
            <a:endParaRPr kumimoji="1" lang="ja-JP" altLang="en-US" sz="4000" dirty="0"/>
          </a:p>
        </p:txBody>
      </p:sp>
      <p:pic>
        <p:nvPicPr>
          <p:cNvPr id="36866" name="Picture 2" descr=" \displaystyle t=\frac{\overline{x}_{1}-\overline{x}_{2}}{\sqrt{\frac{s_{1}^{2}}{n_{1}}+\frac{s_{2}^{2}}{n_{2}}}} ">
            <a:extLst>
              <a:ext uri="{FF2B5EF4-FFF2-40B4-BE49-F238E27FC236}">
                <a16:creationId xmlns:a16="http://schemas.microsoft.com/office/drawing/2014/main" id="{D6910B63-FEBC-4C29-8D40-F1D493ABB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365" y="2639425"/>
            <a:ext cx="1977267" cy="964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4810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一元配置分散分析</a:t>
            </a:r>
            <a:endParaRPr kumimoji="1" lang="ja-JP" altLang="en-US" dirty="0"/>
          </a:p>
        </p:txBody>
      </p:sp>
    </p:spTree>
    <p:extLst>
      <p:ext uri="{BB962C8B-B14F-4D97-AF65-F5344CB8AC3E}">
        <p14:creationId xmlns:p14="http://schemas.microsoft.com/office/powerpoint/2010/main" val="37787180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ADEE69-D49E-4EFD-87CC-3975DCE20ACD}"/>
              </a:ext>
            </a:extLst>
          </p:cNvPr>
          <p:cNvSpPr>
            <a:spLocks noGrp="1"/>
          </p:cNvSpPr>
          <p:nvPr>
            <p:ph type="title"/>
          </p:nvPr>
        </p:nvSpPr>
        <p:spPr/>
        <p:txBody>
          <a:bodyPr/>
          <a:lstStyle/>
          <a:p>
            <a:r>
              <a:rPr kumimoji="1" lang="ja-JP" altLang="en-US" dirty="0"/>
              <a:t>分散分析</a:t>
            </a:r>
          </a:p>
        </p:txBody>
      </p:sp>
      <p:sp>
        <p:nvSpPr>
          <p:cNvPr id="3" name="コンテンツ プレースホルダー 2">
            <a:extLst>
              <a:ext uri="{FF2B5EF4-FFF2-40B4-BE49-F238E27FC236}">
                <a16:creationId xmlns:a16="http://schemas.microsoft.com/office/drawing/2014/main" id="{C396A6E5-9E6C-47A5-889D-96A254AE34A8}"/>
              </a:ext>
            </a:extLst>
          </p:cNvPr>
          <p:cNvSpPr>
            <a:spLocks noGrp="1"/>
          </p:cNvSpPr>
          <p:nvPr>
            <p:ph idx="1"/>
          </p:nvPr>
        </p:nvSpPr>
        <p:spPr/>
        <p:txBody>
          <a:bodyPr/>
          <a:lstStyle/>
          <a:p>
            <a:r>
              <a:rPr kumimoji="1" lang="ja-JP" altLang="en-US" dirty="0"/>
              <a:t>分散と</a:t>
            </a:r>
            <a:r>
              <a:rPr kumimoji="1" lang="en-US" altLang="ja-JP" dirty="0"/>
              <a:t>F</a:t>
            </a:r>
            <a:r>
              <a:rPr kumimoji="1" lang="ja-JP" altLang="en-US" dirty="0"/>
              <a:t>分布を用いた</a:t>
            </a:r>
            <a:r>
              <a:rPr kumimoji="1" lang="en-US" altLang="ja-JP" dirty="0"/>
              <a:t>3</a:t>
            </a:r>
            <a:r>
              <a:rPr kumimoji="1" lang="ja-JP" altLang="en-US" dirty="0"/>
              <a:t>群以上の平均値の分析。</a:t>
            </a:r>
            <a:endParaRPr kumimoji="1" lang="en-US" altLang="ja-JP" dirty="0"/>
          </a:p>
          <a:p>
            <a:r>
              <a:rPr lang="ja-JP" altLang="en-US" dirty="0"/>
              <a:t>要因</a:t>
            </a:r>
            <a:r>
              <a:rPr lang="en-US" altLang="ja-JP" dirty="0"/>
              <a:t>…</a:t>
            </a:r>
            <a:r>
              <a:rPr lang="ja-JP" altLang="en-US" dirty="0"/>
              <a:t>データの値に変化を与えうる要素。</a:t>
            </a:r>
            <a:endParaRPr kumimoji="1" lang="en-US" altLang="ja-JP" dirty="0"/>
          </a:p>
          <a:p>
            <a:r>
              <a:rPr kumimoji="1" lang="ja-JP" altLang="en-US" dirty="0"/>
              <a:t>因子</a:t>
            </a:r>
            <a:r>
              <a:rPr kumimoji="1" lang="en-US" altLang="ja-JP" dirty="0"/>
              <a:t>…</a:t>
            </a:r>
            <a:r>
              <a:rPr kumimoji="1" lang="ja-JP" altLang="en-US" dirty="0"/>
              <a:t>要因の中でも母平均に差をもたらすと考えられる対象。</a:t>
            </a:r>
            <a:endParaRPr kumimoji="1" lang="en-US" altLang="ja-JP" dirty="0"/>
          </a:p>
          <a:p>
            <a:r>
              <a:rPr kumimoji="1" lang="ja-JP" altLang="en-US" dirty="0"/>
              <a:t>水準</a:t>
            </a:r>
            <a:r>
              <a:rPr kumimoji="1" lang="en-US" altLang="ja-JP" dirty="0"/>
              <a:t>…</a:t>
            </a:r>
            <a:r>
              <a:rPr kumimoji="1" lang="ja-JP" altLang="en-US" dirty="0"/>
              <a:t>要因に含まれるグループ。</a:t>
            </a:r>
            <a:r>
              <a:rPr kumimoji="1" lang="en-US" altLang="ja-JP" dirty="0"/>
              <a:t>1</a:t>
            </a:r>
            <a:r>
              <a:rPr kumimoji="1" lang="ja-JP" altLang="en-US" dirty="0"/>
              <a:t>組、</a:t>
            </a:r>
            <a:r>
              <a:rPr kumimoji="1" lang="en-US" altLang="ja-JP" dirty="0"/>
              <a:t>2</a:t>
            </a:r>
            <a:r>
              <a:rPr kumimoji="1" lang="ja-JP" altLang="en-US" dirty="0"/>
              <a:t>組、</a:t>
            </a:r>
            <a:r>
              <a:rPr kumimoji="1" lang="en-US" altLang="ja-JP" dirty="0"/>
              <a:t>3</a:t>
            </a:r>
            <a:r>
              <a:rPr kumimoji="1" lang="ja-JP" altLang="en-US" dirty="0"/>
              <a:t>組など。</a:t>
            </a:r>
            <a:endParaRPr kumimoji="1" lang="en-US" altLang="ja-JP" dirty="0"/>
          </a:p>
          <a:p>
            <a:r>
              <a:rPr lang="en-US" altLang="ja-JP" dirty="0"/>
              <a:t>1</a:t>
            </a:r>
            <a:r>
              <a:rPr lang="ja-JP" altLang="en-US" dirty="0"/>
              <a:t>元、２元</a:t>
            </a:r>
            <a:r>
              <a:rPr lang="en-US" altLang="ja-JP" dirty="0"/>
              <a:t>…</a:t>
            </a:r>
            <a:r>
              <a:rPr lang="ja-JP" altLang="en-US" dirty="0"/>
              <a:t>因子の数。</a:t>
            </a:r>
            <a:endParaRPr kumimoji="1" lang="en-US" altLang="ja-JP" dirty="0"/>
          </a:p>
          <a:p>
            <a:r>
              <a:rPr kumimoji="1" lang="ja-JP" altLang="en-US" dirty="0"/>
              <a:t>「データ全体の平均値</a:t>
            </a:r>
            <a:r>
              <a:rPr lang="ja-JP" altLang="en-US" dirty="0"/>
              <a:t>と</a:t>
            </a:r>
            <a:r>
              <a:rPr kumimoji="1" lang="ja-JP" altLang="en-US" dirty="0"/>
              <a:t>グループ毎の平均値がどのくらいずれているか」を見る</a:t>
            </a:r>
          </a:p>
        </p:txBody>
      </p:sp>
    </p:spTree>
    <p:extLst>
      <p:ext uri="{BB962C8B-B14F-4D97-AF65-F5344CB8AC3E}">
        <p14:creationId xmlns:p14="http://schemas.microsoft.com/office/powerpoint/2010/main" val="38989354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a:extLst>
              <a:ext uri="{FF2B5EF4-FFF2-40B4-BE49-F238E27FC236}">
                <a16:creationId xmlns:a16="http://schemas.microsoft.com/office/drawing/2014/main" id="{EA76C3B1-D9A1-4EF8-BAE4-273435679FE5}"/>
              </a:ext>
            </a:extLst>
          </p:cNvPr>
          <p:cNvSpPr/>
          <p:nvPr/>
        </p:nvSpPr>
        <p:spPr>
          <a:xfrm>
            <a:off x="317888" y="1706747"/>
            <a:ext cx="1706190" cy="6017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9CEC220-28B9-48CA-8E6A-9CDAB9F6AD14}"/>
              </a:ext>
            </a:extLst>
          </p:cNvPr>
          <p:cNvSpPr txBox="1"/>
          <p:nvPr/>
        </p:nvSpPr>
        <p:spPr>
          <a:xfrm>
            <a:off x="197962" y="273377"/>
            <a:ext cx="4176075" cy="461665"/>
          </a:xfrm>
          <a:prstGeom prst="rect">
            <a:avLst/>
          </a:prstGeom>
          <a:noFill/>
        </p:spPr>
        <p:txBody>
          <a:bodyPr wrap="square" rtlCol="0">
            <a:spAutoFit/>
          </a:bodyPr>
          <a:lstStyle/>
          <a:p>
            <a:pPr algn="ctr"/>
            <a:r>
              <a:rPr kumimoji="1" lang="ja-JP" altLang="en-US" sz="2400" dirty="0"/>
              <a:t>東京都の小学生の数学の成績</a:t>
            </a:r>
          </a:p>
        </p:txBody>
      </p:sp>
      <p:grpSp>
        <p:nvGrpSpPr>
          <p:cNvPr id="24" name="グループ化 23">
            <a:extLst>
              <a:ext uri="{FF2B5EF4-FFF2-40B4-BE49-F238E27FC236}">
                <a16:creationId xmlns:a16="http://schemas.microsoft.com/office/drawing/2014/main" id="{A8AB4898-A6CB-43C7-98EB-B0937A7670F3}"/>
              </a:ext>
            </a:extLst>
          </p:cNvPr>
          <p:cNvGrpSpPr/>
          <p:nvPr/>
        </p:nvGrpSpPr>
        <p:grpSpPr>
          <a:xfrm>
            <a:off x="3206766" y="2713019"/>
            <a:ext cx="3985972" cy="2422434"/>
            <a:chOff x="642590" y="1706508"/>
            <a:chExt cx="3985972" cy="2422434"/>
          </a:xfrm>
        </p:grpSpPr>
        <p:sp>
          <p:nvSpPr>
            <p:cNvPr id="7" name="楕円 6">
              <a:extLst>
                <a:ext uri="{FF2B5EF4-FFF2-40B4-BE49-F238E27FC236}">
                  <a16:creationId xmlns:a16="http://schemas.microsoft.com/office/drawing/2014/main" id="{5E4C814B-D0D9-40A7-88A4-C2DB06A3443A}"/>
                </a:ext>
              </a:extLst>
            </p:cNvPr>
            <p:cNvSpPr/>
            <p:nvPr/>
          </p:nvSpPr>
          <p:spPr>
            <a:xfrm>
              <a:off x="653588" y="2102180"/>
              <a:ext cx="3974974" cy="2026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6758008-D3C6-4D67-A601-D851D19872B9}"/>
                </a:ext>
              </a:extLst>
            </p:cNvPr>
            <p:cNvSpPr txBox="1"/>
            <p:nvPr/>
          </p:nvSpPr>
          <p:spPr>
            <a:xfrm>
              <a:off x="1831153" y="1706508"/>
              <a:ext cx="1478439" cy="461665"/>
            </a:xfrm>
            <a:prstGeom prst="rect">
              <a:avLst/>
            </a:prstGeom>
            <a:solidFill>
              <a:srgbClr val="FFFF00"/>
            </a:solidFill>
          </p:spPr>
          <p:txBody>
            <a:bodyPr wrap="square" rtlCol="0">
              <a:spAutoFit/>
            </a:bodyPr>
            <a:lstStyle/>
            <a:p>
              <a:pPr algn="ctr"/>
              <a:r>
                <a:rPr kumimoji="1" lang="ja-JP" altLang="en-US" sz="2400" dirty="0"/>
                <a:t>親の年収</a:t>
              </a:r>
            </a:p>
          </p:txBody>
        </p:sp>
        <p:sp>
          <p:nvSpPr>
            <p:cNvPr id="13" name="楕円 12">
              <a:extLst>
                <a:ext uri="{FF2B5EF4-FFF2-40B4-BE49-F238E27FC236}">
                  <a16:creationId xmlns:a16="http://schemas.microsoft.com/office/drawing/2014/main" id="{27A40DF7-A17F-4DD3-A73B-6073B5CE045B}"/>
                </a:ext>
              </a:extLst>
            </p:cNvPr>
            <p:cNvSpPr/>
            <p:nvPr/>
          </p:nvSpPr>
          <p:spPr>
            <a:xfrm>
              <a:off x="642590" y="2785624"/>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300</a:t>
              </a:r>
              <a:r>
                <a:rPr lang="ja-JP" altLang="en-US" dirty="0"/>
                <a:t>万円</a:t>
              </a:r>
              <a:endParaRPr kumimoji="1" lang="ja-JP" altLang="en-US" dirty="0"/>
            </a:p>
          </p:txBody>
        </p:sp>
        <p:sp>
          <p:nvSpPr>
            <p:cNvPr id="14" name="楕円 13">
              <a:extLst>
                <a:ext uri="{FF2B5EF4-FFF2-40B4-BE49-F238E27FC236}">
                  <a16:creationId xmlns:a16="http://schemas.microsoft.com/office/drawing/2014/main" id="{FE6B2AD4-B219-4F34-8FEC-82EF33AC0BE3}"/>
                </a:ext>
              </a:extLst>
            </p:cNvPr>
            <p:cNvSpPr/>
            <p:nvPr/>
          </p:nvSpPr>
          <p:spPr>
            <a:xfrm>
              <a:off x="2199584" y="2323959"/>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500</a:t>
              </a:r>
              <a:r>
                <a:rPr lang="ja-JP" altLang="en-US" dirty="0"/>
                <a:t>万円</a:t>
              </a:r>
              <a:endParaRPr kumimoji="1" lang="ja-JP" altLang="en-US" dirty="0"/>
            </a:p>
          </p:txBody>
        </p:sp>
        <p:sp>
          <p:nvSpPr>
            <p:cNvPr id="15" name="楕円 14">
              <a:extLst>
                <a:ext uri="{FF2B5EF4-FFF2-40B4-BE49-F238E27FC236}">
                  <a16:creationId xmlns:a16="http://schemas.microsoft.com/office/drawing/2014/main" id="{3C7B0FF9-1AAB-4000-BA71-5349F6D54725}"/>
                </a:ext>
              </a:extLst>
            </p:cNvPr>
            <p:cNvSpPr/>
            <p:nvPr/>
          </p:nvSpPr>
          <p:spPr>
            <a:xfrm>
              <a:off x="1643401" y="3379879"/>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7</a:t>
              </a:r>
              <a:r>
                <a:rPr kumimoji="1" lang="en-US" altLang="ja-JP" dirty="0"/>
                <a:t>00</a:t>
              </a:r>
              <a:r>
                <a:rPr lang="ja-JP" altLang="en-US" dirty="0"/>
                <a:t>万円</a:t>
              </a:r>
              <a:endParaRPr kumimoji="1" lang="ja-JP" altLang="en-US" dirty="0"/>
            </a:p>
          </p:txBody>
        </p:sp>
        <p:sp>
          <p:nvSpPr>
            <p:cNvPr id="16" name="楕円 15">
              <a:extLst>
                <a:ext uri="{FF2B5EF4-FFF2-40B4-BE49-F238E27FC236}">
                  <a16:creationId xmlns:a16="http://schemas.microsoft.com/office/drawing/2014/main" id="{3E2CD705-15F1-4B3B-A378-13D6112CBA8F}"/>
                </a:ext>
              </a:extLst>
            </p:cNvPr>
            <p:cNvSpPr/>
            <p:nvPr/>
          </p:nvSpPr>
          <p:spPr>
            <a:xfrm>
              <a:off x="3002436" y="2875418"/>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900</a:t>
              </a:r>
              <a:r>
                <a:rPr lang="ja-JP" altLang="en-US" dirty="0"/>
                <a:t>万円</a:t>
              </a:r>
              <a:endParaRPr kumimoji="1" lang="ja-JP" altLang="en-US" dirty="0"/>
            </a:p>
          </p:txBody>
        </p:sp>
      </p:grpSp>
      <p:grpSp>
        <p:nvGrpSpPr>
          <p:cNvPr id="36" name="グループ化 35">
            <a:extLst>
              <a:ext uri="{FF2B5EF4-FFF2-40B4-BE49-F238E27FC236}">
                <a16:creationId xmlns:a16="http://schemas.microsoft.com/office/drawing/2014/main" id="{2C080750-C3B7-4D01-AE84-B743CD0D09B3}"/>
              </a:ext>
            </a:extLst>
          </p:cNvPr>
          <p:cNvGrpSpPr/>
          <p:nvPr/>
        </p:nvGrpSpPr>
        <p:grpSpPr>
          <a:xfrm>
            <a:off x="5920033" y="281749"/>
            <a:ext cx="5879182" cy="3147251"/>
            <a:chOff x="5920033" y="281749"/>
            <a:chExt cx="5879182" cy="3147251"/>
          </a:xfrm>
        </p:grpSpPr>
        <p:sp>
          <p:nvSpPr>
            <p:cNvPr id="6" name="楕円 5">
              <a:extLst>
                <a:ext uri="{FF2B5EF4-FFF2-40B4-BE49-F238E27FC236}">
                  <a16:creationId xmlns:a16="http://schemas.microsoft.com/office/drawing/2014/main" id="{D04F0253-7526-4340-ACAE-93EC224A421C}"/>
                </a:ext>
              </a:extLst>
            </p:cNvPr>
            <p:cNvSpPr/>
            <p:nvPr/>
          </p:nvSpPr>
          <p:spPr>
            <a:xfrm>
              <a:off x="5920033" y="751786"/>
              <a:ext cx="5879182" cy="2677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615CC675-CC72-49E4-BF1B-A47FEF901474}"/>
                </a:ext>
              </a:extLst>
            </p:cNvPr>
            <p:cNvSpPr/>
            <p:nvPr/>
          </p:nvSpPr>
          <p:spPr>
            <a:xfrm>
              <a:off x="8033272" y="281749"/>
              <a:ext cx="1706190" cy="60175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64AD35F-5C6F-4C19-96E8-7087F7C97D9C}"/>
                </a:ext>
              </a:extLst>
            </p:cNvPr>
            <p:cNvSpPr txBox="1"/>
            <p:nvPr/>
          </p:nvSpPr>
          <p:spPr>
            <a:xfrm>
              <a:off x="8120404" y="357466"/>
              <a:ext cx="1478439" cy="461665"/>
            </a:xfrm>
            <a:prstGeom prst="rect">
              <a:avLst/>
            </a:prstGeom>
            <a:solidFill>
              <a:srgbClr val="FFFF00"/>
            </a:solidFill>
          </p:spPr>
          <p:txBody>
            <a:bodyPr wrap="square" rtlCol="0">
              <a:spAutoFit/>
            </a:bodyPr>
            <a:lstStyle/>
            <a:p>
              <a:pPr algn="ctr"/>
              <a:r>
                <a:rPr lang="ja-JP" altLang="en-US" sz="2400" dirty="0"/>
                <a:t>地域</a:t>
              </a:r>
              <a:endParaRPr kumimoji="1" lang="ja-JP" altLang="en-US" sz="2400" dirty="0"/>
            </a:p>
          </p:txBody>
        </p:sp>
        <p:sp>
          <p:nvSpPr>
            <p:cNvPr id="17" name="楕円 16">
              <a:extLst>
                <a:ext uri="{FF2B5EF4-FFF2-40B4-BE49-F238E27FC236}">
                  <a16:creationId xmlns:a16="http://schemas.microsoft.com/office/drawing/2014/main" id="{B1382C9C-3AA4-4447-9FE9-0BCCB13BA5D4}"/>
                </a:ext>
              </a:extLst>
            </p:cNvPr>
            <p:cNvSpPr/>
            <p:nvPr/>
          </p:nvSpPr>
          <p:spPr>
            <a:xfrm>
              <a:off x="6568914" y="1624017"/>
              <a:ext cx="1585274"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江戸川区</a:t>
              </a:r>
            </a:p>
          </p:txBody>
        </p:sp>
        <p:sp>
          <p:nvSpPr>
            <p:cNvPr id="18" name="楕円 17">
              <a:extLst>
                <a:ext uri="{FF2B5EF4-FFF2-40B4-BE49-F238E27FC236}">
                  <a16:creationId xmlns:a16="http://schemas.microsoft.com/office/drawing/2014/main" id="{2F3F3200-9787-450B-B6A2-97732C99954D}"/>
                </a:ext>
              </a:extLst>
            </p:cNvPr>
            <p:cNvSpPr/>
            <p:nvPr/>
          </p:nvSpPr>
          <p:spPr>
            <a:xfrm>
              <a:off x="8154188" y="1022927"/>
              <a:ext cx="1585274"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世田谷</a:t>
              </a:r>
              <a:r>
                <a:rPr kumimoji="1" lang="ja-JP" altLang="en-US" dirty="0"/>
                <a:t>区</a:t>
              </a:r>
            </a:p>
          </p:txBody>
        </p:sp>
        <p:sp>
          <p:nvSpPr>
            <p:cNvPr id="19" name="楕円 18">
              <a:extLst>
                <a:ext uri="{FF2B5EF4-FFF2-40B4-BE49-F238E27FC236}">
                  <a16:creationId xmlns:a16="http://schemas.microsoft.com/office/drawing/2014/main" id="{3B33EF64-3A88-4D57-ABC9-4447EB32EB56}"/>
                </a:ext>
              </a:extLst>
            </p:cNvPr>
            <p:cNvSpPr/>
            <p:nvPr/>
          </p:nvSpPr>
          <p:spPr>
            <a:xfrm>
              <a:off x="9071731" y="1654276"/>
              <a:ext cx="1585274"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北区</a:t>
              </a:r>
            </a:p>
          </p:txBody>
        </p:sp>
        <p:sp>
          <p:nvSpPr>
            <p:cNvPr id="20" name="楕円 19">
              <a:extLst>
                <a:ext uri="{FF2B5EF4-FFF2-40B4-BE49-F238E27FC236}">
                  <a16:creationId xmlns:a16="http://schemas.microsoft.com/office/drawing/2014/main" id="{24A4914C-7845-405A-8131-5E595F1A5BA3}"/>
                </a:ext>
              </a:extLst>
            </p:cNvPr>
            <p:cNvSpPr/>
            <p:nvPr/>
          </p:nvSpPr>
          <p:spPr>
            <a:xfrm>
              <a:off x="6496638" y="2316514"/>
              <a:ext cx="1585274"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港</a:t>
              </a:r>
              <a:r>
                <a:rPr kumimoji="1" lang="ja-JP" altLang="en-US" dirty="0"/>
                <a:t>区</a:t>
              </a:r>
            </a:p>
          </p:txBody>
        </p:sp>
        <p:sp>
          <p:nvSpPr>
            <p:cNvPr id="21" name="楕円 20">
              <a:extLst>
                <a:ext uri="{FF2B5EF4-FFF2-40B4-BE49-F238E27FC236}">
                  <a16:creationId xmlns:a16="http://schemas.microsoft.com/office/drawing/2014/main" id="{9C76A1DB-F391-4DB2-A698-1E35D3FF414A}"/>
                </a:ext>
              </a:extLst>
            </p:cNvPr>
            <p:cNvSpPr/>
            <p:nvPr/>
          </p:nvSpPr>
          <p:spPr>
            <a:xfrm>
              <a:off x="7865880" y="1969951"/>
              <a:ext cx="1585274"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練馬区</a:t>
              </a:r>
            </a:p>
          </p:txBody>
        </p:sp>
        <p:sp>
          <p:nvSpPr>
            <p:cNvPr id="22" name="楕円 21">
              <a:extLst>
                <a:ext uri="{FF2B5EF4-FFF2-40B4-BE49-F238E27FC236}">
                  <a16:creationId xmlns:a16="http://schemas.microsoft.com/office/drawing/2014/main" id="{5D9CB69B-F2AD-426F-B184-8F2C7BD407DC}"/>
                </a:ext>
              </a:extLst>
            </p:cNvPr>
            <p:cNvSpPr/>
            <p:nvPr/>
          </p:nvSpPr>
          <p:spPr>
            <a:xfrm>
              <a:off x="8946825" y="2601300"/>
              <a:ext cx="1585274"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太田</a:t>
              </a:r>
              <a:r>
                <a:rPr kumimoji="1" lang="ja-JP" altLang="en-US" dirty="0"/>
                <a:t>区</a:t>
              </a:r>
            </a:p>
          </p:txBody>
        </p:sp>
      </p:grpSp>
      <p:grpSp>
        <p:nvGrpSpPr>
          <p:cNvPr id="27" name="グループ化 26">
            <a:extLst>
              <a:ext uri="{FF2B5EF4-FFF2-40B4-BE49-F238E27FC236}">
                <a16:creationId xmlns:a16="http://schemas.microsoft.com/office/drawing/2014/main" id="{E6C6D07C-0C57-4C05-879F-494E878EFFB0}"/>
              </a:ext>
            </a:extLst>
          </p:cNvPr>
          <p:cNvGrpSpPr/>
          <p:nvPr/>
        </p:nvGrpSpPr>
        <p:grpSpPr>
          <a:xfrm>
            <a:off x="5989064" y="4913179"/>
            <a:ext cx="2163351" cy="1923130"/>
            <a:chOff x="3051141" y="3863996"/>
            <a:chExt cx="3035431" cy="2565336"/>
          </a:xfrm>
        </p:grpSpPr>
        <p:sp>
          <p:nvSpPr>
            <p:cNvPr id="4" name="楕円 3">
              <a:extLst>
                <a:ext uri="{FF2B5EF4-FFF2-40B4-BE49-F238E27FC236}">
                  <a16:creationId xmlns:a16="http://schemas.microsoft.com/office/drawing/2014/main" id="{083FCF32-421B-4670-B489-17B4BC230CE9}"/>
                </a:ext>
              </a:extLst>
            </p:cNvPr>
            <p:cNvSpPr/>
            <p:nvPr/>
          </p:nvSpPr>
          <p:spPr>
            <a:xfrm>
              <a:off x="3051141" y="4402570"/>
              <a:ext cx="3035431" cy="2026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A02D27E-E2DD-4770-8ECB-EA92F7162A44}"/>
                </a:ext>
              </a:extLst>
            </p:cNvPr>
            <p:cNvSpPr txBox="1"/>
            <p:nvPr/>
          </p:nvSpPr>
          <p:spPr>
            <a:xfrm>
              <a:off x="3915297" y="3863996"/>
              <a:ext cx="1392779" cy="615832"/>
            </a:xfrm>
            <a:prstGeom prst="rect">
              <a:avLst/>
            </a:prstGeom>
            <a:solidFill>
              <a:srgbClr val="FFFF00"/>
            </a:solidFill>
          </p:spPr>
          <p:txBody>
            <a:bodyPr wrap="square" rtlCol="0">
              <a:spAutoFit/>
            </a:bodyPr>
            <a:lstStyle/>
            <a:p>
              <a:pPr algn="ctr"/>
              <a:r>
                <a:rPr lang="ja-JP" altLang="en-US" sz="2400" dirty="0"/>
                <a:t>性別</a:t>
              </a:r>
              <a:endParaRPr kumimoji="1" lang="ja-JP" altLang="en-US" sz="2400" dirty="0"/>
            </a:p>
          </p:txBody>
        </p:sp>
        <p:sp>
          <p:nvSpPr>
            <p:cNvPr id="25" name="楕円 24">
              <a:extLst>
                <a:ext uri="{FF2B5EF4-FFF2-40B4-BE49-F238E27FC236}">
                  <a16:creationId xmlns:a16="http://schemas.microsoft.com/office/drawing/2014/main" id="{3DA692D8-F30A-4672-A624-224CBBD7BAA9}"/>
                </a:ext>
              </a:extLst>
            </p:cNvPr>
            <p:cNvSpPr/>
            <p:nvPr/>
          </p:nvSpPr>
          <p:spPr>
            <a:xfrm>
              <a:off x="3923909" y="4731387"/>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男</a:t>
              </a:r>
            </a:p>
          </p:txBody>
        </p:sp>
        <p:sp>
          <p:nvSpPr>
            <p:cNvPr id="26" name="楕円 25">
              <a:extLst>
                <a:ext uri="{FF2B5EF4-FFF2-40B4-BE49-F238E27FC236}">
                  <a16:creationId xmlns:a16="http://schemas.microsoft.com/office/drawing/2014/main" id="{98A0FC59-5029-4474-9BBC-ACD0060702A0}"/>
                </a:ext>
              </a:extLst>
            </p:cNvPr>
            <p:cNvSpPr/>
            <p:nvPr/>
          </p:nvSpPr>
          <p:spPr>
            <a:xfrm>
              <a:off x="3829636" y="5331109"/>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女</a:t>
              </a:r>
              <a:endParaRPr kumimoji="1" lang="ja-JP" altLang="en-US" dirty="0"/>
            </a:p>
          </p:txBody>
        </p:sp>
      </p:grpSp>
      <p:grpSp>
        <p:nvGrpSpPr>
          <p:cNvPr id="40" name="グループ化 39">
            <a:extLst>
              <a:ext uri="{FF2B5EF4-FFF2-40B4-BE49-F238E27FC236}">
                <a16:creationId xmlns:a16="http://schemas.microsoft.com/office/drawing/2014/main" id="{649784C4-5C94-4380-BCA3-4875B73225E4}"/>
              </a:ext>
            </a:extLst>
          </p:cNvPr>
          <p:cNvGrpSpPr/>
          <p:nvPr/>
        </p:nvGrpSpPr>
        <p:grpSpPr>
          <a:xfrm>
            <a:off x="8120404" y="3517416"/>
            <a:ext cx="3968685" cy="2499195"/>
            <a:chOff x="8120404" y="3517416"/>
            <a:chExt cx="3968685" cy="2499195"/>
          </a:xfrm>
        </p:grpSpPr>
        <p:sp>
          <p:nvSpPr>
            <p:cNvPr id="8" name="楕円 7">
              <a:extLst>
                <a:ext uri="{FF2B5EF4-FFF2-40B4-BE49-F238E27FC236}">
                  <a16:creationId xmlns:a16="http://schemas.microsoft.com/office/drawing/2014/main" id="{70888F3D-3BA8-4493-8229-0B1F7A17536B}"/>
                </a:ext>
              </a:extLst>
            </p:cNvPr>
            <p:cNvSpPr/>
            <p:nvPr/>
          </p:nvSpPr>
          <p:spPr>
            <a:xfrm>
              <a:off x="8120404" y="3989849"/>
              <a:ext cx="3968685" cy="2026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AAB59B03-62B7-4ED4-80A8-566FD63BABFE}"/>
                </a:ext>
              </a:extLst>
            </p:cNvPr>
            <p:cNvSpPr/>
            <p:nvPr/>
          </p:nvSpPr>
          <p:spPr>
            <a:xfrm>
              <a:off x="8745748" y="3517416"/>
              <a:ext cx="2907988" cy="6823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372BECB-85D1-49ED-A5FD-5B9ECE41ADB7}"/>
                </a:ext>
              </a:extLst>
            </p:cNvPr>
            <p:cNvSpPr txBox="1"/>
            <p:nvPr/>
          </p:nvSpPr>
          <p:spPr>
            <a:xfrm>
              <a:off x="8807777" y="3635469"/>
              <a:ext cx="2766770" cy="461665"/>
            </a:xfrm>
            <a:prstGeom prst="rect">
              <a:avLst/>
            </a:prstGeom>
            <a:solidFill>
              <a:srgbClr val="FFFF00"/>
            </a:solidFill>
          </p:spPr>
          <p:txBody>
            <a:bodyPr wrap="square" rtlCol="0">
              <a:spAutoFit/>
            </a:bodyPr>
            <a:lstStyle/>
            <a:p>
              <a:pPr algn="ctr"/>
              <a:r>
                <a:rPr kumimoji="1" lang="ja-JP" altLang="en-US" sz="2400" dirty="0"/>
                <a:t>勉強時間 </a:t>
              </a:r>
              <a:r>
                <a:rPr kumimoji="1" lang="en-US" altLang="ja-JP" sz="2400" dirty="0"/>
                <a:t>[h/day]</a:t>
              </a:r>
              <a:endParaRPr kumimoji="1" lang="ja-JP" altLang="en-US" sz="2400" dirty="0"/>
            </a:p>
          </p:txBody>
        </p:sp>
        <p:sp>
          <p:nvSpPr>
            <p:cNvPr id="28" name="楕円 27">
              <a:extLst>
                <a:ext uri="{FF2B5EF4-FFF2-40B4-BE49-F238E27FC236}">
                  <a16:creationId xmlns:a16="http://schemas.microsoft.com/office/drawing/2014/main" id="{E7EF0E90-BFBD-496C-A1B8-23B4BC6E43FA}"/>
                </a:ext>
              </a:extLst>
            </p:cNvPr>
            <p:cNvSpPr/>
            <p:nvPr/>
          </p:nvSpPr>
          <p:spPr>
            <a:xfrm>
              <a:off x="8626306" y="4451514"/>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0</a:t>
              </a:r>
              <a:endParaRPr kumimoji="1" lang="ja-JP" altLang="en-US" dirty="0"/>
            </a:p>
          </p:txBody>
        </p:sp>
        <p:sp>
          <p:nvSpPr>
            <p:cNvPr id="29" name="楕円 28">
              <a:extLst>
                <a:ext uri="{FF2B5EF4-FFF2-40B4-BE49-F238E27FC236}">
                  <a16:creationId xmlns:a16="http://schemas.microsoft.com/office/drawing/2014/main" id="{24CEF221-DD9E-4908-A476-A685B783EE22}"/>
                </a:ext>
              </a:extLst>
            </p:cNvPr>
            <p:cNvSpPr/>
            <p:nvPr/>
          </p:nvSpPr>
          <p:spPr>
            <a:xfrm>
              <a:off x="10004194" y="4327966"/>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0" name="楕円 29">
              <a:extLst>
                <a:ext uri="{FF2B5EF4-FFF2-40B4-BE49-F238E27FC236}">
                  <a16:creationId xmlns:a16="http://schemas.microsoft.com/office/drawing/2014/main" id="{15437AE7-DF69-40D0-AF80-4F34EEFEEF8B}"/>
                </a:ext>
              </a:extLst>
            </p:cNvPr>
            <p:cNvSpPr/>
            <p:nvPr/>
          </p:nvSpPr>
          <p:spPr>
            <a:xfrm>
              <a:off x="8272803" y="4891534"/>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2</a:t>
              </a:r>
              <a:endParaRPr kumimoji="1" lang="ja-JP" altLang="en-US" dirty="0"/>
            </a:p>
          </p:txBody>
        </p:sp>
        <p:sp>
          <p:nvSpPr>
            <p:cNvPr id="31" name="楕円 30">
              <a:extLst>
                <a:ext uri="{FF2B5EF4-FFF2-40B4-BE49-F238E27FC236}">
                  <a16:creationId xmlns:a16="http://schemas.microsoft.com/office/drawing/2014/main" id="{D1DB6452-770C-4213-8370-3EA574851F2C}"/>
                </a:ext>
              </a:extLst>
            </p:cNvPr>
            <p:cNvSpPr/>
            <p:nvPr/>
          </p:nvSpPr>
          <p:spPr>
            <a:xfrm>
              <a:off x="9441726" y="4879681"/>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32" name="楕円 31">
              <a:extLst>
                <a:ext uri="{FF2B5EF4-FFF2-40B4-BE49-F238E27FC236}">
                  <a16:creationId xmlns:a16="http://schemas.microsoft.com/office/drawing/2014/main" id="{32FF1DA6-8214-42E1-856C-7B71DDB42304}"/>
                </a:ext>
              </a:extLst>
            </p:cNvPr>
            <p:cNvSpPr/>
            <p:nvPr/>
          </p:nvSpPr>
          <p:spPr>
            <a:xfrm>
              <a:off x="10004194" y="5334132"/>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4</a:t>
              </a:r>
              <a:endParaRPr kumimoji="1" lang="ja-JP" altLang="en-US" dirty="0"/>
            </a:p>
          </p:txBody>
        </p:sp>
      </p:grpSp>
      <p:sp>
        <p:nvSpPr>
          <p:cNvPr id="34" name="テキスト ボックス 33">
            <a:extLst>
              <a:ext uri="{FF2B5EF4-FFF2-40B4-BE49-F238E27FC236}">
                <a16:creationId xmlns:a16="http://schemas.microsoft.com/office/drawing/2014/main" id="{E1AFA65A-7E58-422F-8E7F-D3EACFC0D74C}"/>
              </a:ext>
            </a:extLst>
          </p:cNvPr>
          <p:cNvSpPr txBox="1"/>
          <p:nvPr/>
        </p:nvSpPr>
        <p:spPr>
          <a:xfrm>
            <a:off x="431765" y="1014913"/>
            <a:ext cx="1478439" cy="461665"/>
          </a:xfrm>
          <a:prstGeom prst="rect">
            <a:avLst/>
          </a:prstGeom>
          <a:solidFill>
            <a:srgbClr val="FFFF00"/>
          </a:solidFill>
        </p:spPr>
        <p:txBody>
          <a:bodyPr wrap="square" rtlCol="0">
            <a:spAutoFit/>
          </a:bodyPr>
          <a:lstStyle/>
          <a:p>
            <a:pPr algn="ctr"/>
            <a:r>
              <a:rPr lang="ja-JP" altLang="en-US" sz="2400" dirty="0"/>
              <a:t>要因</a:t>
            </a:r>
            <a:endParaRPr kumimoji="1" lang="ja-JP" altLang="en-US" sz="2400" dirty="0"/>
          </a:p>
        </p:txBody>
      </p:sp>
      <p:sp>
        <p:nvSpPr>
          <p:cNvPr id="37" name="テキスト ボックス 36">
            <a:extLst>
              <a:ext uri="{FF2B5EF4-FFF2-40B4-BE49-F238E27FC236}">
                <a16:creationId xmlns:a16="http://schemas.microsoft.com/office/drawing/2014/main" id="{135CD330-2E67-43CF-9329-B885002AAB2D}"/>
              </a:ext>
            </a:extLst>
          </p:cNvPr>
          <p:cNvSpPr txBox="1"/>
          <p:nvPr/>
        </p:nvSpPr>
        <p:spPr>
          <a:xfrm>
            <a:off x="431764" y="1764463"/>
            <a:ext cx="1478439" cy="461665"/>
          </a:xfrm>
          <a:prstGeom prst="rect">
            <a:avLst/>
          </a:prstGeom>
          <a:solidFill>
            <a:srgbClr val="FFFF00"/>
          </a:solidFill>
        </p:spPr>
        <p:txBody>
          <a:bodyPr wrap="square" rtlCol="0">
            <a:spAutoFit/>
          </a:bodyPr>
          <a:lstStyle/>
          <a:p>
            <a:pPr algn="ctr"/>
            <a:r>
              <a:rPr kumimoji="1" lang="ja-JP" altLang="en-US" sz="2400" dirty="0"/>
              <a:t>因子</a:t>
            </a:r>
          </a:p>
        </p:txBody>
      </p:sp>
      <p:sp>
        <p:nvSpPr>
          <p:cNvPr id="38" name="楕円 37">
            <a:extLst>
              <a:ext uri="{FF2B5EF4-FFF2-40B4-BE49-F238E27FC236}">
                <a16:creationId xmlns:a16="http://schemas.microsoft.com/office/drawing/2014/main" id="{BA7ED317-767D-4ABD-9BD2-8DCE755B8A01}"/>
              </a:ext>
            </a:extLst>
          </p:cNvPr>
          <p:cNvSpPr/>
          <p:nvPr/>
        </p:nvSpPr>
        <p:spPr>
          <a:xfrm>
            <a:off x="431764" y="2639012"/>
            <a:ext cx="1478440" cy="46166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水準</a:t>
            </a:r>
          </a:p>
        </p:txBody>
      </p:sp>
      <p:sp>
        <p:nvSpPr>
          <p:cNvPr id="42" name="テキスト ボックス 41">
            <a:extLst>
              <a:ext uri="{FF2B5EF4-FFF2-40B4-BE49-F238E27FC236}">
                <a16:creationId xmlns:a16="http://schemas.microsoft.com/office/drawing/2014/main" id="{6216504D-4349-481E-95F8-C0240A1BFDC5}"/>
              </a:ext>
            </a:extLst>
          </p:cNvPr>
          <p:cNvSpPr txBox="1"/>
          <p:nvPr/>
        </p:nvSpPr>
        <p:spPr>
          <a:xfrm>
            <a:off x="2024078" y="1799759"/>
            <a:ext cx="2515400" cy="461665"/>
          </a:xfrm>
          <a:prstGeom prst="rect">
            <a:avLst/>
          </a:prstGeom>
          <a:noFill/>
        </p:spPr>
        <p:txBody>
          <a:bodyPr wrap="square" rtlCol="0">
            <a:spAutoFit/>
          </a:bodyPr>
          <a:lstStyle/>
          <a:p>
            <a:r>
              <a:rPr kumimoji="1" lang="ja-JP" altLang="en-US" sz="2400" dirty="0"/>
              <a:t>＝２ → 二元</a:t>
            </a:r>
          </a:p>
        </p:txBody>
      </p:sp>
    </p:spTree>
    <p:extLst>
      <p:ext uri="{BB962C8B-B14F-4D97-AF65-F5344CB8AC3E}">
        <p14:creationId xmlns:p14="http://schemas.microsoft.com/office/powerpoint/2010/main" val="35729735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2A7FEC5-1C09-4D95-BF98-1386D24E2909}"/>
              </a:ext>
            </a:extLst>
          </p:cNvPr>
          <p:cNvPicPr>
            <a:picLocks noChangeAspect="1"/>
          </p:cNvPicPr>
          <p:nvPr/>
        </p:nvPicPr>
        <p:blipFill rotWithShape="1">
          <a:blip r:embed="rId2"/>
          <a:srcRect t="1" b="1159"/>
          <a:stretch/>
        </p:blipFill>
        <p:spPr>
          <a:xfrm>
            <a:off x="299802" y="2521636"/>
            <a:ext cx="11632367" cy="4336364"/>
          </a:xfrm>
          <a:prstGeom prst="rect">
            <a:avLst/>
          </a:prstGeom>
        </p:spPr>
      </p:pic>
      <p:sp>
        <p:nvSpPr>
          <p:cNvPr id="2" name="タイトル 1">
            <a:extLst>
              <a:ext uri="{FF2B5EF4-FFF2-40B4-BE49-F238E27FC236}">
                <a16:creationId xmlns:a16="http://schemas.microsoft.com/office/drawing/2014/main" id="{11A8383C-EA9E-454E-9DC1-E7BBA59D2DDD}"/>
              </a:ext>
            </a:extLst>
          </p:cNvPr>
          <p:cNvSpPr>
            <a:spLocks noGrp="1"/>
          </p:cNvSpPr>
          <p:nvPr>
            <p:ph type="title"/>
          </p:nvPr>
        </p:nvSpPr>
        <p:spPr>
          <a:xfrm>
            <a:off x="438463" y="102247"/>
            <a:ext cx="10515600" cy="1325563"/>
          </a:xfrm>
        </p:spPr>
        <p:txBody>
          <a:bodyPr/>
          <a:lstStyle/>
          <a:p>
            <a:r>
              <a:rPr kumimoji="1" lang="ja-JP" altLang="en-US" dirty="0"/>
              <a:t>一元配置分散分析</a:t>
            </a:r>
          </a:p>
        </p:txBody>
      </p:sp>
      <p:sp>
        <p:nvSpPr>
          <p:cNvPr id="3" name="コンテンツ プレースホルダー 2">
            <a:extLst>
              <a:ext uri="{FF2B5EF4-FFF2-40B4-BE49-F238E27FC236}">
                <a16:creationId xmlns:a16="http://schemas.microsoft.com/office/drawing/2014/main" id="{C310CF43-C2FD-4DFE-AE83-5E5BB4454F30}"/>
              </a:ext>
            </a:extLst>
          </p:cNvPr>
          <p:cNvSpPr>
            <a:spLocks noGrp="1"/>
          </p:cNvSpPr>
          <p:nvPr>
            <p:ph idx="1"/>
          </p:nvPr>
        </p:nvSpPr>
        <p:spPr>
          <a:xfrm>
            <a:off x="192378" y="1345032"/>
            <a:ext cx="13027699" cy="4351338"/>
          </a:xfrm>
        </p:spPr>
        <p:txBody>
          <a:bodyPr>
            <a:normAutofit/>
          </a:bodyPr>
          <a:lstStyle/>
          <a:p>
            <a:r>
              <a:rPr kumimoji="1" lang="en-US" altLang="ja-JP" sz="2000" dirty="0"/>
              <a:t>H0 = </a:t>
            </a:r>
            <a:r>
              <a:rPr kumimoji="1" lang="ja-JP" altLang="en-US" sz="2000" dirty="0"/>
              <a:t>「すべての要因</a:t>
            </a:r>
            <a:r>
              <a:rPr kumimoji="1" lang="en-US" altLang="ja-JP" sz="2000" dirty="0"/>
              <a:t>(</a:t>
            </a:r>
            <a:r>
              <a:rPr kumimoji="1" lang="ja-JP" altLang="en-US" sz="2000" dirty="0"/>
              <a:t>グループ</a:t>
            </a:r>
            <a:r>
              <a:rPr kumimoji="1" lang="en-US" altLang="ja-JP" sz="2000" dirty="0"/>
              <a:t>)</a:t>
            </a:r>
            <a:r>
              <a:rPr kumimoji="1" lang="ja-JP" altLang="en-US" sz="2000" dirty="0"/>
              <a:t>の母平均は等しい」</a:t>
            </a:r>
            <a:endParaRPr kumimoji="1" lang="en-US" altLang="ja-JP" sz="2000" dirty="0"/>
          </a:p>
          <a:p>
            <a:r>
              <a:rPr lang="ja-JP" altLang="en-US" sz="2000" dirty="0"/>
              <a:t>自由度 </a:t>
            </a:r>
            <a:r>
              <a:rPr lang="en-US" altLang="ja-JP" sz="2000" dirty="0"/>
              <a:t>= (</a:t>
            </a:r>
            <a:r>
              <a:rPr lang="ja-JP" altLang="en-US" sz="2000" dirty="0"/>
              <a:t>要因の自由度、残差の自由度</a:t>
            </a:r>
            <a:r>
              <a:rPr lang="en-US" altLang="ja-JP" sz="2000" dirty="0"/>
              <a:t>)</a:t>
            </a:r>
            <a:endParaRPr kumimoji="1" lang="en-US" altLang="ja-JP" sz="2000" dirty="0"/>
          </a:p>
          <a:p>
            <a:r>
              <a:rPr kumimoji="1" lang="ja-JP" altLang="en-US" sz="2000" dirty="0"/>
              <a:t>求めた</a:t>
            </a:r>
            <a:r>
              <a:rPr lang="en-US" altLang="ja-JP" sz="2000" dirty="0"/>
              <a:t>F</a:t>
            </a:r>
            <a:r>
              <a:rPr lang="ja-JP" altLang="en-US" sz="2000" dirty="0"/>
              <a:t>から片側検定を行う。</a:t>
            </a:r>
            <a:r>
              <a:rPr lang="en-US" altLang="ja-JP" sz="2000" dirty="0"/>
              <a:t>H1=</a:t>
            </a:r>
            <a:r>
              <a:rPr lang="ja-JP" altLang="en-US" sz="2000" dirty="0"/>
              <a:t>「各要因</a:t>
            </a:r>
            <a:r>
              <a:rPr lang="en-US" altLang="ja-JP" sz="2000" dirty="0"/>
              <a:t>(</a:t>
            </a:r>
            <a:r>
              <a:rPr lang="ja-JP" altLang="en-US" sz="2000" dirty="0"/>
              <a:t>グループ</a:t>
            </a:r>
            <a:r>
              <a:rPr lang="en-US" altLang="ja-JP" sz="2000" dirty="0"/>
              <a:t>)</a:t>
            </a:r>
            <a:r>
              <a:rPr lang="ja-JP" altLang="en-US" sz="2000" dirty="0"/>
              <a:t>の中の少なくとも一つの母平均が異なる」</a:t>
            </a:r>
            <a:endParaRPr kumimoji="1" lang="ja-JP" altLang="en-US" sz="2000" dirty="0"/>
          </a:p>
        </p:txBody>
      </p:sp>
      <p:sp>
        <p:nvSpPr>
          <p:cNvPr id="4" name="テキスト ボックス 3">
            <a:extLst>
              <a:ext uri="{FF2B5EF4-FFF2-40B4-BE49-F238E27FC236}">
                <a16:creationId xmlns:a16="http://schemas.microsoft.com/office/drawing/2014/main" id="{881424E8-1A05-4BDD-8E51-E53333325A3D}"/>
              </a:ext>
            </a:extLst>
          </p:cNvPr>
          <p:cNvSpPr txBox="1"/>
          <p:nvPr/>
        </p:nvSpPr>
        <p:spPr>
          <a:xfrm>
            <a:off x="929401" y="4437122"/>
            <a:ext cx="1499009" cy="369332"/>
          </a:xfrm>
          <a:prstGeom prst="rect">
            <a:avLst/>
          </a:prstGeom>
          <a:noFill/>
        </p:spPr>
        <p:txBody>
          <a:bodyPr wrap="square" rtlCol="0">
            <a:spAutoFit/>
          </a:bodyPr>
          <a:lstStyle/>
          <a:p>
            <a:pPr algn="ctr"/>
            <a:r>
              <a:rPr kumimoji="1" lang="en-US" altLang="ja-JP" dirty="0"/>
              <a:t>(</a:t>
            </a:r>
            <a:r>
              <a:rPr kumimoji="1" lang="ja-JP" altLang="en-US" dirty="0"/>
              <a:t>グループ</a:t>
            </a:r>
            <a:r>
              <a:rPr kumimoji="1" lang="en-US" altLang="ja-JP" dirty="0"/>
              <a:t>)</a:t>
            </a:r>
            <a:endParaRPr kumimoji="1" lang="ja-JP" altLang="en-US" dirty="0"/>
          </a:p>
        </p:txBody>
      </p:sp>
      <p:sp>
        <p:nvSpPr>
          <p:cNvPr id="6" name="テキスト ボックス 5">
            <a:extLst>
              <a:ext uri="{FF2B5EF4-FFF2-40B4-BE49-F238E27FC236}">
                <a16:creationId xmlns:a16="http://schemas.microsoft.com/office/drawing/2014/main" id="{3DA84437-A2CD-439C-995A-818D440B9AC6}"/>
              </a:ext>
            </a:extLst>
          </p:cNvPr>
          <p:cNvSpPr txBox="1"/>
          <p:nvPr/>
        </p:nvSpPr>
        <p:spPr>
          <a:xfrm>
            <a:off x="1036831" y="5428968"/>
            <a:ext cx="1271664" cy="369332"/>
          </a:xfrm>
          <a:prstGeom prst="rect">
            <a:avLst/>
          </a:prstGeom>
          <a:noFill/>
        </p:spPr>
        <p:txBody>
          <a:bodyPr wrap="square" rtlCol="0">
            <a:spAutoFit/>
          </a:bodyPr>
          <a:lstStyle/>
          <a:p>
            <a:pPr algn="ctr"/>
            <a:r>
              <a:rPr kumimoji="1" lang="en-US" altLang="ja-JP" dirty="0"/>
              <a:t>(</a:t>
            </a:r>
            <a:r>
              <a:rPr lang="ja-JP" altLang="en-US" dirty="0"/>
              <a:t>その他</a:t>
            </a:r>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3A8FE13D-58EC-4D4A-BEA0-F83138CC1D08}"/>
              </a:ext>
            </a:extLst>
          </p:cNvPr>
          <p:cNvSpPr txBox="1"/>
          <p:nvPr/>
        </p:nvSpPr>
        <p:spPr>
          <a:xfrm>
            <a:off x="2450896" y="2775964"/>
            <a:ext cx="3245367" cy="338554"/>
          </a:xfrm>
          <a:prstGeom prst="rect">
            <a:avLst/>
          </a:prstGeom>
          <a:noFill/>
        </p:spPr>
        <p:txBody>
          <a:bodyPr wrap="square" rtlCol="0">
            <a:spAutoFit/>
          </a:bodyPr>
          <a:lstStyle/>
          <a:p>
            <a:r>
              <a:rPr kumimoji="1" lang="en-US" altLang="ja-JP" sz="1600" dirty="0"/>
              <a:t>(</a:t>
            </a:r>
            <a:r>
              <a:rPr lang="ja-JP" altLang="en-US" sz="1600" dirty="0"/>
              <a:t>全体の平均値からのずれの</a:t>
            </a:r>
            <a:r>
              <a:rPr kumimoji="1" lang="en-US" altLang="ja-JP" sz="1600" dirty="0"/>
              <a:t>)</a:t>
            </a:r>
            <a:endParaRPr kumimoji="1" lang="ja-JP" altLang="en-US" sz="1600" dirty="0"/>
          </a:p>
        </p:txBody>
      </p:sp>
      <p:sp>
        <p:nvSpPr>
          <p:cNvPr id="8" name="テキスト ボックス 7">
            <a:extLst>
              <a:ext uri="{FF2B5EF4-FFF2-40B4-BE49-F238E27FC236}">
                <a16:creationId xmlns:a16="http://schemas.microsoft.com/office/drawing/2014/main" id="{47B2645E-02DE-4277-ACAC-A64AA6F49856}"/>
              </a:ext>
            </a:extLst>
          </p:cNvPr>
          <p:cNvSpPr txBox="1"/>
          <p:nvPr/>
        </p:nvSpPr>
        <p:spPr>
          <a:xfrm>
            <a:off x="9803561" y="3996227"/>
            <a:ext cx="1823812" cy="646331"/>
          </a:xfrm>
          <a:prstGeom prst="rect">
            <a:avLst/>
          </a:prstGeom>
          <a:noFill/>
        </p:spPr>
        <p:txBody>
          <a:bodyPr wrap="square" rtlCol="0">
            <a:spAutoFit/>
          </a:bodyPr>
          <a:lstStyle/>
          <a:p>
            <a:pPr algn="ctr"/>
            <a:r>
              <a:rPr lang="ja-JP" altLang="en-US" dirty="0"/>
              <a:t>要因の平均平方</a:t>
            </a:r>
            <a:endParaRPr lang="en-US" altLang="ja-JP" dirty="0"/>
          </a:p>
          <a:p>
            <a:pPr algn="ctr"/>
            <a:r>
              <a:rPr lang="ja-JP" altLang="en-US" dirty="0"/>
              <a:t>残差の平均平方</a:t>
            </a:r>
            <a:endParaRPr lang="en-US" altLang="ja-JP" dirty="0"/>
          </a:p>
        </p:txBody>
      </p:sp>
      <p:cxnSp>
        <p:nvCxnSpPr>
          <p:cNvPr id="10" name="直線コネクタ 9">
            <a:extLst>
              <a:ext uri="{FF2B5EF4-FFF2-40B4-BE49-F238E27FC236}">
                <a16:creationId xmlns:a16="http://schemas.microsoft.com/office/drawing/2014/main" id="{36D497C3-7667-4B4E-A89F-A93C98DE9571}"/>
              </a:ext>
            </a:extLst>
          </p:cNvPr>
          <p:cNvCxnSpPr>
            <a:cxnSpLocks/>
          </p:cNvCxnSpPr>
          <p:nvPr/>
        </p:nvCxnSpPr>
        <p:spPr>
          <a:xfrm flipH="1">
            <a:off x="7172796" y="5798300"/>
            <a:ext cx="2510850" cy="957453"/>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72CF3F81-19B5-4B64-B94F-772E2B8D41DD}"/>
              </a:ext>
            </a:extLst>
          </p:cNvPr>
          <p:cNvCxnSpPr>
            <a:cxnSpLocks/>
          </p:cNvCxnSpPr>
          <p:nvPr/>
        </p:nvCxnSpPr>
        <p:spPr>
          <a:xfrm flipH="1">
            <a:off x="9683646" y="4796465"/>
            <a:ext cx="2011175" cy="1001835"/>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EFE3AEA3-D22E-4A29-A153-6324D96EC758}"/>
              </a:ext>
            </a:extLst>
          </p:cNvPr>
          <p:cNvCxnSpPr>
            <a:cxnSpLocks/>
          </p:cNvCxnSpPr>
          <p:nvPr/>
        </p:nvCxnSpPr>
        <p:spPr>
          <a:xfrm flipH="1">
            <a:off x="9701135" y="5773323"/>
            <a:ext cx="2011175" cy="1001835"/>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85977117-65D4-448E-AB96-3E8159A4168D}"/>
              </a:ext>
            </a:extLst>
          </p:cNvPr>
          <p:cNvCxnSpPr>
            <a:cxnSpLocks/>
          </p:cNvCxnSpPr>
          <p:nvPr/>
        </p:nvCxnSpPr>
        <p:spPr>
          <a:xfrm flipH="1">
            <a:off x="9788571" y="4303605"/>
            <a:ext cx="182381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30482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二元配置分散分析</a:t>
            </a:r>
            <a:endParaRPr kumimoji="1" lang="ja-JP" altLang="en-US" dirty="0"/>
          </a:p>
        </p:txBody>
      </p:sp>
    </p:spTree>
    <p:extLst>
      <p:ext uri="{BB962C8B-B14F-4D97-AF65-F5344CB8AC3E}">
        <p14:creationId xmlns:p14="http://schemas.microsoft.com/office/powerpoint/2010/main" val="37499234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702F072-5492-4A29-8326-F683B088455B}"/>
              </a:ext>
            </a:extLst>
          </p:cNvPr>
          <p:cNvPicPr>
            <a:picLocks noChangeAspect="1"/>
          </p:cNvPicPr>
          <p:nvPr/>
        </p:nvPicPr>
        <p:blipFill rotWithShape="1">
          <a:blip r:embed="rId2"/>
          <a:srcRect b="2555"/>
          <a:stretch/>
        </p:blipFill>
        <p:spPr>
          <a:xfrm>
            <a:off x="779621" y="1879832"/>
            <a:ext cx="10515600" cy="4978168"/>
          </a:xfrm>
          <a:prstGeom prst="rect">
            <a:avLst/>
          </a:prstGeom>
        </p:spPr>
      </p:pic>
      <p:sp>
        <p:nvSpPr>
          <p:cNvPr id="2" name="タイトル 1">
            <a:extLst>
              <a:ext uri="{FF2B5EF4-FFF2-40B4-BE49-F238E27FC236}">
                <a16:creationId xmlns:a16="http://schemas.microsoft.com/office/drawing/2014/main" id="{9BDFFBD0-F406-4F11-A682-AAF1FE57F68F}"/>
              </a:ext>
            </a:extLst>
          </p:cNvPr>
          <p:cNvSpPr>
            <a:spLocks noGrp="1"/>
          </p:cNvSpPr>
          <p:nvPr>
            <p:ph type="title"/>
          </p:nvPr>
        </p:nvSpPr>
        <p:spPr>
          <a:xfrm>
            <a:off x="210552" y="0"/>
            <a:ext cx="10515600" cy="1325563"/>
          </a:xfrm>
        </p:spPr>
        <p:txBody>
          <a:bodyPr/>
          <a:lstStyle/>
          <a:p>
            <a:r>
              <a:rPr kumimoji="1" lang="ja-JP" altLang="en-US" dirty="0"/>
              <a:t>二元配置分散分析</a:t>
            </a:r>
          </a:p>
        </p:txBody>
      </p:sp>
      <p:sp>
        <p:nvSpPr>
          <p:cNvPr id="3" name="コンテンツ プレースホルダー 2">
            <a:extLst>
              <a:ext uri="{FF2B5EF4-FFF2-40B4-BE49-F238E27FC236}">
                <a16:creationId xmlns:a16="http://schemas.microsoft.com/office/drawing/2014/main" id="{BE8AF674-16D0-40C1-8CB2-01F2EC0F0028}"/>
              </a:ext>
            </a:extLst>
          </p:cNvPr>
          <p:cNvSpPr>
            <a:spLocks noGrp="1"/>
          </p:cNvSpPr>
          <p:nvPr>
            <p:ph idx="1"/>
          </p:nvPr>
        </p:nvSpPr>
        <p:spPr>
          <a:xfrm>
            <a:off x="210552" y="1253331"/>
            <a:ext cx="11770895" cy="4351338"/>
          </a:xfrm>
        </p:spPr>
        <p:txBody>
          <a:bodyPr>
            <a:normAutofit/>
          </a:bodyPr>
          <a:lstStyle/>
          <a:p>
            <a:r>
              <a:rPr kumimoji="1" lang="ja-JP" altLang="en-US" sz="2000" dirty="0"/>
              <a:t>一元配置分散分析と同様、分散分析表を埋める。</a:t>
            </a:r>
            <a:endParaRPr kumimoji="1" lang="en-US" altLang="ja-JP" sz="2000" dirty="0"/>
          </a:p>
          <a:p>
            <a:r>
              <a:rPr lang="en-US" altLang="ja-JP" sz="2000" dirty="0"/>
              <a:t>F</a:t>
            </a:r>
            <a:r>
              <a:rPr lang="ja-JP" altLang="en-US" sz="2000" dirty="0"/>
              <a:t>値は、「各因子の平均平方」を「残差の平均平方」で割って算出</a:t>
            </a:r>
            <a:endParaRPr lang="en-US" altLang="ja-JP" sz="2000" dirty="0"/>
          </a:p>
          <a:p>
            <a:endParaRPr kumimoji="1" lang="ja-JP" altLang="en-US" sz="2000" dirty="0"/>
          </a:p>
        </p:txBody>
      </p:sp>
    </p:spTree>
    <p:extLst>
      <p:ext uri="{BB962C8B-B14F-4D97-AF65-F5344CB8AC3E}">
        <p14:creationId xmlns:p14="http://schemas.microsoft.com/office/powerpoint/2010/main" val="26271219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8607B-89F2-49CE-9B6F-3FFC3D6CE670}"/>
              </a:ext>
            </a:extLst>
          </p:cNvPr>
          <p:cNvSpPr>
            <a:spLocks noGrp="1"/>
          </p:cNvSpPr>
          <p:nvPr>
            <p:ph type="title"/>
          </p:nvPr>
        </p:nvSpPr>
        <p:spPr/>
        <p:txBody>
          <a:bodyPr/>
          <a:lstStyle/>
          <a:p>
            <a:r>
              <a:rPr lang="ja-JP" altLang="en-US" dirty="0"/>
              <a:t>交互作用</a:t>
            </a:r>
            <a:endParaRPr kumimoji="1" lang="ja-JP" altLang="en-US" dirty="0"/>
          </a:p>
        </p:txBody>
      </p:sp>
      <p:sp>
        <p:nvSpPr>
          <p:cNvPr id="3" name="コンテンツ プレースホルダー 2">
            <a:extLst>
              <a:ext uri="{FF2B5EF4-FFF2-40B4-BE49-F238E27FC236}">
                <a16:creationId xmlns:a16="http://schemas.microsoft.com/office/drawing/2014/main" id="{EAFCBF6A-BF22-448E-9A54-068A498DCF08}"/>
              </a:ext>
            </a:extLst>
          </p:cNvPr>
          <p:cNvSpPr>
            <a:spLocks noGrp="1"/>
          </p:cNvSpPr>
          <p:nvPr>
            <p:ph idx="1"/>
          </p:nvPr>
        </p:nvSpPr>
        <p:spPr/>
        <p:txBody>
          <a:bodyPr/>
          <a:lstStyle/>
          <a:p>
            <a:r>
              <a:rPr kumimoji="1" lang="en-US" altLang="ja-JP" dirty="0"/>
              <a:t>2</a:t>
            </a:r>
            <a:r>
              <a:rPr kumimoji="1" lang="ja-JP" altLang="en-US" dirty="0"/>
              <a:t>つの因子が組み合わさって初めて現れる相乗効果</a:t>
            </a:r>
            <a:endParaRPr kumimoji="1" lang="en-US" altLang="ja-JP" dirty="0"/>
          </a:p>
          <a:p>
            <a:endParaRPr kumimoji="1" lang="ja-JP" altLang="en-US" dirty="0"/>
          </a:p>
        </p:txBody>
      </p:sp>
      <p:pic>
        <p:nvPicPr>
          <p:cNvPr id="37890" name="Picture 2" descr="図3">
            <a:extLst>
              <a:ext uri="{FF2B5EF4-FFF2-40B4-BE49-F238E27FC236}">
                <a16:creationId xmlns:a16="http://schemas.microsoft.com/office/drawing/2014/main" id="{920CC218-377A-4D74-A28C-C6622E0BF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09" y="2310064"/>
            <a:ext cx="4916798" cy="2621130"/>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descr="図4">
            <a:extLst>
              <a:ext uri="{FF2B5EF4-FFF2-40B4-BE49-F238E27FC236}">
                <a16:creationId xmlns:a16="http://schemas.microsoft.com/office/drawing/2014/main" id="{AA8A389C-8F4D-4FFA-8AD4-5D1134F45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640" y="2310064"/>
            <a:ext cx="4504160" cy="2621130"/>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5B9593A6-90C7-43E5-A480-A023912A4599}"/>
              </a:ext>
            </a:extLst>
          </p:cNvPr>
          <p:cNvPicPr>
            <a:picLocks noChangeAspect="1"/>
          </p:cNvPicPr>
          <p:nvPr/>
        </p:nvPicPr>
        <p:blipFill>
          <a:blip r:embed="rId4"/>
          <a:stretch>
            <a:fillRect/>
          </a:stretch>
        </p:blipFill>
        <p:spPr>
          <a:xfrm>
            <a:off x="3382028" y="4438312"/>
            <a:ext cx="5010849" cy="2419688"/>
          </a:xfrm>
          <a:prstGeom prst="rect">
            <a:avLst/>
          </a:prstGeom>
        </p:spPr>
      </p:pic>
    </p:spTree>
    <p:extLst>
      <p:ext uri="{BB962C8B-B14F-4D97-AF65-F5344CB8AC3E}">
        <p14:creationId xmlns:p14="http://schemas.microsoft.com/office/powerpoint/2010/main" val="12638795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268B-3A64-41B2-9F39-54379155BDDE}"/>
              </a:ext>
            </a:extLst>
          </p:cNvPr>
          <p:cNvSpPr>
            <a:spLocks noGrp="1"/>
          </p:cNvSpPr>
          <p:nvPr>
            <p:ph type="ctrTitle"/>
          </p:nvPr>
        </p:nvSpPr>
        <p:spPr>
          <a:xfrm>
            <a:off x="546100" y="1122363"/>
            <a:ext cx="11150600" cy="2387600"/>
          </a:xfrm>
        </p:spPr>
        <p:txBody>
          <a:bodyPr/>
          <a:lstStyle/>
          <a:p>
            <a:r>
              <a:rPr lang="ja-JP" altLang="en-US" dirty="0"/>
              <a:t>実験計画</a:t>
            </a:r>
            <a:endParaRPr kumimoji="1" lang="ja-JP" altLang="en-US" dirty="0"/>
          </a:p>
        </p:txBody>
      </p:sp>
    </p:spTree>
    <p:extLst>
      <p:ext uri="{BB962C8B-B14F-4D97-AF65-F5344CB8AC3E}">
        <p14:creationId xmlns:p14="http://schemas.microsoft.com/office/powerpoint/2010/main" val="4999809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34699</TotalTime>
  <Words>4778</Words>
  <Application>Microsoft Office PowerPoint</Application>
  <PresentationFormat>ワイド画面</PresentationFormat>
  <Paragraphs>659</Paragraphs>
  <Slides>107</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107</vt:i4>
      </vt:variant>
    </vt:vector>
  </HeadingPairs>
  <TitlesOfParts>
    <vt:vector size="113" baseType="lpstr">
      <vt:lpstr>-apple-system</vt:lpstr>
      <vt:lpstr>游ゴシック</vt:lpstr>
      <vt:lpstr>游ゴシック Light</vt:lpstr>
      <vt:lpstr>Arial</vt:lpstr>
      <vt:lpstr>Wingdings</vt:lpstr>
      <vt:lpstr>Office テーマ</vt:lpstr>
      <vt:lpstr>時系列データ</vt:lpstr>
      <vt:lpstr>時系列データの変化</vt:lpstr>
      <vt:lpstr>研究計画</vt:lpstr>
      <vt:lpstr>観察研究と実験研究</vt:lpstr>
      <vt:lpstr>統計こと始め</vt:lpstr>
      <vt:lpstr>変数の尺度</vt:lpstr>
      <vt:lpstr>度数分布とヒストグラム</vt:lpstr>
      <vt:lpstr>パレート図</vt:lpstr>
      <vt:lpstr>スタージェスの公式</vt:lpstr>
      <vt:lpstr>ローレンツ曲線・完全平等線・ジニ係数</vt:lpstr>
      <vt:lpstr>様々な代表値</vt:lpstr>
      <vt:lpstr>様々な平均値</vt:lpstr>
      <vt:lpstr>歪度と尖度</vt:lpstr>
      <vt:lpstr>箱ひげ図と幹葉表示</vt:lpstr>
      <vt:lpstr>箱ひげ図と幹葉表示</vt:lpstr>
      <vt:lpstr>データの集計と表現</vt:lpstr>
      <vt:lpstr>モザイク図と三角グラフ</vt:lpstr>
      <vt:lpstr>分散と標準偏差</vt:lpstr>
      <vt:lpstr>偏差</vt:lpstr>
      <vt:lpstr>変動係数</vt:lpstr>
      <vt:lpstr>さまざまな事象</vt:lpstr>
      <vt:lpstr>根元事象と複合事象</vt:lpstr>
      <vt:lpstr>排反事象と独立試行</vt:lpstr>
      <vt:lpstr>条件付き確率とベイズの定理</vt:lpstr>
      <vt:lpstr>乗法定理</vt:lpstr>
      <vt:lpstr>事前確率・事後確率・ベイズ更新・ベイズの定理</vt:lpstr>
      <vt:lpstr>確率変数と確率分布</vt:lpstr>
      <vt:lpstr>期待値・分散・共分散の性質</vt:lpstr>
      <vt:lpstr>確率質量関数と確率密度関数</vt:lpstr>
      <vt:lpstr>いろいろな確率分布</vt:lpstr>
      <vt:lpstr>二項分布</vt:lpstr>
      <vt:lpstr>ポアソン分布</vt:lpstr>
      <vt:lpstr>幾何分布</vt:lpstr>
      <vt:lpstr>確率分布の再生性</vt:lpstr>
      <vt:lpstr>指数分布(Ex(λ)と表記)</vt:lpstr>
      <vt:lpstr>同時確率・周辺確率</vt:lpstr>
      <vt:lpstr>共分散・相関係数</vt:lpstr>
      <vt:lpstr>標本と抽出法</vt:lpstr>
      <vt:lpstr>標本の抽出方法</vt:lpstr>
      <vt:lpstr>単純無作為抽出法</vt:lpstr>
      <vt:lpstr>系統抽出法</vt:lpstr>
      <vt:lpstr>層化抽出法</vt:lpstr>
      <vt:lpstr>クラスター抽出法</vt:lpstr>
      <vt:lpstr>多段抽出法</vt:lpstr>
      <vt:lpstr>大数の法則と中心極限定理</vt:lpstr>
      <vt:lpstr>大数の法則</vt:lpstr>
      <vt:lpstr>中心極限定理</vt:lpstr>
      <vt:lpstr>母平均の点推定</vt:lpstr>
      <vt:lpstr>母数・推定量・推定値</vt:lpstr>
      <vt:lpstr>不偏分散・標準誤差</vt:lpstr>
      <vt:lpstr>母平均の区間推定(母分散既知)</vt:lpstr>
      <vt:lpstr>母平均区間推定の手順(母分散既知)</vt:lpstr>
      <vt:lpstr>母平均の区間推定(母分散未知)</vt:lpstr>
      <vt:lpstr>母平均区間推定の手順(母分散未知)</vt:lpstr>
      <vt:lpstr>母平均の差の区間推定(対応ありデータ)</vt:lpstr>
      <vt:lpstr>母平均の差の区間推定(対応なしデータ)</vt:lpstr>
      <vt:lpstr>母比率の区間推定</vt:lpstr>
      <vt:lpstr>母比率の区間推定</vt:lpstr>
      <vt:lpstr>必要サンプルサイズの求め方</vt:lpstr>
      <vt:lpstr>母比率の差の区間推定</vt:lpstr>
      <vt:lpstr>母分散の区間推定</vt:lpstr>
      <vt:lpstr>カイ二乗分布</vt:lpstr>
      <vt:lpstr>カイ二乗分布</vt:lpstr>
      <vt:lpstr>母分散区間推定</vt:lpstr>
      <vt:lpstr>区間推定まとめ</vt:lpstr>
      <vt:lpstr>PowerPoint プレゼンテーション</vt:lpstr>
      <vt:lpstr>仮説検定</vt:lpstr>
      <vt:lpstr>PowerPoint プレゼンテーション</vt:lpstr>
      <vt:lpstr>H0,H1とα,β</vt:lpstr>
      <vt:lpstr>両側検定・片側検定</vt:lpstr>
      <vt:lpstr>母比率の仮説検定</vt:lpstr>
      <vt:lpstr>適合度検定</vt:lpstr>
      <vt:lpstr>独立性検定</vt:lpstr>
      <vt:lpstr>相関分析</vt:lpstr>
      <vt:lpstr>相関係数</vt:lpstr>
      <vt:lpstr>無相関の検定</vt:lpstr>
      <vt:lpstr>母相関係数の区間推定</vt:lpstr>
      <vt:lpstr>偏相関係数</vt:lpstr>
      <vt:lpstr>層別解析</vt:lpstr>
      <vt:lpstr>スピアマンの順位相関係数</vt:lpstr>
      <vt:lpstr>回帰分析</vt:lpstr>
      <vt:lpstr>偏回帰係数</vt:lpstr>
      <vt:lpstr>偏回帰係数の有意性の検定</vt:lpstr>
      <vt:lpstr>偏回帰係数の区間推定</vt:lpstr>
      <vt:lpstr>残差</vt:lpstr>
      <vt:lpstr>回帰式の評価</vt:lpstr>
      <vt:lpstr>その他</vt:lpstr>
      <vt:lpstr>等分散性の検定とWelchのt検定</vt:lpstr>
      <vt:lpstr>F分布</vt:lpstr>
      <vt:lpstr>等分散性の検定</vt:lpstr>
      <vt:lpstr>Welchのt検定(母分散に依らない２標本t検定)</vt:lpstr>
      <vt:lpstr>一元配置分散分析</vt:lpstr>
      <vt:lpstr>分散分析</vt:lpstr>
      <vt:lpstr>PowerPoint プレゼンテーション</vt:lpstr>
      <vt:lpstr>一元配置分散分析</vt:lpstr>
      <vt:lpstr>二元配置分散分析</vt:lpstr>
      <vt:lpstr>二元配置分散分析</vt:lpstr>
      <vt:lpstr>交互作用</vt:lpstr>
      <vt:lpstr>実験計画</vt:lpstr>
      <vt:lpstr>フィッシャーの三原則</vt:lpstr>
      <vt:lpstr>効果量</vt:lpstr>
      <vt:lpstr>検出力</vt:lpstr>
      <vt:lpstr>その他</vt:lpstr>
      <vt:lpstr>正規性の確認</vt:lpstr>
      <vt:lpstr>移動平均</vt:lpstr>
      <vt:lpstr>自己相関とコレログラム</vt:lpstr>
      <vt:lpstr>さまざな指数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Iida Kota</dc:creator>
  <cp:lastModifiedBy>Iida Kota</cp:lastModifiedBy>
  <cp:revision>123</cp:revision>
  <dcterms:created xsi:type="dcterms:W3CDTF">2021-04-11T13:46:03Z</dcterms:created>
  <dcterms:modified xsi:type="dcterms:W3CDTF">2021-05-28T19:04:43Z</dcterms:modified>
</cp:coreProperties>
</file>