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2235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Laundry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Laundry management System along with postman, html, CSS</a:t>
            </a:r>
            <a:r>
              <a:rPr lang="en-US" altLang="en-US" sz="1200" dirty="0"/>
              <a:t>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Microsoft Azure Fundementals Certificate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this course with 80%.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70613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Veera-venkata.manikanta-kota@capgemini.com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+91 9182638531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03857"/>
            <a:ext cx="4057650" cy="399539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Well versed with the functional knowledge of SDLC stages ranging from Requirement Gathering to Analysis, Design, Development, Testing, Deployment and Documentation.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A team player with good communication skill always ready to work for the enrichment of knowledge.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>
                <a:ea typeface="Times New Roman" panose="02020603050405020304" pitchFamily="18" charset="0"/>
              </a:rPr>
              <a:t>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ble to adopt the process changes effectively.</a:t>
            </a:r>
            <a:endParaRPr lang="en-US" altLang="en-US" sz="1200" dirty="0"/>
          </a:p>
          <a:p>
            <a:pPr algn="just">
              <a:lnSpc>
                <a:spcPct val="100000"/>
              </a:lnSpc>
            </a:pP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Ability and flexibility to multi-task, prioritize, and organize multiple projects/ tasks concurrently while meeting project deadlines.</a:t>
            </a:r>
          </a:p>
          <a:p>
            <a:pPr algn="just">
              <a:lnSpc>
                <a:spcPct val="100000"/>
              </a:lnSpc>
            </a:pPr>
            <a:endParaRPr lang="en-US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Have better understanding on process agility and can come to up to speed on new technologies/ methodologies in best possible way.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ea typeface="Times New Roman" panose="02020603050405020304" pitchFamily="18" charset="0"/>
              </a:rPr>
              <a:t>Able to deliver with zero defects products to customer </a:t>
            </a:r>
            <a:r>
              <a:rPr lang="en-US" sz="1200" dirty="0">
                <a:ea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ith good development skills and interact with client </a:t>
            </a:r>
            <a:r>
              <a:rPr lang="en-US" sz="1200" dirty="0">
                <a:ea typeface="Times New Roman" panose="02020603050405020304" pitchFamily="18" charset="0"/>
              </a:rPr>
              <a:t>w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ith excellent communication skills.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ea typeface="Times New Roman" panose="02020603050405020304" pitchFamily="18" charset="0"/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1200" dirty="0">
              <a:ea typeface="Times New Roman" panose="02020603050405020304" pitchFamily="18" charset="0"/>
            </a:endParaRPr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C#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C language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Manual testing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Advance Excel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r>
              <a:rPr lang="en-US" altLang="nl-NL" sz="1000" dirty="0"/>
              <a:t>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MS SQL Server 2019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core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US" altLang="en-US" dirty="0"/>
              <a:t>KOTA</a:t>
            </a:r>
            <a:r>
              <a:rPr lang="en-IN" altLang="en-US" dirty="0"/>
              <a:t> VEERA VENKATA MANIKANTA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971210" y="6358730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36" y="6568281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97" y="6395699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48000" y="1950787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544672"/>
            <a:ext cx="3581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BCFBD25-FF57-3F16-69D4-E7B110D4E1EC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6" t="11737" r="9856" b="15798"/>
          <a:stretch/>
        </p:blipFill>
        <p:spPr>
          <a:xfrm>
            <a:off x="293471" y="307270"/>
            <a:ext cx="1734208" cy="164351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42577</TotalTime>
  <Words>235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Deepika Bade</cp:lastModifiedBy>
  <cp:revision>163</cp:revision>
  <dcterms:created xsi:type="dcterms:W3CDTF">2017-12-08T05:27:40Z</dcterms:created>
  <dcterms:modified xsi:type="dcterms:W3CDTF">2022-05-13T13:20:49Z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