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C01D3-2241-C047-CE8C-CF9D8C66B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D36798-2C10-26F6-9602-20BDFE40C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A0E7FC-9C2D-FFB6-EFAF-C1613533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34E5B-F20F-F934-3F83-D0A124F3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DF516A-8DFE-1EBE-C2F9-55327764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0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225D9-B8CF-B027-223F-2E5339A0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2DEB53-8A4B-75CC-F3A6-DAF27F9E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429258-FA07-441F-4130-B5ABDB8D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10D290-2A78-328F-2FBD-F731807E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E59FEB-0BF7-021A-E0FA-AB2D4739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35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43DB4B-164D-9E24-F176-16B917BA1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FC039A-B040-6EE1-EBD2-20EB5165C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AAFC47-3EEC-0E84-52BC-F96C2AC8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2F152-5870-07EF-1827-93AF4925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622550-EECF-FC8B-1080-20813E6B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94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25A30-3418-A19E-314A-7583ADB2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0B8F11-E799-CF19-E1BF-828C856F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CF5D35-7D82-6602-9F38-59869982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9A45A6-9B87-0E56-DBAD-8A16C07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615B2D-1706-8941-EA05-CEDA0353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58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D8571-5DB3-6572-2748-A0EAF22F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46D06E-D48A-4029-9721-BE1D876DA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D66740-40F3-4D8D-1EB7-EF6B1CAD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1CA903-B807-0F43-37A0-CB98FCF7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117CAE-DC5B-96A0-92B8-B2BC7F27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16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40C66-E321-82A7-DFB0-18FEB1E4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5EF25-CD75-D508-3750-23B352D55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6325DB-A4B3-CB51-9D79-1D1989CA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CB4CE-CD71-CE7A-1D76-7EC44B53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975D31-E4A7-5207-0E2D-937B6F36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06FF2D-3948-34CC-E513-5C2E5784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F1663-8516-6720-878C-D2CB8187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D8DDF7-063B-65E4-8224-056F3320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C713CD-12F1-2FA4-F16A-4DCBF5512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622412-45F0-1625-8914-67D237554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6A34A1-AAFC-C642-FE65-BC1869399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C314D9-91F5-AB4E-B78F-DA4155F9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8F938EA-ACB3-480C-A55D-15FE368B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859D97-8A42-6AC8-D215-5809E98A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62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0D553A-A5F0-5B60-6061-4651E07C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5F947F-E4F7-A942-BF5B-F29BFD7B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88B828-99BA-210E-E5EB-667269D4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BDC04F-3A47-A0E9-A159-93C19A50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04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67CF5F0-A47D-2BC4-F262-6CDA325C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0A53C3D-D457-4ABD-9F86-4FBBFD15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811333-210C-F59B-1EE1-2D9128D6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07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3A2102-99DE-96C1-91C5-CFE6C7E0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136361-9465-3C9C-3781-3638976D1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FD53DA-2133-4623-7868-68D92921D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7028CA-E364-88D4-5A84-1FF79423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8AFCC5-EFD5-C1E1-C040-6F2212C1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404886-AC7B-FAD8-147F-BAB20892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01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7E27E-E80C-CE56-CE39-824C8789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98A4B70-0A82-AF69-F7B8-A084042DE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E30E4C-0C05-C9C1-352D-9B9165DD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0B79B0-22EF-7375-0655-71FF647D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4AAF8C-41E7-F6DE-0299-FC39A088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7F3DD4-6AAF-89CB-C8E2-76D39C16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78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BFD342-DCB4-22D4-179D-3172043A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DE121B-4660-5BFA-D333-35D4D0F17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36C4AB-E1DB-E92C-DA8B-4B28455B3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8E7E8-490A-4506-8455-8F0CB2BCAFA0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B9D82D-FD6D-BCDF-8E1D-D83A394DE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40945F-4A04-F408-7236-FE77AA33E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35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ui/accessibility-and-internationalization/internationalization" TargetMode="External"/><Relationship Id="rId2" Type="http://schemas.openxmlformats.org/officeDocument/2006/relationships/hyperlink" Target="https://codezine.jp/article/detail/1587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riku333/items/0e02e576e8dfa1878fb3" TargetMode="External"/><Relationship Id="rId2" Type="http://schemas.openxmlformats.org/officeDocument/2006/relationships/hyperlink" Target="https://codezine.jp/article/detail/1526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enn.dev/susatthi/articles/20240309-111704-flutter-firebase-a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zine.jp/article/detail/15629?p=2" TargetMode="External"/><Relationship Id="rId2" Type="http://schemas.openxmlformats.org/officeDocument/2006/relationships/hyperlink" Target="https://codezine.jp/article/detail/1526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500E7-4BFD-C69D-BC0D-D31A3677F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シフマネ</a:t>
            </a:r>
          </a:p>
        </p:txBody>
      </p:sp>
    </p:spTree>
    <p:extLst>
      <p:ext uri="{BB962C8B-B14F-4D97-AF65-F5344CB8AC3E}">
        <p14:creationId xmlns:p14="http://schemas.microsoft.com/office/powerpoint/2010/main" val="219949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7E417-BA96-87C8-6FDE-8EE442C2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C9F5E7-45C7-3195-5571-F60ADD8D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完全自己満のシフト管理アプリ</a:t>
            </a:r>
            <a:endParaRPr kumimoji="1" lang="en-US" altLang="ja-JP" dirty="0"/>
          </a:p>
          <a:p>
            <a:r>
              <a:rPr kumimoji="1" lang="ja-JP" altLang="en-US" dirty="0"/>
              <a:t>シフト表の画像をアップロードしたら自動で追加される機能</a:t>
            </a:r>
            <a:r>
              <a:rPr kumimoji="1" lang="en-US" altLang="ja-JP" dirty="0"/>
              <a:t>(</a:t>
            </a:r>
            <a:r>
              <a:rPr kumimoji="1" lang="ja-JP" altLang="en-US" dirty="0"/>
              <a:t>出来たら良いな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512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1C7CA-FEC8-7904-043F-1C3EA628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実装予定機能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E16E0D-B73B-853E-357E-84E8204D5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シフト入力</a:t>
            </a:r>
            <a:endParaRPr kumimoji="1" lang="en-US" altLang="ja-JP" dirty="0"/>
          </a:p>
          <a:p>
            <a:r>
              <a:rPr lang="ja-JP" altLang="en-US" dirty="0"/>
              <a:t>給料日の設定</a:t>
            </a:r>
            <a:endParaRPr lang="en-US" altLang="ja-JP" dirty="0"/>
          </a:p>
          <a:p>
            <a:r>
              <a:rPr kumimoji="1" lang="ja-JP" altLang="en-US" dirty="0"/>
              <a:t>締め日、月初めの設定</a:t>
            </a:r>
            <a:endParaRPr kumimoji="1" lang="en-US" altLang="ja-JP" dirty="0"/>
          </a:p>
          <a:p>
            <a:r>
              <a:rPr lang="ja-JP" altLang="en-US" dirty="0"/>
              <a:t>勤務先の登録</a:t>
            </a:r>
            <a:endParaRPr lang="en-US" altLang="ja-JP" dirty="0"/>
          </a:p>
          <a:p>
            <a:r>
              <a:rPr lang="ja-JP" altLang="en-US" dirty="0"/>
              <a:t>カレンダー</a:t>
            </a:r>
            <a:r>
              <a:rPr lang="en-US" altLang="ja-JP" dirty="0"/>
              <a:t>(must)</a:t>
            </a:r>
          </a:p>
          <a:p>
            <a:r>
              <a:rPr lang="ja-JP" altLang="en-US"/>
              <a:t>給料計算</a:t>
            </a:r>
            <a:endParaRPr lang="en-US" altLang="ja-JP" dirty="0"/>
          </a:p>
          <a:p>
            <a:r>
              <a:rPr lang="ja-JP" altLang="en-US" dirty="0"/>
              <a:t>誰が出勤するのかをメモできる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出来たら良いな</a:t>
            </a:r>
            <a:r>
              <a:rPr lang="en-US" altLang="ja-JP" dirty="0"/>
              <a:t>)</a:t>
            </a:r>
            <a:r>
              <a:rPr lang="ja-JP" altLang="en-US" dirty="0"/>
              <a:t>シフト表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8222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2D08A-5407-233B-C250-FF56A601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使用する</a:t>
            </a:r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A6658-CA3D-A848-4CF0-E3319351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Firebase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2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FE5E5A-4FF3-6B13-3FF1-116F3AE2E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カレンダー実装の参考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Code Zine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https://codezine.jp/article/detail/15873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Flutter</a:t>
            </a:r>
            <a:r>
              <a:rPr lang="ja-JP" altLang="en-US" dirty="0"/>
              <a:t>公式ドキュメント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3"/>
              </a:rPr>
              <a:t>https://docs.flutter.dev/ui/accessibility-and-internationalization/internationalization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71B42A3-091C-F061-F4B8-57EC28E0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265405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12D84-F4E9-C68C-BA4F-7853F554E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E2A923-13C9-E7A6-B017-47D64611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シフト入力、給料日設定実装の参考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Code Zine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https://codezine.jp/article/detail/15268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FB39F14-484E-F0C6-6CD0-4F2B6F36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参考資料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F3DA8E-6BD5-1F58-0254-2D2DF03FD7CB}"/>
              </a:ext>
            </a:extLst>
          </p:cNvPr>
          <p:cNvSpPr txBox="1"/>
          <p:nvPr/>
        </p:nvSpPr>
        <p:spPr>
          <a:xfrm>
            <a:off x="838200" y="4237950"/>
            <a:ext cx="114517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>
                <a:hlinkClick r:id="rId3"/>
              </a:rPr>
              <a:t>ナビゲーションバーの参考</a:t>
            </a:r>
            <a:endParaRPr lang="en-US" altLang="ja-JP" sz="3200" dirty="0">
              <a:hlinkClick r:id="rId3"/>
            </a:endParaRPr>
          </a:p>
          <a:p>
            <a:r>
              <a:rPr lang="ja-JP" altLang="en-US" sz="3200" dirty="0">
                <a:hlinkClick r:id="rId3"/>
              </a:rPr>
              <a:t>https://qiita.com/riku333/items/0e02e576e8dfa1878fb3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94450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2135B-BC78-35FD-C27C-8593B98C2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E14E9C-65DC-1D3E-F77B-F7EDE396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接続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Zenn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https://zenn.dev/susatthi/articles/20240309-111704-flutter-firebase-app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E95FF9-96E5-5446-EE58-FACE8660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参考資料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930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D4632-8A01-4230-D826-D8499CFA0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4DBA6F-71ED-3B93-649A-596027188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lang="ja-JP" altLang="en-US" dirty="0"/>
              <a:t>各種ボタン・入力テキストの処理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Code Zine</a:t>
            </a:r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https://codezine.jp/article/detail/15268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3"/>
              </a:rPr>
              <a:t>https://codezine.jp/article/detail/15629?p=2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168E3D-B099-352E-079A-813519D0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参考資料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859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196</Words>
  <Application>Microsoft Office PowerPoint</Application>
  <PresentationFormat>ワイド画面</PresentationFormat>
  <Paragraphs>37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シフマネ</vt:lpstr>
      <vt:lpstr>アプリ概要</vt:lpstr>
      <vt:lpstr>実装予定機能</vt:lpstr>
      <vt:lpstr>使用するDB</vt:lpstr>
      <vt:lpstr>参考資料</vt:lpstr>
      <vt:lpstr>参考資料</vt:lpstr>
      <vt:lpstr>参考資料</vt:lpstr>
      <vt:lpstr>参考資料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渡辺  晃太朗(zeal22410203)</dc:creator>
  <cp:lastModifiedBy>渡辺  晃太朗(zeal22410203)</cp:lastModifiedBy>
  <cp:revision>7</cp:revision>
  <dcterms:created xsi:type="dcterms:W3CDTF">2025-05-07T02:06:20Z</dcterms:created>
  <dcterms:modified xsi:type="dcterms:W3CDTF">2025-05-14T02:04:34Z</dcterms:modified>
</cp:coreProperties>
</file>