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01D3-2241-C047-CE8C-CF9D8C6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D36798-2C10-26F6-9602-20BDFE40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0E7FC-9C2D-FFB6-EFAF-C161353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34E5B-F20F-F934-3F83-D0A124F3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F516A-8DFE-1EBE-C2F9-5532776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25D9-B8CF-B027-223F-2E5339A0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2DEB53-8A4B-75CC-F3A6-DAF27F9E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29258-FA07-441F-4130-B5ABDB8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0D290-2A78-328F-2FBD-F731807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59FEB-0BF7-021A-E0FA-AB2D473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43DB4B-164D-9E24-F176-16B917BA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FC039A-B040-6EE1-EBD2-20EB5165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AFC47-3EEC-0E84-52BC-F96C2AC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2F152-5870-07EF-1827-93AF492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22550-EECF-FC8B-1080-20813E6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25A30-3418-A19E-314A-7583ADB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B8F11-E799-CF19-E1BF-828C856F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F5D35-7D82-6602-9F38-5986998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45A6-9B87-0E56-DBAD-8A16C07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15B2D-1706-8941-EA05-CEDA035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D8571-5DB3-6572-2748-A0EAF22F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6D06E-D48A-4029-9721-BE1D876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66740-40F3-4D8D-1EB7-EF6B1CA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CA903-B807-0F43-37A0-CB98FCF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17CAE-DC5B-96A0-92B8-B2BC7F2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40C66-E321-82A7-DFB0-18FEB1E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5EF25-CD75-D508-3750-23B352D5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6325DB-A4B3-CB51-9D79-1D1989CA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CB4CE-CD71-CE7A-1D76-7EC44B53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75D31-E4A7-5207-0E2D-937B6F36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06FF2D-3948-34CC-E513-5C2E578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1663-8516-6720-878C-D2CB818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8DDF7-063B-65E4-8224-056F3320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C713CD-12F1-2FA4-F16A-4DCBF551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622412-45F0-1625-8914-67D23755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A34A1-AAFC-C642-FE65-BC186939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314D9-91F5-AB4E-B78F-DA4155F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F938EA-ACB3-480C-A55D-15FE368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859D97-8A42-6AC8-D215-5809E98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553A-A5F0-5B60-6061-4651E07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5F947F-E4F7-A942-BF5B-F29BFD7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8B828-99BA-210E-E5EB-667269D4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DC04F-3A47-A0E9-A159-93C19A5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CF5F0-A47D-2BC4-F262-6CDA325C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A53C3D-D457-4ABD-9F86-4FBBFD1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11333-210C-F59B-1EE1-2D9128D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0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A2102-99DE-96C1-91C5-CFE6C7E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36361-9465-3C9C-3781-3638976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D53DA-2133-4623-7868-68D9292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028CA-E364-88D4-5A84-1FF794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AFCC5-EFD5-C1E1-C040-6F2212C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04886-AC7B-FAD8-147F-BAB2089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7E27E-E80C-CE56-CE39-824C8789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8A4B70-0A82-AF69-F7B8-A084042D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30E4C-0C05-C9C1-352D-9B9165DD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B79B0-22EF-7375-0655-71FF647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AAF8C-41E7-F6DE-0299-FC39A08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7F3DD4-6AAF-89CB-C8E2-76D39C16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7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FD342-DCB4-22D4-179D-3172043A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DE121B-4660-5BFA-D333-35D4D0F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6C4AB-E1DB-E92C-DA8B-4B28455B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9D82D-FD6D-BCDF-8E1D-D83A394DE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0945F-4A04-F408-7236-FE77AA33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accessibility-and-internationalization/internationalization" TargetMode="External"/><Relationship Id="rId2" Type="http://schemas.openxmlformats.org/officeDocument/2006/relationships/hyperlink" Target="https://codezine.jp/article/detail/158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susatthi/articles/20240309-111704-flutter-firebase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00E7-4BFD-C69D-BC0D-D31A3677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シフマネ</a:t>
            </a:r>
          </a:p>
        </p:txBody>
      </p:sp>
    </p:spTree>
    <p:extLst>
      <p:ext uri="{BB962C8B-B14F-4D97-AF65-F5344CB8AC3E}">
        <p14:creationId xmlns:p14="http://schemas.microsoft.com/office/powerpoint/2010/main" val="2199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C7CA-FEC8-7904-043F-1C3EA62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実装予定機能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16E0D-B73B-853E-357E-84E8204D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シフト入力</a:t>
            </a:r>
            <a:endParaRPr kumimoji="1" lang="en-US" altLang="ja-JP" dirty="0"/>
          </a:p>
          <a:p>
            <a:r>
              <a:rPr lang="ja-JP" altLang="en-US" dirty="0"/>
              <a:t>給料日の設定</a:t>
            </a:r>
            <a:endParaRPr lang="en-US" altLang="ja-JP" dirty="0"/>
          </a:p>
          <a:p>
            <a:r>
              <a:rPr kumimoji="1" lang="ja-JP" altLang="en-US" dirty="0"/>
              <a:t>締め日、月初めの設定</a:t>
            </a:r>
            <a:endParaRPr kumimoji="1" lang="en-US" altLang="ja-JP" dirty="0"/>
          </a:p>
          <a:p>
            <a:r>
              <a:rPr lang="ja-JP" altLang="en-US" dirty="0"/>
              <a:t>勤務先の登録</a:t>
            </a:r>
            <a:endParaRPr lang="en-US" altLang="ja-JP" dirty="0"/>
          </a:p>
          <a:p>
            <a:r>
              <a:rPr lang="ja-JP" altLang="en-US" dirty="0"/>
              <a:t>カレンダー</a:t>
            </a:r>
            <a:r>
              <a:rPr lang="en-US" altLang="ja-JP" dirty="0"/>
              <a:t>(must)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出来たら良いな</a:t>
            </a:r>
            <a:r>
              <a:rPr lang="en-US" altLang="ja-JP" dirty="0"/>
              <a:t>)</a:t>
            </a:r>
            <a:r>
              <a:rPr lang="ja-JP" altLang="en-US" dirty="0"/>
              <a:t>シフト表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2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2D08A-5407-233B-C250-FF56A60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6658-CA3D-A848-4CF0-E3319351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5E5A-4FF3-6B13-3FF1-116F3AE2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カレンダー実装の参考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https://codezine.jp/article/detail/15873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lang="ja-JP" altLang="en-US" dirty="0"/>
              <a:t>公式ドキュメント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https://docs.flutter.dev/ui/accessibility-and-internationalization/internationalization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1B42A3-091C-F061-F4B8-57EC28E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6540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2D84-F4E9-C68C-BA4F-7853F554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2A923-13C9-E7A6-B017-47D64611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シフト入力、給料日設定実装の参考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9F14-484E-F0C6-6CD0-4F2B6F3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5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2135B-BC78-35FD-C27C-8593B98C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14E9C-65DC-1D3E-F77B-F7EDE396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接続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Zenn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https://zenn.dev/susatthi/articles/20240309-111704-flutter-firebase-app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E95FF9-96E5-5446-EE58-FACE8660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0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107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シフマネ</vt:lpstr>
      <vt:lpstr>実装予定機能</vt:lpstr>
      <vt:lpstr>使用するDB</vt:lpstr>
      <vt:lpstr>参考資料</vt:lpstr>
      <vt:lpstr>参考資料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 晃太朗(zeal22410203)</dc:creator>
  <cp:lastModifiedBy>渡辺  晃太朗(zeal22410203)</cp:lastModifiedBy>
  <cp:revision>2</cp:revision>
  <dcterms:created xsi:type="dcterms:W3CDTF">2025-05-07T02:06:20Z</dcterms:created>
  <dcterms:modified xsi:type="dcterms:W3CDTF">2025-05-07T03:06:41Z</dcterms:modified>
</cp:coreProperties>
</file>