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7" r:id="rId4"/>
  </p:sldMasterIdLst>
  <p:notesMasterIdLst>
    <p:notesMasterId r:id="rId9"/>
  </p:notesMasterIdLst>
  <p:handoutMasterIdLst>
    <p:handoutMasterId r:id="rId10"/>
  </p:handoutMasterIdLst>
  <p:sldIdLst>
    <p:sldId id="26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21" autoAdjust="0"/>
    <p:restoredTop sz="98029" autoAdjust="0"/>
  </p:normalViewPr>
  <p:slideViewPr>
    <p:cSldViewPr snapToGrid="0" showGuides="1">
      <p:cViewPr>
        <p:scale>
          <a:sx n="53" d="100"/>
          <a:sy n="53" d="100"/>
        </p:scale>
        <p:origin x="-1380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3/9/2023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4" y="5057892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90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3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00" y="5797783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7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7" y="-12675"/>
            <a:ext cx="571091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5" y="2050489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5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57" y="1726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80297746"/>
      </p:ext>
    </p:extLst>
  </p:cSld>
  <p:clrMapOvr>
    <a:masterClrMapping/>
  </p:clrMapOvr>
  <p:transition spd="slow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1" y="1483689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60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00" y="5797783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9" y="3889198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86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80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80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7" y="2374914"/>
            <a:ext cx="4565651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25" y="3165308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92" y="2045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38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1" y="4437678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0862230"/>
      </p:ext>
    </p:extLst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" y="15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58" y="-12701"/>
            <a:ext cx="4851879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14" y="458515"/>
            <a:ext cx="2413239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8" y="5797783"/>
            <a:ext cx="238811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9" y="5718810"/>
            <a:ext cx="7366027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4762500" y="5155453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109" y="2044915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3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41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0698544"/>
      </p:ext>
    </p:extLst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3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30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9" y="2632669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86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81" y="1877065"/>
            <a:ext cx="684327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58" y="4665655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2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42" y="4922868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9704614"/>
      </p:ext>
    </p:extLst>
  </p:cSld>
  <p:clrMapOvr>
    <a:masterClrMapping/>
  </p:clrMapOvr>
  <p:transition spd="slow">
    <p:dissolv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61" y="5096676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13" y="5422178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9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38" y="4566113"/>
            <a:ext cx="1155815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70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1" y="-12701"/>
            <a:ext cx="4978891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7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4" y="5057892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5" y="14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  <p:transition spd="slow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781064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5" y="2959607"/>
            <a:ext cx="4183651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75" y="1898664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1" y="2959607"/>
            <a:ext cx="4183651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21" y="3294259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91" y="3294259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82737243"/>
      </p:ext>
    </p:extLst>
  </p:cSld>
  <p:clrMapOvr>
    <a:masterClrMapping/>
  </p:clrMapOvr>
  <p:transition spd="slow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70"/>
            <a:ext cx="4395259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92" y="2592583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91" y="3719431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91" y="3990714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20" y="4451506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21" y="4722787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909" y="3719431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9" y="3990714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33" y="4451506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34" y="4722787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22" y="3719431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24" y="3990714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48" y="4451506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49" y="4722787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34" y="908064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21" y="2267893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0955685"/>
      </p:ext>
    </p:extLst>
  </p:cSld>
  <p:clrMapOvr>
    <a:masterClrMapping/>
  </p:clrMapOvr>
  <p:transition spd="slow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7" y="2134689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1" y="1493228"/>
            <a:ext cx="6561139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3" y="2912175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220927"/>
      </p:ext>
    </p:extLst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34" y="908050"/>
            <a:ext cx="10369551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8" y="5797783"/>
            <a:ext cx="238811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37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5" y="430740"/>
            <a:ext cx="2414563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8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6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9" y="5707159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8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="" xmlns:p14="http://schemas.microsoft.com/office/powerpoint/2010/main" val="2473244470"/>
      </p:ext>
    </p:extLst>
  </p:cSld>
  <p:clrMapOvr>
    <a:masterClrMapping/>
  </p:clrMapOvr>
  <p:transition spd="slow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13" y="5422178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9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38" y="4566113"/>
            <a:ext cx="1155815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70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1" y="-12701"/>
            <a:ext cx="4978891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7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4" y="5057892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91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408915"/>
      </p:ext>
    </p:extLst>
  </p:cSld>
  <p:clrMapOvr>
    <a:masterClrMapping/>
  </p:clrMapOvr>
  <p:transition spd="slow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30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9" y="2632669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86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81" y="1877065"/>
            <a:ext cx="6843279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58" y="4665655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2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42" y="4922868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93444834"/>
      </p:ext>
    </p:extLst>
  </p:cSld>
  <p:clrMapOvr>
    <a:masterClrMapping/>
  </p:clrMapOvr>
  <p:transition spd="slow">
    <p:dissolve/>
  </p:transition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26"/>
            <a:ext cx="9050519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8012402"/>
      </p:ext>
    </p:extLst>
  </p:cSld>
  <p:clrMapOvr>
    <a:masterClrMapping/>
  </p:clrMapOvr>
  <p:transition spd="slow"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26"/>
            <a:ext cx="9050519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23460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323460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384647"/>
      </p:ext>
    </p:extLst>
  </p:cSld>
  <p:clrMapOvr>
    <a:masterClrMapping/>
  </p:clrMapOvr>
  <p:transition spd="slow"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26"/>
            <a:ext cx="9050519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09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867990"/>
      </p:ext>
    </p:extLst>
  </p:cSld>
  <p:clrMapOvr>
    <a:masterClrMapping/>
  </p:clrMapOvr>
  <p:transition spd="slow"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33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00" y="5797783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86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92" y="2045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38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1" y="4437678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14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02305132"/>
      </p:ext>
    </p:extLst>
  </p:cSld>
  <p:clrMapOvr>
    <a:masterClrMapping/>
  </p:clrMapOvr>
  <p:transition spd="slow"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00" y="5797783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86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92" y="2045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38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1" y="4437678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14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1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75906"/>
      </p:ext>
    </p:extLst>
  </p:cSld>
  <p:clrMapOvr>
    <a:masterClrMapping/>
  </p:clrMapOvr>
  <p:transition spd="slow"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26"/>
            <a:ext cx="9050519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564275"/>
      </p:ext>
    </p:extLst>
  </p:cSld>
  <p:clrMapOvr>
    <a:masterClrMapping/>
  </p:clrMapOvr>
  <p:transition spd="slow"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1" y="57977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14157824"/>
      </p:ext>
    </p:extLst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30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9" y="2632669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86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92" y="2045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38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1" y="4437678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25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86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6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92" y="2045676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38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1" y="4437678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16" r:id="rId12"/>
    <p:sldLayoutId id="2147484117" r:id="rId13"/>
    <p:sldLayoutId id="2147484118" r:id="rId14"/>
    <p:sldLayoutId id="2147483843" r:id="rId15"/>
    <p:sldLayoutId id="2147483723" r:id="rId16"/>
    <p:sldLayoutId id="2147483651" r:id="rId17"/>
    <p:sldLayoutId id="2147483661" r:id="rId18"/>
    <p:sldLayoutId id="2147483662" r:id="rId19"/>
    <p:sldLayoutId id="2147483663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3" r:id="rId26"/>
    <p:sldLayoutId id="2147483674" r:id="rId27"/>
    <p:sldLayoutId id="2147483664" r:id="rId28"/>
    <p:sldLayoutId id="2147483672" r:id="rId29"/>
  </p:sldLayoutIdLst>
  <p:transition spd="slow"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11200" y="555812"/>
            <a:ext cx="10472928" cy="442532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Name:- </a:t>
            </a:r>
            <a:r>
              <a:rPr lang="en-US" b="1" dirty="0" err="1" smtClean="0"/>
              <a:t>Kotadiya</a:t>
            </a:r>
            <a:r>
              <a:rPr lang="en-US" b="1" dirty="0" smtClean="0"/>
              <a:t> Dip B.</a:t>
            </a:r>
          </a:p>
          <a:p>
            <a:pPr algn="ctr"/>
            <a:r>
              <a:rPr lang="en-US" b="1" dirty="0" smtClean="0"/>
              <a:t>Enrollment no.:- 2204030101932</a:t>
            </a:r>
          </a:p>
          <a:p>
            <a:pPr algn="ctr"/>
            <a:r>
              <a:rPr lang="en-US" b="1" dirty="0" smtClean="0"/>
              <a:t>Collage Name</a:t>
            </a:r>
            <a:r>
              <a:rPr lang="en-US" b="1" dirty="0" smtClean="0"/>
              <a:t>:</a:t>
            </a:r>
            <a:r>
              <a:rPr lang="en-US" b="1" dirty="0" smtClean="0"/>
              <a:t>-Silver </a:t>
            </a:r>
            <a:r>
              <a:rPr lang="en-US" b="1" dirty="0" smtClean="0"/>
              <a:t>Oak Collage Of computer Application</a:t>
            </a:r>
          </a:p>
          <a:p>
            <a:pPr algn="ctr"/>
            <a:r>
              <a:rPr lang="en-US" b="1" dirty="0" err="1" smtClean="0"/>
              <a:t>Sunject</a:t>
            </a:r>
            <a:r>
              <a:rPr lang="en-US" b="1" dirty="0" smtClean="0"/>
              <a:t> </a:t>
            </a:r>
            <a:r>
              <a:rPr lang="en-US" b="1" dirty="0" smtClean="0"/>
              <a:t>Name:- </a:t>
            </a:r>
            <a:r>
              <a:rPr lang="en-US" b="1" dirty="0" err="1" smtClean="0"/>
              <a:t>Intership</a:t>
            </a:r>
            <a:r>
              <a:rPr lang="en-US" b="1" dirty="0" smtClean="0"/>
              <a:t> </a:t>
            </a:r>
            <a:r>
              <a:rPr lang="en-US" b="1" dirty="0" smtClean="0"/>
              <a:t>OJT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5001262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Welcome </a:t>
            </a:r>
            <a:r>
              <a:rPr lang="en-US" b="1" i="1" dirty="0" err="1" smtClean="0"/>
              <a:t>im</a:t>
            </a:r>
            <a:r>
              <a:rPr lang="en-US" b="1" i="1" dirty="0" smtClean="0"/>
              <a:t> My Website</a:t>
            </a:r>
            <a:endParaRPr lang="en-US" b="1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My website is based on Car company</a:t>
            </a:r>
          </a:p>
          <a:p>
            <a:r>
              <a:rPr lang="en-US" dirty="0" smtClean="0"/>
              <a:t>First I was analyzed 4 to 5 website</a:t>
            </a:r>
          </a:p>
          <a:p>
            <a:r>
              <a:rPr lang="en-US" dirty="0" smtClean="0"/>
              <a:t>Then I was created Mahindra based website</a:t>
            </a:r>
          </a:p>
          <a:p>
            <a:r>
              <a:rPr lang="en-US" dirty="0" smtClean="0"/>
              <a:t>This is my first website I have created</a:t>
            </a:r>
            <a:endParaRPr lang="en-US" dirty="0" smtClean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89859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use in My Website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 I used Html in my website</a:t>
            </a:r>
          </a:p>
          <a:p>
            <a:r>
              <a:rPr lang="en-US" dirty="0" smtClean="0"/>
              <a:t>First I was created simple page on my website</a:t>
            </a:r>
          </a:p>
          <a:p>
            <a:r>
              <a:rPr lang="en-US" dirty="0" smtClean="0"/>
              <a:t>Then I was added some </a:t>
            </a:r>
            <a:r>
              <a:rPr lang="en-US" dirty="0" err="1" smtClean="0"/>
              <a:t>css</a:t>
            </a:r>
            <a:r>
              <a:rPr lang="en-US" dirty="0" smtClean="0"/>
              <a:t> style to show website with some animation and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I added Bootstrap Property In my website</a:t>
            </a:r>
            <a:endParaRPr lang="en-US" dirty="0" smtClean="0"/>
          </a:p>
          <a:p>
            <a:r>
              <a:rPr lang="en-US" dirty="0" smtClean="0"/>
              <a:t>I used </a:t>
            </a:r>
            <a:r>
              <a:rPr lang="en-US" dirty="0" err="1" smtClean="0"/>
              <a:t>javascript</a:t>
            </a:r>
            <a:r>
              <a:rPr lang="en-US" dirty="0" smtClean="0"/>
              <a:t> in my website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2353558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Which page is added in Website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 was added Login Form in my website</a:t>
            </a:r>
          </a:p>
          <a:p>
            <a:r>
              <a:rPr lang="en-US" dirty="0" smtClean="0"/>
              <a:t>Then I was added Home page in my website</a:t>
            </a:r>
          </a:p>
          <a:p>
            <a:r>
              <a:rPr lang="en-US" dirty="0" smtClean="0"/>
              <a:t>Home page is all about car’s </a:t>
            </a:r>
          </a:p>
          <a:p>
            <a:r>
              <a:rPr lang="en-US" dirty="0" smtClean="0"/>
              <a:t>Then I was added Vehicle page in my website</a:t>
            </a:r>
          </a:p>
          <a:p>
            <a:r>
              <a:rPr lang="en-US" dirty="0" smtClean="0"/>
              <a:t>This page is all about car’s price and </a:t>
            </a:r>
            <a:r>
              <a:rPr lang="en-US" dirty="0" err="1" smtClean="0"/>
              <a:t>testdrive</a:t>
            </a:r>
            <a:endParaRPr lang="en-US" dirty="0" smtClean="0"/>
          </a:p>
          <a:p>
            <a:r>
              <a:rPr lang="en-US" dirty="0" smtClean="0"/>
              <a:t>Then I was added Contact page to contact me for information about car and company</a:t>
            </a:r>
          </a:p>
          <a:p>
            <a:r>
              <a:rPr lang="en-US" dirty="0" smtClean="0"/>
              <a:t>Finally I was added About Us Page in my website </a:t>
            </a:r>
          </a:p>
          <a:p>
            <a:r>
              <a:rPr lang="en-US" dirty="0" smtClean="0"/>
              <a:t>This page is about my website and website related some question’s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353602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195</Words>
  <Application>Microsoft Office PowerPoint</Application>
  <PresentationFormat>Custom</PresentationFormat>
  <Paragraphs>30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 </vt:lpstr>
      <vt:lpstr>Welcome im My Website</vt:lpstr>
      <vt:lpstr>What I use in My Website</vt:lpstr>
      <vt:lpstr>Which page is added in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2023-03-09T03:10:21Z</dcterms:created>
  <dcterms:modified xsi:type="dcterms:W3CDTF">2023-03-09T05:25:32Z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