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xend Deca" charset="1" panose="00000000000000000000"/>
      <p:regular r:id="rId10"/>
    </p:embeddedFont>
    <p:embeddedFont>
      <p:font typeface="Stadio Now Novarese" charset="1" panose="00000000000000000000"/>
      <p:regular r:id="rId11"/>
    </p:embeddedFont>
    <p:embeddedFont>
      <p:font typeface="Stadio Now Novarese Italic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jpeg" Type="http://schemas.openxmlformats.org/officeDocument/2006/relationships/image"/><Relationship Id="rId13" Target="../media/VAGD38dma00.mp4" Type="http://schemas.openxmlformats.org/officeDocument/2006/relationships/video"/><Relationship Id="rId14" Target="../media/VAGD38dma00.mp4" Type="http://schemas.microsoft.com/office/2007/relationships/media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5.jpeg" Type="http://schemas.openxmlformats.org/officeDocument/2006/relationships/image"/><Relationship Id="rId5" Target="../media/VAGD36feUxg.mp4" Type="http://schemas.openxmlformats.org/officeDocument/2006/relationships/video"/><Relationship Id="rId6" Target="../media/VAGD36feUxg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810754">
            <a:off x="14829658" y="8019670"/>
            <a:ext cx="2604324" cy="1221665"/>
          </a:xfrm>
          <a:custGeom>
            <a:avLst/>
            <a:gdLst/>
            <a:ahLst/>
            <a:cxnLst/>
            <a:rect r="r" b="b" t="t" l="l"/>
            <a:pathLst>
              <a:path h="1221665" w="2604324">
                <a:moveTo>
                  <a:pt x="2604323" y="0"/>
                </a:moveTo>
                <a:lnTo>
                  <a:pt x="0" y="0"/>
                </a:lnTo>
                <a:lnTo>
                  <a:pt x="0" y="1221664"/>
                </a:lnTo>
                <a:lnTo>
                  <a:pt x="2604323" y="1221664"/>
                </a:lnTo>
                <a:lnTo>
                  <a:pt x="26043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2793" y="-1279576"/>
            <a:ext cx="6047339" cy="3091702"/>
          </a:xfrm>
          <a:custGeom>
            <a:avLst/>
            <a:gdLst/>
            <a:ahLst/>
            <a:cxnLst/>
            <a:rect r="r" b="b" t="t" l="l"/>
            <a:pathLst>
              <a:path h="3091702" w="6047339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268800" y="1488942"/>
            <a:ext cx="4303187" cy="2200005"/>
          </a:xfrm>
          <a:custGeom>
            <a:avLst/>
            <a:gdLst/>
            <a:ahLst/>
            <a:cxnLst/>
            <a:rect r="r" b="b" t="t" l="l"/>
            <a:pathLst>
              <a:path h="2200005" w="4303187">
                <a:moveTo>
                  <a:pt x="0" y="0"/>
                </a:moveTo>
                <a:lnTo>
                  <a:pt x="4303187" y="0"/>
                </a:lnTo>
                <a:lnTo>
                  <a:pt x="4303187" y="2200004"/>
                </a:lnTo>
                <a:lnTo>
                  <a:pt x="0" y="2200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693380">
            <a:off x="4873425" y="535297"/>
            <a:ext cx="3723746" cy="1591055"/>
          </a:xfrm>
          <a:custGeom>
            <a:avLst/>
            <a:gdLst/>
            <a:ahLst/>
            <a:cxnLst/>
            <a:rect r="r" b="b" t="t" l="l"/>
            <a:pathLst>
              <a:path h="1591055" w="3723746">
                <a:moveTo>
                  <a:pt x="3723746" y="0"/>
                </a:moveTo>
                <a:lnTo>
                  <a:pt x="0" y="0"/>
                </a:lnTo>
                <a:lnTo>
                  <a:pt x="0" y="1591055"/>
                </a:lnTo>
                <a:lnTo>
                  <a:pt x="3723746" y="1591055"/>
                </a:lnTo>
                <a:lnTo>
                  <a:pt x="37237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-127671">
            <a:off x="8613385" y="1521228"/>
            <a:ext cx="1753656" cy="782569"/>
          </a:xfrm>
          <a:custGeom>
            <a:avLst/>
            <a:gdLst/>
            <a:ahLst/>
            <a:cxnLst/>
            <a:rect r="r" b="b" t="t" l="l"/>
            <a:pathLst>
              <a:path h="782569" w="1753656">
                <a:moveTo>
                  <a:pt x="1753656" y="0"/>
                </a:moveTo>
                <a:lnTo>
                  <a:pt x="0" y="0"/>
                </a:lnTo>
                <a:lnTo>
                  <a:pt x="0" y="782569"/>
                </a:lnTo>
                <a:lnTo>
                  <a:pt x="1753656" y="782569"/>
                </a:lnTo>
                <a:lnTo>
                  <a:pt x="17536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432811" y="3241883"/>
            <a:ext cx="9826489" cy="4359809"/>
            <a:chOff x="0" y="0"/>
            <a:chExt cx="13101985" cy="581307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849573"/>
              <a:ext cx="13101985" cy="963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0"/>
                </a:lnSpc>
              </a:pPr>
              <a:r>
                <a:rPr lang="en-US" sz="4600">
                  <a:solidFill>
                    <a:srgbClr val="000000"/>
                  </a:solidFill>
                  <a:latin typeface="Lexend Deca"/>
                </a:rPr>
                <a:t>K.Nandini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13101985" cy="4604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46"/>
                </a:lnSpc>
              </a:pPr>
              <a:r>
                <a:rPr lang="en-US" sz="11552">
                  <a:solidFill>
                    <a:srgbClr val="000000"/>
                  </a:solidFill>
                  <a:latin typeface="Stadio Now Novarese"/>
                </a:rPr>
                <a:t>AIRPLANE ANALYSIS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4749" y="5304682"/>
            <a:ext cx="7543251" cy="4709144"/>
          </a:xfrm>
          <a:custGeom>
            <a:avLst/>
            <a:gdLst/>
            <a:ahLst/>
            <a:cxnLst/>
            <a:rect r="r" b="b" t="t" l="l"/>
            <a:pathLst>
              <a:path h="4709144" w="7543251">
                <a:moveTo>
                  <a:pt x="0" y="0"/>
                </a:moveTo>
                <a:lnTo>
                  <a:pt x="7543251" y="0"/>
                </a:lnTo>
                <a:lnTo>
                  <a:pt x="7543251" y="4709144"/>
                </a:lnTo>
                <a:lnTo>
                  <a:pt x="0" y="4709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4530" y="2398355"/>
            <a:ext cx="15098941" cy="274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928" indent="-395964" lvl="1">
              <a:lnSpc>
                <a:spcPts val="4401"/>
              </a:lnSpc>
              <a:buFont typeface="Arial"/>
              <a:buChar char="•"/>
            </a:pPr>
            <a:r>
              <a:rPr lang="en-US" sz="3668">
                <a:solidFill>
                  <a:srgbClr val="000000"/>
                </a:solidFill>
                <a:latin typeface="Lexend Deca"/>
              </a:rPr>
              <a:t>AS we all know power BI which is most popular and advance tool for analyzing,aggregating,visualizing and sharing data in requried and understanding manner. Data can be exacted  from an excel spread-sheet or ciollected from  cloud based many other.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3763" y="809625"/>
            <a:ext cx="6340208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</a:rPr>
              <a:t>Power BI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4530" y="5963887"/>
            <a:ext cx="15025836" cy="105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0"/>
              </a:lnSpc>
            </a:pPr>
            <a:r>
              <a:rPr lang="en-US" sz="3516">
                <a:solidFill>
                  <a:srgbClr val="000000"/>
                </a:solidFill>
                <a:latin typeface="Lexend Deca"/>
              </a:rPr>
              <a:t>In next slide  you will see the visualizing </a:t>
            </a:r>
          </a:p>
          <a:p>
            <a:pPr algn="l">
              <a:lnSpc>
                <a:spcPts val="4220"/>
              </a:lnSpc>
            </a:pPr>
            <a:r>
              <a:rPr lang="en-US" sz="3516">
                <a:solidFill>
                  <a:srgbClr val="000000"/>
                </a:solidFill>
                <a:latin typeface="Lexend Deca"/>
              </a:rPr>
              <a:t>by powe bi based on the given project 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2152" y="1330824"/>
            <a:ext cx="15627148" cy="7773838"/>
            <a:chOff x="0" y="0"/>
            <a:chExt cx="17969564" cy="8939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06901" cy="8966013"/>
            </a:xfrm>
            <a:custGeom>
              <a:avLst/>
              <a:gdLst/>
              <a:ahLst/>
              <a:cxnLst/>
              <a:rect r="r" b="b" t="t" l="l"/>
              <a:pathLst>
                <a:path h="8966013" w="18006901">
                  <a:moveTo>
                    <a:pt x="292100" y="0"/>
                  </a:moveTo>
                  <a:cubicBezTo>
                    <a:pt x="131445" y="0"/>
                    <a:pt x="0" y="131445"/>
                    <a:pt x="0" y="292100"/>
                  </a:cubicBezTo>
                  <a:lnTo>
                    <a:pt x="0" y="8701091"/>
                  </a:lnTo>
                  <a:cubicBezTo>
                    <a:pt x="0" y="8861746"/>
                    <a:pt x="128651" y="8966013"/>
                    <a:pt x="285750" y="8932866"/>
                  </a:cubicBezTo>
                  <a:lnTo>
                    <a:pt x="17764585" y="7947854"/>
                  </a:lnTo>
                  <a:cubicBezTo>
                    <a:pt x="17921811" y="7914708"/>
                    <a:pt x="18006901" y="7763577"/>
                    <a:pt x="17953689" y="7611939"/>
                  </a:cubicBezTo>
                  <a:lnTo>
                    <a:pt x="16307769" y="275590"/>
                  </a:lnTo>
                  <a:cubicBezTo>
                    <a:pt x="16254682" y="124079"/>
                    <a:pt x="16079677" y="0"/>
                    <a:pt x="15919022" y="0"/>
                  </a:cubicBezTo>
                  <a:lnTo>
                    <a:pt x="2921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2152" y="144215"/>
            <a:ext cx="15627148" cy="8790271"/>
          </a:xfrm>
          <a:custGeom>
            <a:avLst/>
            <a:gdLst/>
            <a:ahLst/>
            <a:cxnLst/>
            <a:rect r="r" b="b" t="t" l="l"/>
            <a:pathLst>
              <a:path h="8790271" w="15627148">
                <a:moveTo>
                  <a:pt x="0" y="0"/>
                </a:moveTo>
                <a:lnTo>
                  <a:pt x="15627148" y="0"/>
                </a:lnTo>
                <a:lnTo>
                  <a:pt x="15627148" y="8790271"/>
                </a:lnTo>
                <a:lnTo>
                  <a:pt x="0" y="8790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513" y="8751528"/>
            <a:ext cx="2763603" cy="1535472"/>
          </a:xfrm>
          <a:custGeom>
            <a:avLst/>
            <a:gdLst/>
            <a:ahLst/>
            <a:cxnLst/>
            <a:rect r="r" b="b" t="t" l="l"/>
            <a:pathLst>
              <a:path h="1535472" w="2763603">
                <a:moveTo>
                  <a:pt x="0" y="0"/>
                </a:moveTo>
                <a:lnTo>
                  <a:pt x="2763603" y="0"/>
                </a:lnTo>
                <a:lnTo>
                  <a:pt x="2763603" y="1535472"/>
                </a:lnTo>
                <a:lnTo>
                  <a:pt x="0" y="15354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9513" y="7461599"/>
            <a:ext cx="6668414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58"/>
              </a:lnSpc>
              <a:spcBef>
                <a:spcPct val="0"/>
              </a:spcBef>
            </a:pPr>
            <a:r>
              <a:rPr lang="en-US" sz="7798">
                <a:solidFill>
                  <a:srgbClr val="000000"/>
                </a:solidFill>
                <a:latin typeface="Stadio Now Novarese"/>
              </a:rPr>
              <a:t>LET’S GOOO....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92179" y="8852249"/>
            <a:ext cx="10089319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Deca"/>
              </a:rPr>
              <a:t>Here you can observe that how the data is gather by using the option of excel workboomk which is highlighted by black oval </a:t>
            </a:r>
          </a:p>
          <a:p>
            <a:pPr algn="ctr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Deca"/>
              </a:rPr>
              <a:t>Then later data whichi is load you can use  option “TANSFORM DATA”</a:t>
            </a:r>
          </a:p>
          <a:p>
            <a:pPr algn="ctr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Deca"/>
              </a:rPr>
              <a:t>Where you can apply the cahnges and select the option close and apply present at left above. </a:t>
            </a:r>
          </a:p>
        </p:txBody>
      </p:sp>
    </p:spTree>
  </p:cSld>
  <p:clrMapOvr>
    <a:masterClrMapping/>
  </p:clrMapOvr>
  <p:transition spd="fast">
    <p:push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CC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9004" y="1162198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60820" y="7480920"/>
            <a:ext cx="3118017" cy="1594086"/>
          </a:xfrm>
          <a:custGeom>
            <a:avLst/>
            <a:gdLst/>
            <a:ahLst/>
            <a:cxnLst/>
            <a:rect r="r" b="b" t="t" l="l"/>
            <a:pathLst>
              <a:path h="1594086" w="3118017">
                <a:moveTo>
                  <a:pt x="0" y="0"/>
                </a:moveTo>
                <a:lnTo>
                  <a:pt x="3118016" y="0"/>
                </a:lnTo>
                <a:lnTo>
                  <a:pt x="3118016" y="1594086"/>
                </a:lnTo>
                <a:lnTo>
                  <a:pt x="0" y="15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120058">
            <a:off x="3245539" y="6841002"/>
            <a:ext cx="1475713" cy="658537"/>
          </a:xfrm>
          <a:custGeom>
            <a:avLst/>
            <a:gdLst/>
            <a:ahLst/>
            <a:cxnLst/>
            <a:rect r="r" b="b" t="t" l="l"/>
            <a:pathLst>
              <a:path h="658537" w="1475713">
                <a:moveTo>
                  <a:pt x="1475713" y="0"/>
                </a:moveTo>
                <a:lnTo>
                  <a:pt x="0" y="0"/>
                </a:lnTo>
                <a:lnTo>
                  <a:pt x="0" y="658537"/>
                </a:lnTo>
                <a:lnTo>
                  <a:pt x="1475713" y="658537"/>
                </a:lnTo>
                <a:lnTo>
                  <a:pt x="14757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79004" y="8210515"/>
            <a:ext cx="17073858" cy="1452401"/>
            <a:chOff x="0" y="0"/>
            <a:chExt cx="57516355" cy="48926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8227" y="-27178"/>
              <a:ext cx="57554580" cy="4919853"/>
            </a:xfrm>
            <a:custGeom>
              <a:avLst/>
              <a:gdLst/>
              <a:ahLst/>
              <a:cxnLst/>
              <a:rect r="r" b="b" t="t" l="l"/>
              <a:pathLst>
                <a:path h="4919853" w="57554580">
                  <a:moveTo>
                    <a:pt x="57269214" y="682752"/>
                  </a:moveTo>
                  <a:cubicBezTo>
                    <a:pt x="57426185" y="716915"/>
                    <a:pt x="57554580" y="876300"/>
                    <a:pt x="57554580" y="1036955"/>
                  </a:cubicBezTo>
                  <a:lnTo>
                    <a:pt x="57554580" y="4627753"/>
                  </a:lnTo>
                  <a:cubicBezTo>
                    <a:pt x="57554580" y="4788408"/>
                    <a:pt x="57423140" y="4919853"/>
                    <a:pt x="57262480" y="4919853"/>
                  </a:cubicBezTo>
                  <a:lnTo>
                    <a:pt x="247269" y="4919853"/>
                  </a:lnTo>
                  <a:cubicBezTo>
                    <a:pt x="86614" y="4919853"/>
                    <a:pt x="0" y="4796282"/>
                    <a:pt x="54610" y="4645279"/>
                  </a:cubicBezTo>
                  <a:lnTo>
                    <a:pt x="2156079" y="246634"/>
                  </a:lnTo>
                  <a:cubicBezTo>
                    <a:pt x="2210816" y="95631"/>
                    <a:pt x="2384044" y="0"/>
                    <a:pt x="2541016" y="34163"/>
                  </a:cubicBezTo>
                  <a:lnTo>
                    <a:pt x="57269214" y="682752"/>
                  </a:lnTo>
                  <a:close/>
                </a:path>
              </a:pathLst>
            </a:custGeom>
            <a:solidFill>
              <a:srgbClr val="7F9616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45100" y="6304498"/>
            <a:ext cx="3506904" cy="2953802"/>
          </a:xfrm>
          <a:custGeom>
            <a:avLst/>
            <a:gdLst/>
            <a:ahLst/>
            <a:cxnLst/>
            <a:rect r="r" b="b" t="t" l="l"/>
            <a:pathLst>
              <a:path h="2953802" w="3506904">
                <a:moveTo>
                  <a:pt x="0" y="0"/>
                </a:moveTo>
                <a:lnTo>
                  <a:pt x="3506904" y="0"/>
                </a:lnTo>
                <a:lnTo>
                  <a:pt x="3506904" y="2953802"/>
                </a:lnTo>
                <a:lnTo>
                  <a:pt x="0" y="2953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229666">
            <a:off x="4864419" y="8076992"/>
            <a:ext cx="2209190" cy="943927"/>
          </a:xfrm>
          <a:custGeom>
            <a:avLst/>
            <a:gdLst/>
            <a:ahLst/>
            <a:cxnLst/>
            <a:rect r="r" b="b" t="t" l="l"/>
            <a:pathLst>
              <a:path h="943927" w="2209190">
                <a:moveTo>
                  <a:pt x="2209190" y="0"/>
                </a:moveTo>
                <a:lnTo>
                  <a:pt x="0" y="0"/>
                </a:lnTo>
                <a:lnTo>
                  <a:pt x="0" y="943926"/>
                </a:lnTo>
                <a:lnTo>
                  <a:pt x="2209190" y="943926"/>
                </a:lnTo>
                <a:lnTo>
                  <a:pt x="220919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304890" y="7170270"/>
            <a:ext cx="1563018" cy="621300"/>
          </a:xfrm>
          <a:custGeom>
            <a:avLst/>
            <a:gdLst/>
            <a:ahLst/>
            <a:cxnLst/>
            <a:rect r="r" b="b" t="t" l="l"/>
            <a:pathLst>
              <a:path h="621300" w="1563018">
                <a:moveTo>
                  <a:pt x="0" y="0"/>
                </a:moveTo>
                <a:lnTo>
                  <a:pt x="1563018" y="0"/>
                </a:lnTo>
                <a:lnTo>
                  <a:pt x="1563018" y="621300"/>
                </a:lnTo>
                <a:lnTo>
                  <a:pt x="0" y="621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562872" y="1162198"/>
            <a:ext cx="13246731" cy="7048316"/>
          </a:xfrm>
          <a:custGeom>
            <a:avLst/>
            <a:gdLst/>
            <a:ahLst/>
            <a:cxnLst/>
            <a:rect r="r" b="b" t="t" l="l"/>
            <a:pathLst>
              <a:path h="7048316" w="13246731">
                <a:moveTo>
                  <a:pt x="0" y="0"/>
                </a:moveTo>
                <a:lnTo>
                  <a:pt x="13246732" y="0"/>
                </a:lnTo>
                <a:lnTo>
                  <a:pt x="13246732" y="7048317"/>
                </a:lnTo>
                <a:lnTo>
                  <a:pt x="0" y="70483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571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2120" y="2318576"/>
            <a:ext cx="1910752" cy="578002"/>
          </a:xfrm>
          <a:custGeom>
            <a:avLst/>
            <a:gdLst/>
            <a:ahLst/>
            <a:cxnLst/>
            <a:rect r="r" b="b" t="t" l="l"/>
            <a:pathLst>
              <a:path h="578002" w="1910752">
                <a:moveTo>
                  <a:pt x="0" y="0"/>
                </a:moveTo>
                <a:lnTo>
                  <a:pt x="1910752" y="0"/>
                </a:lnTo>
                <a:lnTo>
                  <a:pt x="1910752" y="578003"/>
                </a:lnTo>
                <a:lnTo>
                  <a:pt x="0" y="5780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2120" y="2893328"/>
            <a:ext cx="1910752" cy="578002"/>
          </a:xfrm>
          <a:custGeom>
            <a:avLst/>
            <a:gdLst/>
            <a:ahLst/>
            <a:cxnLst/>
            <a:rect r="r" b="b" t="t" l="l"/>
            <a:pathLst>
              <a:path h="578002" w="1910752">
                <a:moveTo>
                  <a:pt x="0" y="0"/>
                </a:moveTo>
                <a:lnTo>
                  <a:pt x="1910752" y="0"/>
                </a:lnTo>
                <a:lnTo>
                  <a:pt x="1910752" y="578002"/>
                </a:lnTo>
                <a:lnTo>
                  <a:pt x="0" y="5780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406572" y="5723999"/>
            <a:ext cx="4744528" cy="4114800"/>
          </a:xfrm>
          <a:custGeom>
            <a:avLst/>
            <a:gdLst/>
            <a:ahLst/>
            <a:cxnLst/>
            <a:rect r="r" b="b" t="t" l="l"/>
            <a:pathLst>
              <a:path h="4114800" w="4744528">
                <a:moveTo>
                  <a:pt x="0" y="0"/>
                </a:moveTo>
                <a:lnTo>
                  <a:pt x="4744528" y="0"/>
                </a:lnTo>
                <a:lnTo>
                  <a:pt x="47445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3436669" y="1541817"/>
            <a:ext cx="10984046" cy="77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7"/>
              </a:lnSpc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Here we can show </a:t>
            </a:r>
          </a:p>
          <a:p>
            <a:pPr algn="ctr" marL="0" indent="0" lvl="0">
              <a:lnSpc>
                <a:spcPts val="3127"/>
              </a:lnSpc>
              <a:spcBef>
                <a:spcPct val="0"/>
              </a:spcBef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visulizations of data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3164929" y="3452280"/>
            <a:ext cx="10984046" cy="156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7"/>
              </a:lnSpc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Here you will observe</a:t>
            </a:r>
          </a:p>
          <a:p>
            <a:pPr algn="ctr">
              <a:lnSpc>
                <a:spcPts val="3127"/>
              </a:lnSpc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 the data which </a:t>
            </a:r>
          </a:p>
          <a:p>
            <a:pPr algn="ctr">
              <a:lnSpc>
                <a:spcPts val="3127"/>
              </a:lnSpc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is transformed and </a:t>
            </a:r>
          </a:p>
          <a:p>
            <a:pPr algn="ctr" marL="0" indent="0" lvl="0">
              <a:lnSpc>
                <a:spcPts val="3127"/>
              </a:lnSpc>
              <a:spcBef>
                <a:spcPct val="0"/>
              </a:spcBef>
            </a:pPr>
            <a:r>
              <a:rPr lang="en-US" sz="2405">
                <a:solidFill>
                  <a:srgbClr val="000000"/>
                </a:solidFill>
                <a:latin typeface="Lexend Deca"/>
              </a:rPr>
              <a:t>applied further query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401365"/>
            <a:ext cx="3161088" cy="2662527"/>
          </a:xfrm>
          <a:custGeom>
            <a:avLst/>
            <a:gdLst/>
            <a:ahLst/>
            <a:cxnLst/>
            <a:rect r="r" b="b" t="t" l="l"/>
            <a:pathLst>
              <a:path h="2662527" w="3161088">
                <a:moveTo>
                  <a:pt x="0" y="0"/>
                </a:moveTo>
                <a:lnTo>
                  <a:pt x="3161088" y="0"/>
                </a:lnTo>
                <a:lnTo>
                  <a:pt x="3161088" y="2662527"/>
                </a:lnTo>
                <a:lnTo>
                  <a:pt x="0" y="266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992" t="0" r="0" b="-65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93380">
            <a:off x="704341" y="9107292"/>
            <a:ext cx="2433159" cy="1039622"/>
          </a:xfrm>
          <a:custGeom>
            <a:avLst/>
            <a:gdLst/>
            <a:ahLst/>
            <a:cxnLst/>
            <a:rect r="r" b="b" t="t" l="l"/>
            <a:pathLst>
              <a:path h="1039622" w="2433159">
                <a:moveTo>
                  <a:pt x="2433158" y="0"/>
                </a:moveTo>
                <a:lnTo>
                  <a:pt x="0" y="0"/>
                </a:lnTo>
                <a:lnTo>
                  <a:pt x="0" y="1039622"/>
                </a:lnTo>
                <a:lnTo>
                  <a:pt x="2433158" y="1039622"/>
                </a:lnTo>
                <a:lnTo>
                  <a:pt x="24331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981098" y="9391896"/>
            <a:ext cx="1314418" cy="671996"/>
          </a:xfrm>
          <a:custGeom>
            <a:avLst/>
            <a:gdLst/>
            <a:ahLst/>
            <a:cxnLst/>
            <a:rect r="r" b="b" t="t" l="l"/>
            <a:pathLst>
              <a:path h="671996" w="1314418">
                <a:moveTo>
                  <a:pt x="0" y="0"/>
                </a:moveTo>
                <a:lnTo>
                  <a:pt x="1314418" y="0"/>
                </a:lnTo>
                <a:lnTo>
                  <a:pt x="1314418" y="671996"/>
                </a:lnTo>
                <a:lnTo>
                  <a:pt x="0" y="6719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27671">
            <a:off x="12804850" y="9641394"/>
            <a:ext cx="776222" cy="346389"/>
          </a:xfrm>
          <a:custGeom>
            <a:avLst/>
            <a:gdLst/>
            <a:ahLst/>
            <a:cxnLst/>
            <a:rect r="r" b="b" t="t" l="l"/>
            <a:pathLst>
              <a:path h="346389" w="776222">
                <a:moveTo>
                  <a:pt x="776222" y="0"/>
                </a:moveTo>
                <a:lnTo>
                  <a:pt x="0" y="0"/>
                </a:lnTo>
                <a:lnTo>
                  <a:pt x="0" y="346389"/>
                </a:lnTo>
                <a:lnTo>
                  <a:pt x="776222" y="346389"/>
                </a:lnTo>
                <a:lnTo>
                  <a:pt x="77622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91113" y="1641577"/>
            <a:ext cx="2552565" cy="4082569"/>
            <a:chOff x="0" y="0"/>
            <a:chExt cx="646801" cy="10344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6801" cy="1034493"/>
            </a:xfrm>
            <a:custGeom>
              <a:avLst/>
              <a:gdLst/>
              <a:ahLst/>
              <a:cxnLst/>
              <a:rect r="r" b="b" t="t" l="l"/>
              <a:pathLst>
                <a:path h="1034493" w="646801">
                  <a:moveTo>
                    <a:pt x="0" y="0"/>
                  </a:moveTo>
                  <a:lnTo>
                    <a:pt x="646801" y="0"/>
                  </a:lnTo>
                  <a:lnTo>
                    <a:pt x="646801" y="1034493"/>
                  </a:lnTo>
                  <a:lnTo>
                    <a:pt x="0" y="1034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46801" cy="1072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2"/>
                </a:lnSpc>
              </a:pPr>
              <a:r>
                <a:rPr lang="en-US" sz="3200">
                  <a:solidFill>
                    <a:srgbClr val="000000"/>
                  </a:solidFill>
                  <a:latin typeface="Stadio Now Novarese"/>
                </a:rPr>
                <a:t>Slicer which is used to show the data on the required dates , by moving the slicer you will get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7409" y="0"/>
            <a:ext cx="2726269" cy="1506264"/>
          </a:xfrm>
          <a:custGeom>
            <a:avLst/>
            <a:gdLst/>
            <a:ahLst/>
            <a:cxnLst/>
            <a:rect r="r" b="b" t="t" l="l"/>
            <a:pathLst>
              <a:path h="1506264" w="2726269">
                <a:moveTo>
                  <a:pt x="0" y="0"/>
                </a:moveTo>
                <a:lnTo>
                  <a:pt x="2726270" y="0"/>
                </a:lnTo>
                <a:lnTo>
                  <a:pt x="2726270" y="1506264"/>
                </a:lnTo>
                <a:lnTo>
                  <a:pt x="0" y="15062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" id="10">
            <a:hlinkClick action="ppaction://media"/>
          </p:cNvPr>
          <p:cNvPicPr>
            <a:picLocks noChangeAspect="true"/>
          </p:cNvPicPr>
          <p:nvPr>
            <a:videoFile r:link="rId13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12"/>
          <a:srcRect l="347" t="0" r="347" b="0"/>
          <a:stretch>
            <a:fillRect/>
          </a:stretch>
        </p:blipFill>
        <p:spPr>
          <a:xfrm flipH="false" flipV="false" rot="0">
            <a:off x="3611984" y="1641577"/>
            <a:ext cx="14009695" cy="798552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611984" y="274649"/>
            <a:ext cx="12767911" cy="91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5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Lexend Deca"/>
              </a:rPr>
              <a:t>Now we will able to see the visulizing data by moving the slicer according to our required form which is easy to understand and analyzing the data</a:t>
            </a:r>
          </a:p>
        </p:txBody>
      </p:sp>
    </p:spTree>
  </p:cSld>
  <p:clrMapOvr>
    <a:masterClrMapping/>
  </p:clrMapOvr>
  <p:transition spd="fast">
    <p:fade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62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28700" y="1330824"/>
            <a:ext cx="16230600" cy="8177008"/>
            <a:chOff x="0" y="0"/>
            <a:chExt cx="18663469" cy="9402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00807" cy="9429616"/>
            </a:xfrm>
            <a:custGeom>
              <a:avLst/>
              <a:gdLst/>
              <a:ahLst/>
              <a:cxnLst/>
              <a:rect r="r" b="b" t="t" l="l"/>
              <a:pathLst>
                <a:path h="9429616" w="18700807">
                  <a:moveTo>
                    <a:pt x="292100" y="0"/>
                  </a:moveTo>
                  <a:cubicBezTo>
                    <a:pt x="131445" y="0"/>
                    <a:pt x="0" y="131445"/>
                    <a:pt x="0" y="292100"/>
                  </a:cubicBezTo>
                  <a:lnTo>
                    <a:pt x="0" y="9164694"/>
                  </a:lnTo>
                  <a:cubicBezTo>
                    <a:pt x="0" y="9325349"/>
                    <a:pt x="128651" y="9429616"/>
                    <a:pt x="285750" y="9396469"/>
                  </a:cubicBezTo>
                  <a:lnTo>
                    <a:pt x="18458492" y="8411457"/>
                  </a:lnTo>
                  <a:cubicBezTo>
                    <a:pt x="18615718" y="8378310"/>
                    <a:pt x="18700807" y="8227180"/>
                    <a:pt x="18647595" y="8075542"/>
                  </a:cubicBezTo>
                  <a:lnTo>
                    <a:pt x="17001674" y="275590"/>
                  </a:lnTo>
                  <a:cubicBezTo>
                    <a:pt x="16948589" y="124079"/>
                    <a:pt x="16773582" y="0"/>
                    <a:pt x="16612927" y="0"/>
                  </a:cubicBezTo>
                  <a:lnTo>
                    <a:pt x="2921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94244" y="-654098"/>
            <a:ext cx="3045788" cy="1682798"/>
          </a:xfrm>
          <a:custGeom>
            <a:avLst/>
            <a:gdLst/>
            <a:ahLst/>
            <a:cxnLst/>
            <a:rect r="r" b="b" t="t" l="l"/>
            <a:pathLst>
              <a:path h="1682798" w="3045788">
                <a:moveTo>
                  <a:pt x="0" y="0"/>
                </a:moveTo>
                <a:lnTo>
                  <a:pt x="3045788" y="0"/>
                </a:lnTo>
                <a:lnTo>
                  <a:pt x="3045788" y="1682798"/>
                </a:lnTo>
                <a:lnTo>
                  <a:pt x="0" y="1682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347" t="4214" r="0" b="4214"/>
          <a:stretch>
            <a:fillRect/>
          </a:stretch>
        </p:blipFill>
        <p:spPr>
          <a:xfrm flipH="false" flipV="false" rot="0">
            <a:off x="514350" y="930801"/>
            <a:ext cx="17259300" cy="8977055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5171959" y="109538"/>
            <a:ext cx="11580633" cy="1123950"/>
            <a:chOff x="0" y="0"/>
            <a:chExt cx="15440844" cy="14986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15440844" cy="117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239"/>
                </a:lnSpc>
              </a:pPr>
              <a:r>
                <a:rPr lang="en-US" sz="2699">
                  <a:solidFill>
                    <a:srgbClr val="2E2C2B"/>
                  </a:solidFill>
                  <a:latin typeface="Stadio Now Novarese"/>
                </a:rPr>
                <a:t>This is the final slide for the visulizing the dataset this is my visulizing for the data you have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71575"/>
              <a:ext cx="15440844" cy="32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919"/>
                </a:lnSpc>
              </a:pPr>
              <a:r>
                <a:rPr lang="en-US" sz="1599">
                  <a:solidFill>
                    <a:srgbClr val="2E2C2B"/>
                  </a:solidFill>
                  <a:latin typeface="Lexend Deca"/>
                </a:rPr>
                <a:t>*Please delete this section before downloading.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34192" y="5348288"/>
            <a:ext cx="11580633" cy="714375"/>
            <a:chOff x="0" y="0"/>
            <a:chExt cx="15440844" cy="9525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15440844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23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25475"/>
              <a:ext cx="15440844" cy="32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919"/>
                </a:lnSpc>
              </a:pPr>
              <a:r>
                <a:rPr lang="en-US" sz="1599">
                  <a:solidFill>
                    <a:srgbClr val="2E2C2B"/>
                  </a:solidFill>
                  <a:latin typeface="Lexend Deca"/>
                </a:rPr>
                <a:t>*Please delete this section before downloading.</a:t>
              </a:r>
            </a:p>
          </p:txBody>
        </p:sp>
      </p:grpSp>
    </p:spTree>
  </p:cSld>
  <p:clrMapOvr>
    <a:masterClrMapping/>
  </p:clrMapOvr>
  <p:transition spd="fast">
    <p:fade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D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1409" y="3373152"/>
            <a:ext cx="9236019" cy="2350987"/>
          </a:xfrm>
          <a:custGeom>
            <a:avLst/>
            <a:gdLst/>
            <a:ahLst/>
            <a:cxnLst/>
            <a:rect r="r" b="b" t="t" l="l"/>
            <a:pathLst>
              <a:path h="2350987" w="9236019">
                <a:moveTo>
                  <a:pt x="0" y="0"/>
                </a:moveTo>
                <a:lnTo>
                  <a:pt x="9236019" y="0"/>
                </a:lnTo>
                <a:lnTo>
                  <a:pt x="9236019" y="2350987"/>
                </a:lnTo>
                <a:lnTo>
                  <a:pt x="0" y="235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27139" y="5143500"/>
            <a:ext cx="3308245" cy="2250324"/>
          </a:xfrm>
          <a:custGeom>
            <a:avLst/>
            <a:gdLst/>
            <a:ahLst/>
            <a:cxnLst/>
            <a:rect r="r" b="b" t="t" l="l"/>
            <a:pathLst>
              <a:path h="2250324" w="3308245">
                <a:moveTo>
                  <a:pt x="0" y="0"/>
                </a:moveTo>
                <a:lnTo>
                  <a:pt x="3308245" y="0"/>
                </a:lnTo>
                <a:lnTo>
                  <a:pt x="3308245" y="2250324"/>
                </a:lnTo>
                <a:lnTo>
                  <a:pt x="0" y="225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1681" y="8050655"/>
            <a:ext cx="5987143" cy="4114800"/>
          </a:xfrm>
          <a:custGeom>
            <a:avLst/>
            <a:gdLst/>
            <a:ahLst/>
            <a:cxnLst/>
            <a:rect r="r" b="b" t="t" l="l"/>
            <a:pathLst>
              <a:path h="4114800" w="5987143">
                <a:moveTo>
                  <a:pt x="0" y="0"/>
                </a:moveTo>
                <a:lnTo>
                  <a:pt x="5987142" y="0"/>
                </a:lnTo>
                <a:lnTo>
                  <a:pt x="59871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088" y="6503979"/>
            <a:ext cx="3422627" cy="3422627"/>
          </a:xfrm>
          <a:custGeom>
            <a:avLst/>
            <a:gdLst/>
            <a:ahLst/>
            <a:cxnLst/>
            <a:rect r="r" b="b" t="t" l="l"/>
            <a:pathLst>
              <a:path h="3422627" w="3422627">
                <a:moveTo>
                  <a:pt x="0" y="0"/>
                </a:moveTo>
                <a:lnTo>
                  <a:pt x="3422626" y="0"/>
                </a:lnTo>
                <a:lnTo>
                  <a:pt x="3422626" y="3422626"/>
                </a:lnTo>
                <a:lnTo>
                  <a:pt x="0" y="342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1496" b="-1496"/>
            </a:stretch>
          </a:blipFill>
        </p:spPr>
      </p:sp>
    </p:spTree>
  </p:cSld>
  <p:clrMapOvr>
    <a:masterClrMapping/>
  </p:clrMapOvr>
  <p:transition spd="fast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DAGD0dPcvs8</dc:identifier>
  <dcterms:modified xsi:type="dcterms:W3CDTF">2011-08-01T06:04:30Z</dcterms:modified>
  <cp:revision>1</cp:revision>
  <dc:title>AIRPLANE ANALYSIS</dc:title>
</cp:coreProperties>
</file>