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23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5FF"/>
    <a:srgbClr val="EBFFEB"/>
    <a:srgbClr val="FFFAF5"/>
    <a:srgbClr val="F5FAFF"/>
    <a:srgbClr val="F5FFF5"/>
    <a:srgbClr val="FFF5EB"/>
    <a:srgbClr val="FFEFE1"/>
    <a:srgbClr val="E1EFFF"/>
    <a:srgbClr val="FFF6E1"/>
    <a:srgbClr val="E1F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25E6B1-11FE-48EB-A7F7-D8A9478EB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949F863-8E1D-4223-9D6C-FBABDC63E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F7E8F5-4224-4163-9758-A79145216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10AE-FD4B-48E0-923E-8B5A6865A63E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F61EC7-2CC3-470D-9B35-8C65B5D0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2AD05F-2F28-46A3-B7E3-29C334FD6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B689-BD8C-4C8D-ABBF-C74F9B41B3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044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A67159-E69B-44E6-969A-FE9480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B1D8CE6-F655-403A-9676-03FA713EE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0DDE0B-EB4A-414D-B399-FB43D352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10AE-FD4B-48E0-923E-8B5A6865A63E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DF5E06-0D75-4326-BFEF-E6AB6D45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873E1F-6516-417F-8E5A-35A46206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B689-BD8C-4C8D-ABBF-C74F9B41B3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00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47DAEBC-8971-435D-BA42-60920973E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51CABD-BA6F-4C6F-A805-72A6E42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6DC463-B01A-4313-B9E6-F9E013A1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10AE-FD4B-48E0-923E-8B5A6865A63E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91F47D-669A-4917-B8BF-7A48FBE4E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3AC5CD-7C06-405D-8247-ED9C6122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B689-BD8C-4C8D-ABBF-C74F9B41B3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187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33" y="0"/>
            <a:ext cx="12192000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758467" y="2655767"/>
            <a:ext cx="6675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0151817" y="6164015"/>
            <a:ext cx="745600" cy="7456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 rot="2700000">
            <a:off x="32177" y="3625415"/>
            <a:ext cx="723512" cy="723512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 rot="2700000">
            <a:off x="11333493" y="1377783"/>
            <a:ext cx="1074236" cy="1074236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725933" y="1910121"/>
            <a:ext cx="834400" cy="8344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 rot="-1799860">
            <a:off x="11296901" y="4140938"/>
            <a:ext cx="809657" cy="809657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 rot="-1527899">
            <a:off x="604271" y="5153228"/>
            <a:ext cx="1201973" cy="1201973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2367704" y="4498771"/>
            <a:ext cx="600000" cy="6000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10007489" y="1108033"/>
            <a:ext cx="582400" cy="5824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 rot="-722907">
            <a:off x="1978262" y="862968"/>
            <a:ext cx="864237" cy="864237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9030600" y="-48484"/>
            <a:ext cx="530800" cy="5308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 rot="1498435">
            <a:off x="738283" y="364680"/>
            <a:ext cx="515389" cy="515389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>
            <a:off x="9387024" y="4416363"/>
            <a:ext cx="764800" cy="7648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>
            <a:off x="3857733" y="279967"/>
            <a:ext cx="357600" cy="3576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>
            <a:off x="3231191" y="5679045"/>
            <a:ext cx="346800" cy="3468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2"/>
          <p:cNvSpPr/>
          <p:nvPr/>
        </p:nvSpPr>
        <p:spPr>
          <a:xfrm>
            <a:off x="5372020" y="567305"/>
            <a:ext cx="514800" cy="5148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2"/>
          <p:cNvSpPr/>
          <p:nvPr/>
        </p:nvSpPr>
        <p:spPr>
          <a:xfrm>
            <a:off x="10268367" y="2864667"/>
            <a:ext cx="357600" cy="3576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2"/>
          <p:cNvSpPr/>
          <p:nvPr/>
        </p:nvSpPr>
        <p:spPr>
          <a:xfrm>
            <a:off x="4553633" y="5932733"/>
            <a:ext cx="357600" cy="3576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2"/>
          <p:cNvSpPr/>
          <p:nvPr/>
        </p:nvSpPr>
        <p:spPr>
          <a:xfrm>
            <a:off x="1972320" y="2960772"/>
            <a:ext cx="514800" cy="5148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2"/>
          <p:cNvSpPr/>
          <p:nvPr/>
        </p:nvSpPr>
        <p:spPr>
          <a:xfrm>
            <a:off x="7161687" y="5854139"/>
            <a:ext cx="514800" cy="5148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2"/>
          <p:cNvSpPr/>
          <p:nvPr/>
        </p:nvSpPr>
        <p:spPr>
          <a:xfrm rot="-2700000">
            <a:off x="8449784" y="5797963"/>
            <a:ext cx="346765" cy="346765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2"/>
          <p:cNvSpPr/>
          <p:nvPr/>
        </p:nvSpPr>
        <p:spPr>
          <a:xfrm>
            <a:off x="7423924" y="351079"/>
            <a:ext cx="346800" cy="3468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78192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/>
          <p:nvPr/>
        </p:nvSpPr>
        <p:spPr>
          <a:xfrm>
            <a:off x="-33" y="0"/>
            <a:ext cx="12192000" cy="141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6"/>
          <p:cNvSpPr/>
          <p:nvPr/>
        </p:nvSpPr>
        <p:spPr>
          <a:xfrm>
            <a:off x="0" y="1418000"/>
            <a:ext cx="12192000" cy="544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6"/>
          <p:cNvSpPr/>
          <p:nvPr/>
        </p:nvSpPr>
        <p:spPr>
          <a:xfrm>
            <a:off x="800467" y="425567"/>
            <a:ext cx="357600" cy="3576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6"/>
          <p:cNvSpPr/>
          <p:nvPr/>
        </p:nvSpPr>
        <p:spPr>
          <a:xfrm>
            <a:off x="2361920" y="781972"/>
            <a:ext cx="514800" cy="5148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6"/>
          <p:cNvSpPr/>
          <p:nvPr/>
        </p:nvSpPr>
        <p:spPr>
          <a:xfrm rot="-1295565">
            <a:off x="2293031" y="-18987"/>
            <a:ext cx="346732" cy="346732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6"/>
          <p:cNvSpPr/>
          <p:nvPr/>
        </p:nvSpPr>
        <p:spPr>
          <a:xfrm>
            <a:off x="9465333" y="-24433"/>
            <a:ext cx="357600" cy="3576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6"/>
          <p:cNvSpPr/>
          <p:nvPr/>
        </p:nvSpPr>
        <p:spPr>
          <a:xfrm rot="1050327">
            <a:off x="9419550" y="1027517"/>
            <a:ext cx="514633" cy="514633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6"/>
          <p:cNvSpPr/>
          <p:nvPr/>
        </p:nvSpPr>
        <p:spPr>
          <a:xfrm rot="1498139">
            <a:off x="10731397" y="1062349"/>
            <a:ext cx="346815" cy="346815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6"/>
          <p:cNvSpPr/>
          <p:nvPr/>
        </p:nvSpPr>
        <p:spPr>
          <a:xfrm>
            <a:off x="363667" y="1219352"/>
            <a:ext cx="246800" cy="2468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6"/>
          <p:cNvSpPr/>
          <p:nvPr/>
        </p:nvSpPr>
        <p:spPr>
          <a:xfrm rot="1222482">
            <a:off x="144329" y="153524"/>
            <a:ext cx="355011" cy="355011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6"/>
          <p:cNvSpPr/>
          <p:nvPr/>
        </p:nvSpPr>
        <p:spPr>
          <a:xfrm rot="2700000">
            <a:off x="1506807" y="961979"/>
            <a:ext cx="239285" cy="239285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6"/>
          <p:cNvSpPr/>
          <p:nvPr/>
        </p:nvSpPr>
        <p:spPr>
          <a:xfrm>
            <a:off x="11730567" y="915952"/>
            <a:ext cx="246800" cy="2468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6"/>
          <p:cNvSpPr/>
          <p:nvPr/>
        </p:nvSpPr>
        <p:spPr>
          <a:xfrm>
            <a:off x="11245809" y="254091"/>
            <a:ext cx="355200" cy="3552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6"/>
          <p:cNvSpPr/>
          <p:nvPr/>
        </p:nvSpPr>
        <p:spPr>
          <a:xfrm>
            <a:off x="10208383" y="425561"/>
            <a:ext cx="239200" cy="2392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6"/>
          <p:cNvSpPr txBox="1">
            <a:spLocks noGrp="1"/>
          </p:cNvSpPr>
          <p:nvPr>
            <p:ph type="title"/>
          </p:nvPr>
        </p:nvSpPr>
        <p:spPr>
          <a:xfrm>
            <a:off x="609600" y="-1"/>
            <a:ext cx="10972800" cy="14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body" idx="1"/>
          </p:nvPr>
        </p:nvSpPr>
        <p:spPr>
          <a:xfrm>
            <a:off x="957000" y="1809500"/>
            <a:ext cx="4988800" cy="475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×"/>
              <a:defRPr sz="32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 sz="3200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 sz="3200"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 sz="3200"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endParaRPr/>
          </a:p>
        </p:txBody>
      </p:sp>
      <p:sp>
        <p:nvSpPr>
          <p:cNvPr id="120" name="Google Shape;120;p6"/>
          <p:cNvSpPr txBox="1">
            <a:spLocks noGrp="1"/>
          </p:cNvSpPr>
          <p:nvPr>
            <p:ph type="body" idx="2"/>
          </p:nvPr>
        </p:nvSpPr>
        <p:spPr>
          <a:xfrm>
            <a:off x="6246205" y="1809500"/>
            <a:ext cx="4988800" cy="475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×"/>
              <a:defRPr sz="32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 sz="3200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 sz="3200"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 sz="3200"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3972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/>
          <p:nvPr/>
        </p:nvSpPr>
        <p:spPr>
          <a:xfrm>
            <a:off x="-33" y="0"/>
            <a:ext cx="12192000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0"/>
          <p:cNvSpPr/>
          <p:nvPr/>
        </p:nvSpPr>
        <p:spPr>
          <a:xfrm>
            <a:off x="10418291" y="6244172"/>
            <a:ext cx="665600" cy="6656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10"/>
          <p:cNvSpPr/>
          <p:nvPr/>
        </p:nvSpPr>
        <p:spPr>
          <a:xfrm rot="2700000">
            <a:off x="19701" y="3870163"/>
            <a:ext cx="662983" cy="66298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10"/>
          <p:cNvSpPr/>
          <p:nvPr/>
        </p:nvSpPr>
        <p:spPr>
          <a:xfrm rot="2700000">
            <a:off x="11360291" y="1522399"/>
            <a:ext cx="958837" cy="958837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10"/>
          <p:cNvSpPr/>
          <p:nvPr/>
        </p:nvSpPr>
        <p:spPr>
          <a:xfrm>
            <a:off x="414187" y="2069627"/>
            <a:ext cx="764800" cy="7648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10"/>
          <p:cNvSpPr/>
          <p:nvPr/>
        </p:nvSpPr>
        <p:spPr>
          <a:xfrm rot="-1799089">
            <a:off x="11416113" y="4108961"/>
            <a:ext cx="722732" cy="722732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" name="Google Shape;183;p10"/>
          <p:cNvSpPr/>
          <p:nvPr/>
        </p:nvSpPr>
        <p:spPr>
          <a:xfrm rot="-1528015">
            <a:off x="245875" y="5476956"/>
            <a:ext cx="1101421" cy="1101421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10"/>
          <p:cNvSpPr/>
          <p:nvPr/>
        </p:nvSpPr>
        <p:spPr>
          <a:xfrm>
            <a:off x="1653395" y="4750635"/>
            <a:ext cx="550000" cy="5500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" name="Google Shape;185;p10"/>
          <p:cNvSpPr/>
          <p:nvPr/>
        </p:nvSpPr>
        <p:spPr>
          <a:xfrm>
            <a:off x="10073515" y="804232"/>
            <a:ext cx="519600" cy="5196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" name="Google Shape;186;p10"/>
          <p:cNvSpPr/>
          <p:nvPr/>
        </p:nvSpPr>
        <p:spPr>
          <a:xfrm rot="-722532">
            <a:off x="1294369" y="878137"/>
            <a:ext cx="791825" cy="791825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" name="Google Shape;187;p10"/>
          <p:cNvSpPr/>
          <p:nvPr/>
        </p:nvSpPr>
        <p:spPr>
          <a:xfrm>
            <a:off x="10610297" y="-99565"/>
            <a:ext cx="473600" cy="4736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" name="Google Shape;188;p10"/>
          <p:cNvSpPr/>
          <p:nvPr/>
        </p:nvSpPr>
        <p:spPr>
          <a:xfrm rot="1500134">
            <a:off x="361037" y="254315"/>
            <a:ext cx="472255" cy="472255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" name="Google Shape;189;p10"/>
          <p:cNvSpPr/>
          <p:nvPr/>
        </p:nvSpPr>
        <p:spPr>
          <a:xfrm>
            <a:off x="10234331" y="5102636"/>
            <a:ext cx="682400" cy="6824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" name="Google Shape;190;p10"/>
          <p:cNvSpPr/>
          <p:nvPr/>
        </p:nvSpPr>
        <p:spPr>
          <a:xfrm>
            <a:off x="2753536" y="326635"/>
            <a:ext cx="327600" cy="3276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" name="Google Shape;191;p10"/>
          <p:cNvSpPr/>
          <p:nvPr/>
        </p:nvSpPr>
        <p:spPr>
          <a:xfrm>
            <a:off x="2476940" y="6109200"/>
            <a:ext cx="318000" cy="3180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" name="Google Shape;192;p10"/>
          <p:cNvSpPr/>
          <p:nvPr/>
        </p:nvSpPr>
        <p:spPr>
          <a:xfrm>
            <a:off x="4020709" y="125467"/>
            <a:ext cx="471600" cy="4716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10"/>
          <p:cNvSpPr/>
          <p:nvPr/>
        </p:nvSpPr>
        <p:spPr>
          <a:xfrm>
            <a:off x="10755909" y="3114584"/>
            <a:ext cx="319200" cy="319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10"/>
          <p:cNvSpPr/>
          <p:nvPr/>
        </p:nvSpPr>
        <p:spPr>
          <a:xfrm>
            <a:off x="4267929" y="6291027"/>
            <a:ext cx="327600" cy="3276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" name="Google Shape;195;p10"/>
          <p:cNvSpPr/>
          <p:nvPr/>
        </p:nvSpPr>
        <p:spPr>
          <a:xfrm>
            <a:off x="1797709" y="3261065"/>
            <a:ext cx="471600" cy="4716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6" name="Google Shape;196;p10"/>
          <p:cNvSpPr/>
          <p:nvPr/>
        </p:nvSpPr>
        <p:spPr>
          <a:xfrm>
            <a:off x="7524101" y="6159048"/>
            <a:ext cx="459600" cy="4596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10"/>
          <p:cNvSpPr/>
          <p:nvPr/>
        </p:nvSpPr>
        <p:spPr>
          <a:xfrm rot="-2700000">
            <a:off x="8899255" y="5917504"/>
            <a:ext cx="309429" cy="309429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8" name="Google Shape;198;p10"/>
          <p:cNvSpPr/>
          <p:nvPr/>
        </p:nvSpPr>
        <p:spPr>
          <a:xfrm>
            <a:off x="8562743" y="176636"/>
            <a:ext cx="309600" cy="3096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9" name="Google Shape;199;p10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391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0542E6-3B8D-4413-A1D1-A3D40D4B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AA655D-05EA-41B5-9CF0-A9254D6F8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847A20-DE20-44E0-9D37-40670385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10AE-FD4B-48E0-923E-8B5A6865A63E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38B4C6-0BDC-47D0-93DF-AF477235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6951A6-64CC-491C-BD8F-F2285C71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B689-BD8C-4C8D-ABBF-C74F9B41B3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7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46A1C5-3239-4697-992E-B0DECA50D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47B89B-21B9-4E20-BAEC-E6277F5C9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06F7EF-20B4-45C8-BDDA-DE679714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10AE-FD4B-48E0-923E-8B5A6865A63E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ED7A1E-00BB-4D58-9ED4-9A9C3A80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5D83D1-9865-4B51-9CA7-D7EF1F790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B689-BD8C-4C8D-ABBF-C74F9B41B3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81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E5B332-E795-4AF0-B585-2DB5286B8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3D967B-C31C-4A35-9A5F-692B756A6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F8D1D5-191C-4BB0-9A48-6C2CF1816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99081D-A3A0-4ECF-A1FD-515E12BC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10AE-FD4B-48E0-923E-8B5A6865A63E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42FB44-1007-45BD-A408-38E1FB09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D92188-24D7-47FA-88AC-273BC145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B689-BD8C-4C8D-ABBF-C74F9B41B3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2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DD423A-F1EC-4831-8844-1ED98F103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B8B2A9-8132-4274-87CA-E5FAFF62E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9109E8-4C84-41D4-8D20-85A98F84A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85FFD1-0641-4167-A798-0BC47D4FE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9CE1D2-19B5-4849-B367-CDE569AC5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B17F1AC-82DF-4D34-9A49-21830C53D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10AE-FD4B-48E0-923E-8B5A6865A63E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8433B5B-61AC-4067-84CD-C218934C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01394D8-305C-4644-B3F9-77FC8584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B689-BD8C-4C8D-ABBF-C74F9B41B3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36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C9A417-BE92-4B4F-B2CB-75E26EE21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C5CB853-1589-45DB-A407-CCFC1FF5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10AE-FD4B-48E0-923E-8B5A6865A63E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E1C8FE-AA1C-4BF1-9D27-960334DD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EDD320-F863-4748-AF12-AD493A4C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B689-BD8C-4C8D-ABBF-C74F9B41B3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87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16D17BD-9900-4821-B43D-893391E7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10AE-FD4B-48E0-923E-8B5A6865A63E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1F7E00C-7EEC-4265-B48C-8145D5B2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4E3D3D-9F45-40E6-8A32-A0174C2B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B689-BD8C-4C8D-ABBF-C74F9B41B3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68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B9DAFB-D37E-44AE-A4EB-12FA726A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21F32D-B263-4889-93F0-609DD399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BD9FFE-DE30-4EFE-BB34-7E97F7301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1D676D-6CD0-40F8-8D8D-7EA0705B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10AE-FD4B-48E0-923E-8B5A6865A63E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024BAF-A28F-4FB1-A8E1-0D575D3A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F38350-3E0E-48D2-BD55-10D24431B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B689-BD8C-4C8D-ABBF-C74F9B41B3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57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A6652B-19E8-451A-B90F-3C3973D4D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0A4377-3510-4F1D-AABE-17D6EEC66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AC96E1-F686-4993-B049-872B02D83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BA9400-C208-4F84-BE56-43A13F9E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10AE-FD4B-48E0-923E-8B5A6865A63E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0813EB-9352-447F-B284-C54AA761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46B8AE-395C-4247-8510-794A79C1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B689-BD8C-4C8D-ABBF-C74F9B41B3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11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4C80281-D092-41F1-A0FA-FC9B026E6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3C1A6B-F10D-4700-81C8-DAC1953B1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7CF33A-F49F-4A54-8252-D9F746F0B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410AE-FD4B-48E0-923E-8B5A6865A63E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7CD34C-6150-4271-BF7A-E6C29B37C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E496A3-080A-4FDC-AA07-0569692B6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6B689-BD8C-4C8D-ABBF-C74F9B41B3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56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1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-1"/>
            <a:ext cx="10972800" cy="1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58067" y="1881867"/>
            <a:ext cx="9876000" cy="46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ts val="3000"/>
              <a:buFont typeface="Varela Round"/>
              <a:buChar char="×"/>
              <a:defRPr sz="3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7BD100"/>
              </a:buClr>
              <a:buSzPts val="24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7BD100"/>
              </a:buClr>
              <a:buSzPts val="24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7BD100"/>
              </a:buClr>
              <a:buSzPts val="18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7BD100"/>
              </a:buClr>
              <a:buSzPts val="18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7BD100"/>
              </a:buClr>
              <a:buSzPts val="18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●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○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■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6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buNone/>
              <a:defRPr sz="16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buNone/>
              <a:defRPr sz="16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buNone/>
              <a:defRPr sz="16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buNone/>
              <a:defRPr sz="16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buNone/>
              <a:defRPr sz="16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buNone/>
              <a:defRPr sz="16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buNone/>
              <a:defRPr sz="16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buNone/>
              <a:defRPr sz="16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95447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0F894DB-081E-4C66-84DB-3BF320347421}"/>
              </a:ext>
            </a:extLst>
          </p:cNvPr>
          <p:cNvSpPr/>
          <p:nvPr/>
        </p:nvSpPr>
        <p:spPr>
          <a:xfrm>
            <a:off x="629703" y="947650"/>
            <a:ext cx="3654539" cy="5586153"/>
          </a:xfrm>
          <a:prstGeom prst="roundRect">
            <a:avLst>
              <a:gd name="adj" fmla="val 5443"/>
            </a:avLst>
          </a:prstGeom>
          <a:solidFill>
            <a:srgbClr val="FFF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4B755CA-9945-43FE-A317-F4967697BB5B}"/>
              </a:ext>
            </a:extLst>
          </p:cNvPr>
          <p:cNvSpPr/>
          <p:nvPr/>
        </p:nvSpPr>
        <p:spPr>
          <a:xfrm>
            <a:off x="4286848" y="947650"/>
            <a:ext cx="3654539" cy="5586153"/>
          </a:xfrm>
          <a:prstGeom prst="roundRect">
            <a:avLst>
              <a:gd name="adj" fmla="val 5443"/>
            </a:avLst>
          </a:prstGeom>
          <a:solidFill>
            <a:srgbClr val="EB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DFC2C5A-5F38-4126-9D19-21DDDC314027}"/>
              </a:ext>
            </a:extLst>
          </p:cNvPr>
          <p:cNvSpPr/>
          <p:nvPr/>
        </p:nvSpPr>
        <p:spPr>
          <a:xfrm>
            <a:off x="7936175" y="947650"/>
            <a:ext cx="3654539" cy="5586153"/>
          </a:xfrm>
          <a:prstGeom prst="roundRect">
            <a:avLst>
              <a:gd name="adj" fmla="val 5443"/>
            </a:avLst>
          </a:prstGeom>
          <a:solidFill>
            <a:srgbClr val="EB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B3D1107-49A9-4E4D-956F-EEB831FADA0C}"/>
              </a:ext>
            </a:extLst>
          </p:cNvPr>
          <p:cNvSpPr txBox="1"/>
          <p:nvPr/>
        </p:nvSpPr>
        <p:spPr>
          <a:xfrm>
            <a:off x="1101997" y="324197"/>
            <a:ext cx="2709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bg2">
                    <a:lumMod val="25000"/>
                  </a:schemeClr>
                </a:solidFill>
              </a:rPr>
              <a:t>フロントエンド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4FE9530-1D62-401D-8741-6B79CD32D11D}"/>
              </a:ext>
            </a:extLst>
          </p:cNvPr>
          <p:cNvSpPr txBox="1"/>
          <p:nvPr/>
        </p:nvSpPr>
        <p:spPr>
          <a:xfrm>
            <a:off x="4741025" y="324197"/>
            <a:ext cx="2709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bg2">
                    <a:lumMod val="25000"/>
                  </a:schemeClr>
                </a:solidFill>
              </a:rPr>
              <a:t>サーバーサイド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2244622-037B-4CCE-B96E-409B016DA92A}"/>
              </a:ext>
            </a:extLst>
          </p:cNvPr>
          <p:cNvSpPr txBox="1"/>
          <p:nvPr/>
        </p:nvSpPr>
        <p:spPr>
          <a:xfrm>
            <a:off x="8254537" y="324197"/>
            <a:ext cx="2709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bg2">
                    <a:lumMod val="25000"/>
                  </a:schemeClr>
                </a:solidFill>
              </a:rPr>
              <a:t>データベース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56D5C16-FC10-4580-90FA-6B4CBED64ECF}"/>
              </a:ext>
            </a:extLst>
          </p:cNvPr>
          <p:cNvSpPr/>
          <p:nvPr/>
        </p:nvSpPr>
        <p:spPr>
          <a:xfrm>
            <a:off x="1080654" y="1695796"/>
            <a:ext cx="2709949" cy="2128059"/>
          </a:xfrm>
          <a:prstGeom prst="roundRect">
            <a:avLst>
              <a:gd name="adj" fmla="val 6965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18B9728-0FF0-4E91-BA55-DFA2CBBFC34A}"/>
              </a:ext>
            </a:extLst>
          </p:cNvPr>
          <p:cNvSpPr txBox="1"/>
          <p:nvPr/>
        </p:nvSpPr>
        <p:spPr>
          <a:xfrm>
            <a:off x="1080654" y="1085052"/>
            <a:ext cx="2709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bg2">
                    <a:lumMod val="25000"/>
                  </a:schemeClr>
                </a:solidFill>
              </a:rPr>
              <a:t>見た目を作る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4CFA51F-CAF3-4AB3-BC20-739ADE7AED99}"/>
              </a:ext>
            </a:extLst>
          </p:cNvPr>
          <p:cNvSpPr txBox="1"/>
          <p:nvPr/>
        </p:nvSpPr>
        <p:spPr>
          <a:xfrm>
            <a:off x="1080654" y="4048781"/>
            <a:ext cx="2709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bg2">
                    <a:lumMod val="25000"/>
                  </a:schemeClr>
                </a:solidFill>
              </a:rPr>
              <a:t>動きを作る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4C00BDE-DFDE-42EF-9DC4-54B51C73E9EE}"/>
              </a:ext>
            </a:extLst>
          </p:cNvPr>
          <p:cNvSpPr txBox="1"/>
          <p:nvPr/>
        </p:nvSpPr>
        <p:spPr>
          <a:xfrm>
            <a:off x="4487488" y="1085052"/>
            <a:ext cx="30618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bg2">
                    <a:lumMod val="25000"/>
                  </a:schemeClr>
                </a:solidFill>
              </a:rPr>
              <a:t>データの受け渡し</a:t>
            </a:r>
            <a:endParaRPr kumimoji="1" lang="en-US" altLang="ja-JP" sz="28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bg2">
                    <a:lumMod val="25000"/>
                  </a:schemeClr>
                </a:solidFill>
              </a:rPr>
              <a:t>全体の連携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281A3E4-7E19-4B5C-9972-E5CBFA4CEFFC}"/>
              </a:ext>
            </a:extLst>
          </p:cNvPr>
          <p:cNvSpPr txBox="1"/>
          <p:nvPr/>
        </p:nvSpPr>
        <p:spPr>
          <a:xfrm>
            <a:off x="8078585" y="1085052"/>
            <a:ext cx="306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bg2">
                    <a:lumMod val="25000"/>
                  </a:schemeClr>
                </a:solidFill>
              </a:rPr>
              <a:t>データを</a:t>
            </a:r>
            <a:r>
              <a:rPr lang="ja-JP" altLang="en-US" sz="2800" dirty="0">
                <a:solidFill>
                  <a:schemeClr val="bg2">
                    <a:lumMod val="25000"/>
                  </a:schemeClr>
                </a:solidFill>
              </a:rPr>
              <a:t>保存する</a:t>
            </a:r>
            <a:endParaRPr kumimoji="1" lang="en-US" altLang="ja-JP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87D66D3B-D189-4EF0-8223-5F387A46E33B}"/>
              </a:ext>
            </a:extLst>
          </p:cNvPr>
          <p:cNvSpPr/>
          <p:nvPr/>
        </p:nvSpPr>
        <p:spPr>
          <a:xfrm>
            <a:off x="4971011" y="2443942"/>
            <a:ext cx="5993475" cy="2593571"/>
          </a:xfrm>
          <a:prstGeom prst="roundRect">
            <a:avLst>
              <a:gd name="adj" fmla="val 769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E291E88-D143-42BE-97B6-EC95DD23712A}"/>
              </a:ext>
            </a:extLst>
          </p:cNvPr>
          <p:cNvSpPr txBox="1"/>
          <p:nvPr/>
        </p:nvSpPr>
        <p:spPr>
          <a:xfrm>
            <a:off x="5531191" y="3397364"/>
            <a:ext cx="4804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solidFill>
                  <a:schemeClr val="bg2">
                    <a:lumMod val="25000"/>
                  </a:schemeClr>
                </a:solidFill>
              </a:rPr>
              <a:t>Python(Django)</a:t>
            </a:r>
            <a:endParaRPr kumimoji="1" lang="ja-JP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1E57114-CE0C-4515-AE26-8E533465EDBB}"/>
              </a:ext>
            </a:extLst>
          </p:cNvPr>
          <p:cNvSpPr txBox="1"/>
          <p:nvPr/>
        </p:nvSpPr>
        <p:spPr>
          <a:xfrm>
            <a:off x="1101996" y="1584588"/>
            <a:ext cx="2709949" cy="2239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dirty="0">
                <a:solidFill>
                  <a:schemeClr val="bg2">
                    <a:lumMod val="25000"/>
                  </a:schemeClr>
                </a:solidFill>
              </a:rPr>
              <a:t>HTML</a:t>
            </a:r>
          </a:p>
          <a:p>
            <a:pPr algn="ctr">
              <a:lnSpc>
                <a:spcPct val="150000"/>
              </a:lnSpc>
            </a:pPr>
            <a:r>
              <a:rPr lang="en-US" altLang="ja-JP" sz="3200" dirty="0">
                <a:solidFill>
                  <a:schemeClr val="bg2">
                    <a:lumMod val="25000"/>
                  </a:schemeClr>
                </a:solidFill>
              </a:rPr>
              <a:t>CSS(Sass)</a:t>
            </a:r>
            <a:endParaRPr lang="en-US" altLang="ja-JP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200" dirty="0">
                <a:solidFill>
                  <a:schemeClr val="bg2">
                    <a:lumMod val="25000"/>
                  </a:schemeClr>
                </a:solidFill>
              </a:rPr>
              <a:t>Bootstrap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8EDA0F72-332C-41C2-84A8-D8BF11252782}"/>
              </a:ext>
            </a:extLst>
          </p:cNvPr>
          <p:cNvSpPr/>
          <p:nvPr/>
        </p:nvSpPr>
        <p:spPr>
          <a:xfrm>
            <a:off x="1101996" y="4613565"/>
            <a:ext cx="2688607" cy="1720734"/>
          </a:xfrm>
          <a:prstGeom prst="roundRect">
            <a:avLst>
              <a:gd name="adj" fmla="val 769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7274E07-006A-4CFC-B442-CE839F67EE22}"/>
              </a:ext>
            </a:extLst>
          </p:cNvPr>
          <p:cNvSpPr txBox="1"/>
          <p:nvPr/>
        </p:nvSpPr>
        <p:spPr>
          <a:xfrm>
            <a:off x="1123338" y="4889157"/>
            <a:ext cx="26886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 err="1">
                <a:solidFill>
                  <a:schemeClr val="bg2">
                    <a:lumMod val="25000"/>
                  </a:schemeClr>
                </a:solidFill>
              </a:rPr>
              <a:t>Javascript</a:t>
            </a:r>
            <a:endParaRPr kumimoji="1" lang="en-US" altLang="ja-JP" sz="32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altLang="ja-JP" sz="3200" dirty="0">
                <a:solidFill>
                  <a:schemeClr val="bg2">
                    <a:lumMod val="25000"/>
                  </a:schemeClr>
                </a:solidFill>
              </a:rPr>
              <a:t>(Veu.js)</a:t>
            </a:r>
            <a:endParaRPr kumimoji="1" lang="ja-JP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08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C3FE820B-0F72-482E-8AE9-0640E16A166B}"/>
              </a:ext>
            </a:extLst>
          </p:cNvPr>
          <p:cNvSpPr/>
          <p:nvPr/>
        </p:nvSpPr>
        <p:spPr>
          <a:xfrm>
            <a:off x="7419820" y="2257183"/>
            <a:ext cx="2577613" cy="2727454"/>
          </a:xfrm>
          <a:prstGeom prst="roundRect">
            <a:avLst>
              <a:gd name="adj" fmla="val 5443"/>
            </a:avLst>
          </a:prstGeom>
          <a:solidFill>
            <a:srgbClr val="FFFA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971ADAB3-9B9B-4560-B005-607A7C25B98A}"/>
              </a:ext>
            </a:extLst>
          </p:cNvPr>
          <p:cNvSpPr/>
          <p:nvPr/>
        </p:nvSpPr>
        <p:spPr>
          <a:xfrm>
            <a:off x="1651344" y="1608691"/>
            <a:ext cx="1833650" cy="1735615"/>
          </a:xfrm>
          <a:prstGeom prst="roundRect">
            <a:avLst>
              <a:gd name="adj" fmla="val 5443"/>
            </a:avLst>
          </a:prstGeom>
          <a:solidFill>
            <a:srgbClr val="F5F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EFD905F8-C008-4073-B4D7-978F340196D4}"/>
              </a:ext>
            </a:extLst>
          </p:cNvPr>
          <p:cNvSpPr/>
          <p:nvPr/>
        </p:nvSpPr>
        <p:spPr>
          <a:xfrm>
            <a:off x="3484994" y="2257182"/>
            <a:ext cx="3945223" cy="2697955"/>
          </a:xfrm>
          <a:prstGeom prst="roundRect">
            <a:avLst>
              <a:gd name="adj" fmla="val 5443"/>
            </a:avLst>
          </a:prstGeom>
          <a:solidFill>
            <a:srgbClr val="F5F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F0DAA2E-1BA7-4C82-887C-D99E208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267" b="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Web</a:t>
            </a:r>
            <a:r>
              <a:rPr kumimoji="1" lang="ja-JP" altLang="en-US" sz="4267" b="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サイトの仕組み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102FB2D-7FE5-4AF0-A8BD-9937D090A6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kumimoji="0" lang="en" kern="0"/>
              <a:pPr defTabSz="1219170">
                <a:buClr>
                  <a:srgbClr val="000000"/>
                </a:buClr>
              </a:pPr>
              <a:t>2</a:t>
            </a:fld>
            <a:endParaRPr kumimoji="0" lang="en" kern="0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FE38E36A-C5D2-44EE-A715-A5364FD95749}"/>
              </a:ext>
            </a:extLst>
          </p:cNvPr>
          <p:cNvGrpSpPr/>
          <p:nvPr/>
        </p:nvGrpSpPr>
        <p:grpSpPr>
          <a:xfrm>
            <a:off x="1703015" y="1692326"/>
            <a:ext cx="8054371" cy="4796343"/>
            <a:chOff x="417974" y="1298981"/>
            <a:chExt cx="6040778" cy="3597257"/>
          </a:xfrm>
        </p:grpSpPr>
        <p:pic>
          <p:nvPicPr>
            <p:cNvPr id="8" name="グラフィックス 7">
              <a:extLst>
                <a:ext uri="{FF2B5EF4-FFF2-40B4-BE49-F238E27FC236}">
                  <a16:creationId xmlns:a16="http://schemas.microsoft.com/office/drawing/2014/main" id="{5DF22A8B-8A49-45F3-AA74-5594B575F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15792" y="4176238"/>
              <a:ext cx="720000" cy="720000"/>
            </a:xfrm>
            <a:prstGeom prst="rect">
              <a:avLst/>
            </a:prstGeom>
          </p:spPr>
        </p:pic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92AE846F-8162-4D28-94F0-3775C68282C1}"/>
                </a:ext>
              </a:extLst>
            </p:cNvPr>
            <p:cNvSpPr/>
            <p:nvPr/>
          </p:nvSpPr>
          <p:spPr>
            <a:xfrm>
              <a:off x="2408901" y="3259394"/>
              <a:ext cx="1133783" cy="37608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r>
                <a:rPr lang="en-US" altLang="ja-JP" sz="1867" kern="0" dirty="0">
                  <a:solidFill>
                    <a:srgbClr val="666666">
                      <a:lumMod val="75000"/>
                    </a:srgbClr>
                  </a:solidFill>
                  <a:latin typeface="Arial"/>
                  <a:ea typeface="ＭＳ Ｐゴシック" panose="020B0600070205080204" pitchFamily="50" charset="-128"/>
                  <a:sym typeface="Arial"/>
                </a:rPr>
                <a:t>Urls.py</a:t>
              </a:r>
              <a:endParaRPr lang="ja-JP" altLang="en-US" sz="1867" kern="0" dirty="0">
                <a:solidFill>
                  <a:srgbClr val="666666">
                    <a:lumMod val="75000"/>
                  </a:srgbClr>
                </a:solidFill>
                <a:latin typeface="Arial"/>
                <a:ea typeface="ＭＳ Ｐゴシック" panose="020B0600070205080204" pitchFamily="50" charset="-128"/>
                <a:sym typeface="Arial"/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FA91C35D-FDA9-4BFB-A769-1789D8E36DBB}"/>
                </a:ext>
              </a:extLst>
            </p:cNvPr>
            <p:cNvSpPr/>
            <p:nvPr/>
          </p:nvSpPr>
          <p:spPr>
            <a:xfrm>
              <a:off x="2408901" y="2342550"/>
              <a:ext cx="1133783" cy="37608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r>
                <a:rPr lang="en-US" altLang="ja-JP" sz="1867" kern="0" dirty="0">
                  <a:solidFill>
                    <a:srgbClr val="666666">
                      <a:lumMod val="75000"/>
                    </a:srgbClr>
                  </a:solidFill>
                  <a:latin typeface="Arial"/>
                  <a:ea typeface="ＭＳ Ｐゴシック" panose="020B0600070205080204" pitchFamily="50" charset="-128"/>
                  <a:sym typeface="Arial"/>
                </a:rPr>
                <a:t>Views.py</a:t>
              </a:r>
              <a:endParaRPr lang="ja-JP" altLang="en-US" sz="1867" kern="0" dirty="0">
                <a:solidFill>
                  <a:srgbClr val="666666">
                    <a:lumMod val="75000"/>
                  </a:srgbClr>
                </a:solidFill>
                <a:latin typeface="Arial"/>
                <a:ea typeface="ＭＳ Ｐゴシック" panose="020B0600070205080204" pitchFamily="50" charset="-128"/>
                <a:sym typeface="Arial"/>
              </a:endParaRPr>
            </a:p>
          </p:txBody>
        </p:sp>
        <p:pic>
          <p:nvPicPr>
            <p:cNvPr id="13" name="グラフィックス 12">
              <a:extLst>
                <a:ext uri="{FF2B5EF4-FFF2-40B4-BE49-F238E27FC236}">
                  <a16:creationId xmlns:a16="http://schemas.microsoft.com/office/drawing/2014/main" id="{1A0BD339-15FE-4178-A508-CA5AA096F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1502" y="1298981"/>
              <a:ext cx="720000" cy="720000"/>
            </a:xfrm>
            <a:prstGeom prst="rect">
              <a:avLst/>
            </a:prstGeom>
          </p:spPr>
        </p:pic>
        <p:pic>
          <p:nvPicPr>
            <p:cNvPr id="15" name="グラフィックス 14">
              <a:extLst>
                <a:ext uri="{FF2B5EF4-FFF2-40B4-BE49-F238E27FC236}">
                  <a16:creationId xmlns:a16="http://schemas.microsoft.com/office/drawing/2014/main" id="{07C7A5DA-379D-4F17-8D8A-F845A8AA2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38752" y="2170591"/>
              <a:ext cx="720000" cy="720000"/>
            </a:xfrm>
            <a:prstGeom prst="rect">
              <a:avLst/>
            </a:prstGeom>
          </p:spPr>
        </p:pic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4D04E961-6D18-42F8-9BEF-E0F19B0AD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51320" y="2170591"/>
              <a:ext cx="720000" cy="720000"/>
            </a:xfrm>
            <a:prstGeom prst="rect">
              <a:avLst/>
            </a:prstGeom>
          </p:spPr>
        </p:pic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5F3F7E45-C8FC-4F65-A9E0-1B7A60133350}"/>
                </a:ext>
              </a:extLst>
            </p:cNvPr>
            <p:cNvSpPr/>
            <p:nvPr/>
          </p:nvSpPr>
          <p:spPr>
            <a:xfrm>
              <a:off x="417974" y="2018981"/>
              <a:ext cx="1247056" cy="37608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r>
                <a:rPr lang="ja-JP" altLang="en-US" sz="1867" kern="0" dirty="0">
                  <a:solidFill>
                    <a:srgbClr val="666666">
                      <a:lumMod val="75000"/>
                    </a:srgbClr>
                  </a:solidFill>
                  <a:latin typeface="Arial"/>
                  <a:ea typeface="ＭＳ Ｐゴシック" panose="020B0600070205080204" pitchFamily="50" charset="-128"/>
                  <a:sym typeface="Arial"/>
                </a:rPr>
                <a:t>データベース</a:t>
              </a:r>
            </a:p>
          </p:txBody>
        </p: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E0770BAE-DA0B-4C3C-9524-E1FFD85DCABA}"/>
                </a:ext>
              </a:extLst>
            </p:cNvPr>
            <p:cNvCxnSpPr/>
            <p:nvPr/>
          </p:nvCxnSpPr>
          <p:spPr>
            <a:xfrm flipV="1">
              <a:off x="2975792" y="3701845"/>
              <a:ext cx="0" cy="390832"/>
            </a:xfrm>
            <a:prstGeom prst="straightConnector1">
              <a:avLst/>
            </a:prstGeom>
            <a:ln w="76200"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C192DB43-E4CB-442B-9CD2-5FC26C12977D}"/>
                </a:ext>
              </a:extLst>
            </p:cNvPr>
            <p:cNvCxnSpPr/>
            <p:nvPr/>
          </p:nvCxnSpPr>
          <p:spPr>
            <a:xfrm flipV="1">
              <a:off x="2963057" y="2771622"/>
              <a:ext cx="0" cy="390832"/>
            </a:xfrm>
            <a:prstGeom prst="straightConnector1">
              <a:avLst/>
            </a:prstGeom>
            <a:ln w="76200"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A087A67A-AE44-4BDD-89BB-7342FE93E1AB}"/>
                </a:ext>
              </a:extLst>
            </p:cNvPr>
            <p:cNvCxnSpPr/>
            <p:nvPr/>
          </p:nvCxnSpPr>
          <p:spPr>
            <a:xfrm flipH="1" flipV="1">
              <a:off x="1754459" y="2111298"/>
              <a:ext cx="527824" cy="349404"/>
            </a:xfrm>
            <a:prstGeom prst="straightConnector1">
              <a:avLst/>
            </a:prstGeom>
            <a:ln w="76200">
              <a:solidFill>
                <a:srgbClr val="6666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0CA40AD7-09B2-410F-90D8-CB1951E559E9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881077" y="1870228"/>
              <a:ext cx="527824" cy="349404"/>
            </a:xfrm>
            <a:prstGeom prst="straightConnector1">
              <a:avLst/>
            </a:prstGeom>
            <a:ln w="76200">
              <a:solidFill>
                <a:srgbClr val="6666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68D28035-BD13-4AC1-97EB-35710D60E0FA}"/>
                </a:ext>
              </a:extLst>
            </p:cNvPr>
            <p:cNvCxnSpPr>
              <a:cxnSpLocks/>
            </p:cNvCxnSpPr>
            <p:nvPr/>
          </p:nvCxnSpPr>
          <p:spPr>
            <a:xfrm>
              <a:off x="3766060" y="2530591"/>
              <a:ext cx="1136398" cy="7375"/>
            </a:xfrm>
            <a:prstGeom prst="straightConnector1">
              <a:avLst/>
            </a:prstGeom>
            <a:ln w="76200"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791F7FD1-EB21-4B5B-8747-53DE6AA6A6A3}"/>
                </a:ext>
              </a:extLst>
            </p:cNvPr>
            <p:cNvCxnSpPr/>
            <p:nvPr/>
          </p:nvCxnSpPr>
          <p:spPr>
            <a:xfrm flipH="1">
              <a:off x="3880624" y="3070302"/>
              <a:ext cx="1315844" cy="1159727"/>
            </a:xfrm>
            <a:prstGeom prst="straightConnector1">
              <a:avLst/>
            </a:prstGeom>
            <a:ln w="76200">
              <a:solidFill>
                <a:srgbClr val="6666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989EC083-F9B9-4A4E-8358-E15A804502C6}"/>
                </a:ext>
              </a:extLst>
            </p:cNvPr>
            <p:cNvSpPr txBox="1"/>
            <p:nvPr/>
          </p:nvSpPr>
          <p:spPr>
            <a:xfrm>
              <a:off x="1739442" y="3768213"/>
              <a:ext cx="1214290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ja-JP" altLang="en-US" sz="1867" kern="0" dirty="0">
                  <a:solidFill>
                    <a:srgbClr val="666666">
                      <a:lumMod val="75000"/>
                    </a:srgbClr>
                  </a:solidFill>
                  <a:latin typeface="Arial"/>
                  <a:cs typeface="Arial"/>
                  <a:sym typeface="Arial"/>
                </a:rPr>
                <a:t>リクエスト</a:t>
              </a: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4A6C007E-9486-4318-90A1-1B85F8A609CB}"/>
                </a:ext>
              </a:extLst>
            </p:cNvPr>
            <p:cNvSpPr txBox="1"/>
            <p:nvPr/>
          </p:nvSpPr>
          <p:spPr>
            <a:xfrm>
              <a:off x="1786773" y="2854084"/>
              <a:ext cx="1214290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ja-JP" altLang="en-US" sz="1867" kern="0" dirty="0">
                  <a:solidFill>
                    <a:srgbClr val="666666">
                      <a:lumMod val="75000"/>
                    </a:srgbClr>
                  </a:solidFill>
                  <a:latin typeface="Arial"/>
                  <a:cs typeface="Arial"/>
                  <a:sym typeface="Arial"/>
                </a:rPr>
                <a:t>呼び出し</a:t>
              </a: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56F9E702-BA20-4678-AC3E-0485226525D8}"/>
                </a:ext>
              </a:extLst>
            </p:cNvPr>
            <p:cNvSpPr txBox="1"/>
            <p:nvPr/>
          </p:nvSpPr>
          <p:spPr>
            <a:xfrm>
              <a:off x="2643349" y="2007558"/>
              <a:ext cx="620766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ja-JP" altLang="en-US" sz="1867" kern="0" dirty="0">
                  <a:solidFill>
                    <a:srgbClr val="666666">
                      <a:lumMod val="75000"/>
                    </a:srgbClr>
                  </a:solidFill>
                  <a:latin typeface="Arial"/>
                  <a:cs typeface="Arial"/>
                  <a:sym typeface="Arial"/>
                </a:rPr>
                <a:t>処理</a:t>
              </a: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12D712EF-1E00-46B7-9E4B-1D3D78CA2E8C}"/>
                </a:ext>
              </a:extLst>
            </p:cNvPr>
            <p:cNvSpPr txBox="1"/>
            <p:nvPr/>
          </p:nvSpPr>
          <p:spPr>
            <a:xfrm>
              <a:off x="3784139" y="1958022"/>
              <a:ext cx="1025725" cy="500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ja-JP" altLang="en-US" sz="1867" kern="0" dirty="0">
                  <a:solidFill>
                    <a:srgbClr val="666666">
                      <a:lumMod val="75000"/>
                    </a:srgbClr>
                  </a:solidFill>
                  <a:latin typeface="Arial"/>
                  <a:cs typeface="Arial"/>
                  <a:sym typeface="Arial"/>
                </a:rPr>
                <a:t>呼び出し</a:t>
              </a:r>
              <a:endParaRPr lang="en-US" altLang="ja-JP" sz="1867" kern="0" dirty="0">
                <a:solidFill>
                  <a:srgbClr val="666666">
                    <a:lumMod val="75000"/>
                  </a:srgbClr>
                </a:solidFill>
                <a:latin typeface="Arial"/>
                <a:cs typeface="Arial"/>
                <a:sym typeface="Arial"/>
              </a:endParaRPr>
            </a:p>
            <a:p>
              <a:pPr algn="ctr" defTabSz="1219170">
                <a:buClr>
                  <a:srgbClr val="000000"/>
                </a:buClr>
              </a:pPr>
              <a:r>
                <a:rPr lang="ja-JP" altLang="en-US" sz="1867" kern="0" dirty="0">
                  <a:solidFill>
                    <a:srgbClr val="666666">
                      <a:lumMod val="75000"/>
                    </a:srgbClr>
                  </a:solidFill>
                  <a:latin typeface="Arial"/>
                  <a:cs typeface="Arial"/>
                  <a:sym typeface="Arial"/>
                </a:rPr>
                <a:t>値渡し</a:t>
              </a: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4DFF62C2-CF8D-4DB9-B4D6-D87AFD7FC0C6}"/>
                </a:ext>
              </a:extLst>
            </p:cNvPr>
            <p:cNvSpPr txBox="1"/>
            <p:nvPr/>
          </p:nvSpPr>
          <p:spPr>
            <a:xfrm>
              <a:off x="4482202" y="3407622"/>
              <a:ext cx="1025725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ja-JP" altLang="en-US" sz="1867" kern="0" dirty="0">
                  <a:solidFill>
                    <a:srgbClr val="666666">
                      <a:lumMod val="75000"/>
                    </a:srgbClr>
                  </a:solidFill>
                  <a:latin typeface="Arial"/>
                  <a:cs typeface="Arial"/>
                  <a:sym typeface="Arial"/>
                </a:rPr>
                <a:t>表示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572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ra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54</Words>
  <Application>Microsoft Office PowerPoint</Application>
  <PresentationFormat>ワイド画面</PresentationFormat>
  <Paragraphs>25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</vt:i4>
      </vt:variant>
    </vt:vector>
  </HeadingPairs>
  <TitlesOfParts>
    <vt:vector size="11" baseType="lpstr">
      <vt:lpstr>ＭＳ Ｐゴシック</vt:lpstr>
      <vt:lpstr>Varela Round</vt:lpstr>
      <vt:lpstr>游ゴシック</vt:lpstr>
      <vt:lpstr>游ゴシック Light</vt:lpstr>
      <vt:lpstr>游ゴシック Medium</vt:lpstr>
      <vt:lpstr>Arial</vt:lpstr>
      <vt:lpstr>Calibri</vt:lpstr>
      <vt:lpstr>Office テーマ</vt:lpstr>
      <vt:lpstr>Iras template</vt:lpstr>
      <vt:lpstr>PowerPoint プレゼンテーション</vt:lpstr>
      <vt:lpstr>Webサイトの仕組み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e8209@maizuru.kosen-ac.jp</dc:creator>
  <cp:lastModifiedBy>e8209@maizuru.kosen-ac.jp</cp:lastModifiedBy>
  <cp:revision>5</cp:revision>
  <dcterms:created xsi:type="dcterms:W3CDTF">2019-02-25T06:18:35Z</dcterms:created>
  <dcterms:modified xsi:type="dcterms:W3CDTF">2019-02-27T10:48:27Z</dcterms:modified>
</cp:coreProperties>
</file>