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408"/>
      </p:cViewPr>
      <p:guideLst>
        <p:guide orient="horz" pos="4247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8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79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0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304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1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60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4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43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78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FA29-5F0F-4BC4-B6C9-5CBB24FAE695}" type="datetimeFigureOut">
              <a:rPr kumimoji="1" lang="ja-JP" altLang="en-US" smtClean="0"/>
              <a:t>2017/1/27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62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線コネクタ 54"/>
          <p:cNvCxnSpPr>
            <a:stCxn id="25" idx="0"/>
            <a:endCxn id="5" idx="1"/>
          </p:cNvCxnSpPr>
          <p:nvPr/>
        </p:nvCxnSpPr>
        <p:spPr>
          <a:xfrm rot="5400000" flipH="1" flipV="1">
            <a:off x="3325290" y="247258"/>
            <a:ext cx="1649772" cy="2345872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リーフォーム 94"/>
          <p:cNvSpPr/>
          <p:nvPr/>
        </p:nvSpPr>
        <p:spPr>
          <a:xfrm>
            <a:off x="3871745" y="601362"/>
            <a:ext cx="1433424" cy="1647568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104053 w 1433567"/>
              <a:gd name="connsiteY0" fmla="*/ 1647568 h 1647568"/>
              <a:gd name="connsiteX1" fmla="*/ 182 w 1433567"/>
              <a:gd name="connsiteY1" fmla="*/ 799070 h 1647568"/>
              <a:gd name="connsiteX2" fmla="*/ 1433567 w 1433567"/>
              <a:gd name="connsiteY2" fmla="*/ 0 h 1647568"/>
              <a:gd name="connsiteX0" fmla="*/ 1103910 w 1433424"/>
              <a:gd name="connsiteY0" fmla="*/ 1647568 h 1647568"/>
              <a:gd name="connsiteX1" fmla="*/ 39 w 1433424"/>
              <a:gd name="connsiteY1" fmla="*/ 799070 h 1647568"/>
              <a:gd name="connsiteX2" fmla="*/ 1433424 w 1433424"/>
              <a:gd name="connsiteY2" fmla="*/ 0 h 16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424" h="1647568">
                <a:moveTo>
                  <a:pt x="1103910" y="1647568"/>
                </a:moveTo>
                <a:cubicBezTo>
                  <a:pt x="889383" y="1481095"/>
                  <a:pt x="6904" y="1355124"/>
                  <a:pt x="39" y="799070"/>
                </a:cubicBezTo>
                <a:cubicBezTo>
                  <a:pt x="-6826" y="243016"/>
                  <a:pt x="915813" y="48054"/>
                  <a:pt x="1433424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フリーフォーム 110"/>
          <p:cNvSpPr/>
          <p:nvPr/>
        </p:nvSpPr>
        <p:spPr>
          <a:xfrm>
            <a:off x="4632140" y="597271"/>
            <a:ext cx="2229750" cy="1651659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750" h="1672283">
                <a:moveTo>
                  <a:pt x="2229750" y="1672283"/>
                </a:moveTo>
                <a:cubicBezTo>
                  <a:pt x="2015223" y="1505810"/>
                  <a:pt x="407814" y="1259018"/>
                  <a:pt x="112625" y="864974"/>
                </a:cubicBezTo>
                <a:cubicBezTo>
                  <a:pt x="-182564" y="470930"/>
                  <a:pt x="138713" y="48054"/>
                  <a:pt x="656324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14" name="フリーフォーム 113"/>
          <p:cNvSpPr/>
          <p:nvPr/>
        </p:nvSpPr>
        <p:spPr>
          <a:xfrm>
            <a:off x="4901408" y="593151"/>
            <a:ext cx="4024060" cy="1659898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  <a:gd name="connsiteX0" fmla="*/ 2262689 w 2262689"/>
              <a:gd name="connsiteY0" fmla="*/ 1847438 h 1847438"/>
              <a:gd name="connsiteX1" fmla="*/ 145564 w 2262689"/>
              <a:gd name="connsiteY1" fmla="*/ 1040129 h 1847438"/>
              <a:gd name="connsiteX2" fmla="*/ 524507 w 2262689"/>
              <a:gd name="connsiteY2" fmla="*/ 0 h 1847438"/>
              <a:gd name="connsiteX0" fmla="*/ 2244251 w 2244251"/>
              <a:gd name="connsiteY0" fmla="*/ 1830757 h 1830757"/>
              <a:gd name="connsiteX1" fmla="*/ 127126 w 2244251"/>
              <a:gd name="connsiteY1" fmla="*/ 1023448 h 1830757"/>
              <a:gd name="connsiteX2" fmla="*/ 563734 w 2244251"/>
              <a:gd name="connsiteY2" fmla="*/ 0 h 1830757"/>
              <a:gd name="connsiteX0" fmla="*/ 4296647 w 4296647"/>
              <a:gd name="connsiteY0" fmla="*/ 1680624 h 1680624"/>
              <a:gd name="connsiteX1" fmla="*/ 268344 w 4296647"/>
              <a:gd name="connsiteY1" fmla="*/ 1023448 h 1680624"/>
              <a:gd name="connsiteX2" fmla="*/ 704952 w 4296647"/>
              <a:gd name="connsiteY2" fmla="*/ 0 h 1680624"/>
              <a:gd name="connsiteX0" fmla="*/ 4024060 w 4024060"/>
              <a:gd name="connsiteY0" fmla="*/ 1680624 h 1680624"/>
              <a:gd name="connsiteX1" fmla="*/ 407649 w 4024060"/>
              <a:gd name="connsiteY1" fmla="*/ 981745 h 1680624"/>
              <a:gd name="connsiteX2" fmla="*/ 432365 w 4024060"/>
              <a:gd name="connsiteY2" fmla="*/ 0 h 168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4060" h="1680624">
                <a:moveTo>
                  <a:pt x="4024060" y="1680624"/>
                </a:moveTo>
                <a:cubicBezTo>
                  <a:pt x="3809533" y="1514151"/>
                  <a:pt x="1006265" y="1261849"/>
                  <a:pt x="407649" y="981745"/>
                </a:cubicBezTo>
                <a:cubicBezTo>
                  <a:pt x="-190967" y="701641"/>
                  <a:pt x="-85246" y="48054"/>
                  <a:pt x="43236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15" name="フリーフォーム 114"/>
          <p:cNvSpPr/>
          <p:nvPr/>
        </p:nvSpPr>
        <p:spPr>
          <a:xfrm flipH="1">
            <a:off x="6391383" y="582238"/>
            <a:ext cx="1419969" cy="1662128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104053 w 1433567"/>
              <a:gd name="connsiteY0" fmla="*/ 1647568 h 1647568"/>
              <a:gd name="connsiteX1" fmla="*/ 182 w 1433567"/>
              <a:gd name="connsiteY1" fmla="*/ 799070 h 1647568"/>
              <a:gd name="connsiteX2" fmla="*/ 1433567 w 1433567"/>
              <a:gd name="connsiteY2" fmla="*/ 0 h 1647568"/>
              <a:gd name="connsiteX0" fmla="*/ 1103910 w 1433424"/>
              <a:gd name="connsiteY0" fmla="*/ 1647568 h 1647568"/>
              <a:gd name="connsiteX1" fmla="*/ 39 w 1433424"/>
              <a:gd name="connsiteY1" fmla="*/ 799070 h 1647568"/>
              <a:gd name="connsiteX2" fmla="*/ 1433424 w 1433424"/>
              <a:gd name="connsiteY2" fmla="*/ 0 h 1647568"/>
              <a:gd name="connsiteX0" fmla="*/ 1106133 w 1432735"/>
              <a:gd name="connsiteY0" fmla="*/ 1670864 h 1670864"/>
              <a:gd name="connsiteX1" fmla="*/ 2262 w 1432735"/>
              <a:gd name="connsiteY1" fmla="*/ 822366 h 1670864"/>
              <a:gd name="connsiteX2" fmla="*/ 1432735 w 1432735"/>
              <a:gd name="connsiteY2" fmla="*/ 0 h 1670864"/>
              <a:gd name="connsiteX0" fmla="*/ 977736 w 1435382"/>
              <a:gd name="connsiteY0" fmla="*/ 1662128 h 1662128"/>
              <a:gd name="connsiteX1" fmla="*/ 4909 w 1435382"/>
              <a:gd name="connsiteY1" fmla="*/ 822366 h 1662128"/>
              <a:gd name="connsiteX2" fmla="*/ 1435382 w 1435382"/>
              <a:gd name="connsiteY2" fmla="*/ 0 h 1662128"/>
              <a:gd name="connsiteX0" fmla="*/ 900711 w 1358357"/>
              <a:gd name="connsiteY0" fmla="*/ 1662128 h 1662128"/>
              <a:gd name="connsiteX1" fmla="*/ 5376 w 1358357"/>
              <a:gd name="connsiteY1" fmla="*/ 729376 h 1662128"/>
              <a:gd name="connsiteX2" fmla="*/ 1358357 w 1358357"/>
              <a:gd name="connsiteY2" fmla="*/ 0 h 1662128"/>
              <a:gd name="connsiteX0" fmla="*/ 962323 w 1419969"/>
              <a:gd name="connsiteY0" fmla="*/ 1662128 h 1662128"/>
              <a:gd name="connsiteX1" fmla="*/ 4995 w 1419969"/>
              <a:gd name="connsiteY1" fmla="*/ 729376 h 1662128"/>
              <a:gd name="connsiteX2" fmla="*/ 1419969 w 1419969"/>
              <a:gd name="connsiteY2" fmla="*/ 0 h 1662128"/>
              <a:gd name="connsiteX0" fmla="*/ 962323 w 1419969"/>
              <a:gd name="connsiteY0" fmla="*/ 1662128 h 1662128"/>
              <a:gd name="connsiteX1" fmla="*/ 4995 w 1419969"/>
              <a:gd name="connsiteY1" fmla="*/ 729376 h 1662128"/>
              <a:gd name="connsiteX2" fmla="*/ 1419969 w 1419969"/>
              <a:gd name="connsiteY2" fmla="*/ 0 h 166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969" h="1662128">
                <a:moveTo>
                  <a:pt x="962323" y="1662128"/>
                </a:moveTo>
                <a:cubicBezTo>
                  <a:pt x="747796" y="1495655"/>
                  <a:pt x="-71279" y="1176878"/>
                  <a:pt x="4995" y="729376"/>
                </a:cubicBezTo>
                <a:cubicBezTo>
                  <a:pt x="81269" y="281874"/>
                  <a:pt x="902358" y="48054"/>
                  <a:pt x="1419969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7" name="フリーフォーム 116"/>
          <p:cNvSpPr/>
          <p:nvPr/>
        </p:nvSpPr>
        <p:spPr>
          <a:xfrm flipH="1">
            <a:off x="4971948" y="589742"/>
            <a:ext cx="2057120" cy="1657482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  <a:gd name="connsiteX0" fmla="*/ 2059761 w 2059761"/>
              <a:gd name="connsiteY0" fmla="*/ 1666385 h 1666385"/>
              <a:gd name="connsiteX1" fmla="*/ 88241 w 2059761"/>
              <a:gd name="connsiteY1" fmla="*/ 864974 h 1666385"/>
              <a:gd name="connsiteX2" fmla="*/ 631940 w 2059761"/>
              <a:gd name="connsiteY2" fmla="*/ 0 h 1666385"/>
              <a:gd name="connsiteX0" fmla="*/ 2057120 w 2057120"/>
              <a:gd name="connsiteY0" fmla="*/ 1678178 h 1678178"/>
              <a:gd name="connsiteX1" fmla="*/ 85600 w 2057120"/>
              <a:gd name="connsiteY1" fmla="*/ 876767 h 1678178"/>
              <a:gd name="connsiteX2" fmla="*/ 640947 w 2057120"/>
              <a:gd name="connsiteY2" fmla="*/ 0 h 167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120" h="1678178">
                <a:moveTo>
                  <a:pt x="2057120" y="1678178"/>
                </a:moveTo>
                <a:cubicBezTo>
                  <a:pt x="1842593" y="1511705"/>
                  <a:pt x="321629" y="1156463"/>
                  <a:pt x="85600" y="876767"/>
                </a:cubicBezTo>
                <a:cubicBezTo>
                  <a:pt x="-150429" y="597071"/>
                  <a:pt x="123336" y="48054"/>
                  <a:pt x="640947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18" name="フリーフォーム 117"/>
          <p:cNvSpPr/>
          <p:nvPr/>
        </p:nvSpPr>
        <p:spPr>
          <a:xfrm flipH="1">
            <a:off x="2977218" y="581061"/>
            <a:ext cx="3813393" cy="1668136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  <a:gd name="connsiteX0" fmla="*/ 2262689 w 2262689"/>
              <a:gd name="connsiteY0" fmla="*/ 1847438 h 1847438"/>
              <a:gd name="connsiteX1" fmla="*/ 145564 w 2262689"/>
              <a:gd name="connsiteY1" fmla="*/ 1040129 h 1847438"/>
              <a:gd name="connsiteX2" fmla="*/ 524507 w 2262689"/>
              <a:gd name="connsiteY2" fmla="*/ 0 h 1847438"/>
              <a:gd name="connsiteX0" fmla="*/ 2244251 w 2244251"/>
              <a:gd name="connsiteY0" fmla="*/ 1830757 h 1830757"/>
              <a:gd name="connsiteX1" fmla="*/ 127126 w 2244251"/>
              <a:gd name="connsiteY1" fmla="*/ 1023448 h 1830757"/>
              <a:gd name="connsiteX2" fmla="*/ 563734 w 2244251"/>
              <a:gd name="connsiteY2" fmla="*/ 0 h 1830757"/>
              <a:gd name="connsiteX0" fmla="*/ 4296647 w 4296647"/>
              <a:gd name="connsiteY0" fmla="*/ 1680624 h 1680624"/>
              <a:gd name="connsiteX1" fmla="*/ 268344 w 4296647"/>
              <a:gd name="connsiteY1" fmla="*/ 1023448 h 1680624"/>
              <a:gd name="connsiteX2" fmla="*/ 704952 w 4296647"/>
              <a:gd name="connsiteY2" fmla="*/ 0 h 1680624"/>
              <a:gd name="connsiteX0" fmla="*/ 4024060 w 4024060"/>
              <a:gd name="connsiteY0" fmla="*/ 1680624 h 1680624"/>
              <a:gd name="connsiteX1" fmla="*/ 407649 w 4024060"/>
              <a:gd name="connsiteY1" fmla="*/ 981745 h 1680624"/>
              <a:gd name="connsiteX2" fmla="*/ 432365 w 4024060"/>
              <a:gd name="connsiteY2" fmla="*/ 0 h 1680624"/>
              <a:gd name="connsiteX0" fmla="*/ 3839719 w 3839719"/>
              <a:gd name="connsiteY0" fmla="*/ 1688965 h 1688965"/>
              <a:gd name="connsiteX1" fmla="*/ 396303 w 3839719"/>
              <a:gd name="connsiteY1" fmla="*/ 981745 h 1688965"/>
              <a:gd name="connsiteX2" fmla="*/ 421019 w 3839719"/>
              <a:gd name="connsiteY2" fmla="*/ 0 h 1688965"/>
              <a:gd name="connsiteX0" fmla="*/ 3813393 w 3813393"/>
              <a:gd name="connsiteY0" fmla="*/ 1688965 h 1688965"/>
              <a:gd name="connsiteX1" fmla="*/ 394691 w 3813393"/>
              <a:gd name="connsiteY1" fmla="*/ 981745 h 1688965"/>
              <a:gd name="connsiteX2" fmla="*/ 419407 w 3813393"/>
              <a:gd name="connsiteY2" fmla="*/ 0 h 168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3393" h="1688965">
                <a:moveTo>
                  <a:pt x="3813393" y="1688965"/>
                </a:moveTo>
                <a:cubicBezTo>
                  <a:pt x="3598866" y="1522492"/>
                  <a:pt x="960355" y="1263239"/>
                  <a:pt x="394691" y="981745"/>
                </a:cubicBezTo>
                <a:cubicBezTo>
                  <a:pt x="-170973" y="700251"/>
                  <a:pt x="-98204" y="48054"/>
                  <a:pt x="419407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98" name="曲線コネクタ 97"/>
          <p:cNvCxnSpPr>
            <a:stCxn id="5" idx="3"/>
            <a:endCxn id="91" idx="0"/>
          </p:cNvCxnSpPr>
          <p:nvPr/>
        </p:nvCxnSpPr>
        <p:spPr>
          <a:xfrm>
            <a:off x="6379026" y="595308"/>
            <a:ext cx="2521399" cy="1649771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1921113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561469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770852" y="3044372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6599605" y="3044372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921871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9491464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6" name="右矢印 79"/>
          <p:cNvSpPr/>
          <p:nvPr/>
        </p:nvSpPr>
        <p:spPr>
          <a:xfrm rot="20868552">
            <a:off x="4522237" y="429420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右矢印 79"/>
          <p:cNvSpPr/>
          <p:nvPr/>
        </p:nvSpPr>
        <p:spPr>
          <a:xfrm rot="429194">
            <a:off x="6671806" y="433978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38203" y="1077686"/>
            <a:ext cx="930730" cy="369332"/>
            <a:chOff x="6476998" y="1077686"/>
            <a:chExt cx="653144" cy="369332"/>
          </a:xfrm>
          <a:noFill/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2" name="直線コネクタ 11"/>
          <p:cNvCxnSpPr>
            <a:stCxn id="76" idx="0"/>
            <a:endCxn id="4" idx="1"/>
          </p:cNvCxnSpPr>
          <p:nvPr/>
        </p:nvCxnSpPr>
        <p:spPr>
          <a:xfrm flipV="1">
            <a:off x="4999260" y="595308"/>
            <a:ext cx="421824" cy="482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4" idx="3"/>
          </p:cNvCxnSpPr>
          <p:nvPr/>
        </p:nvCxnSpPr>
        <p:spPr>
          <a:xfrm flipH="1" flipV="1">
            <a:off x="6281056" y="595308"/>
            <a:ext cx="522512" cy="482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  <a:noFill/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1" name="直線コネクタ 40"/>
          <p:cNvCxnSpPr>
            <a:stCxn id="29" idx="0"/>
            <a:endCxn id="76" idx="2"/>
          </p:cNvCxnSpPr>
          <p:nvPr/>
        </p:nvCxnSpPr>
        <p:spPr>
          <a:xfrm flipV="1">
            <a:off x="2977238" y="1447018"/>
            <a:ext cx="2022022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0"/>
            <a:endCxn id="10" idx="2"/>
          </p:cNvCxnSpPr>
          <p:nvPr/>
        </p:nvCxnSpPr>
        <p:spPr>
          <a:xfrm flipV="1">
            <a:off x="2977238" y="1447018"/>
            <a:ext cx="382633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0"/>
            <a:endCxn id="76" idx="2"/>
          </p:cNvCxnSpPr>
          <p:nvPr/>
        </p:nvCxnSpPr>
        <p:spPr>
          <a:xfrm flipV="1">
            <a:off x="4996540" y="1447018"/>
            <a:ext cx="272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3" idx="0"/>
            <a:endCxn id="10" idx="2"/>
          </p:cNvCxnSpPr>
          <p:nvPr/>
        </p:nvCxnSpPr>
        <p:spPr>
          <a:xfrm flipV="1">
            <a:off x="4996540" y="1447018"/>
            <a:ext cx="1807028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6" idx="0"/>
            <a:endCxn id="76" idx="2"/>
          </p:cNvCxnSpPr>
          <p:nvPr/>
        </p:nvCxnSpPr>
        <p:spPr>
          <a:xfrm flipH="1" flipV="1">
            <a:off x="4999260" y="1447018"/>
            <a:ext cx="180430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6" idx="0"/>
            <a:endCxn id="10" idx="2"/>
          </p:cNvCxnSpPr>
          <p:nvPr/>
        </p:nvCxnSpPr>
        <p:spPr>
          <a:xfrm flipH="1" flipV="1">
            <a:off x="6803568" y="1447018"/>
            <a:ext cx="1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9" idx="0"/>
            <a:endCxn id="76" idx="2"/>
          </p:cNvCxnSpPr>
          <p:nvPr/>
        </p:nvCxnSpPr>
        <p:spPr>
          <a:xfrm flipH="1" flipV="1">
            <a:off x="4999260" y="1447018"/>
            <a:ext cx="3916137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9" idx="0"/>
            <a:endCxn id="10" idx="2"/>
          </p:cNvCxnSpPr>
          <p:nvPr/>
        </p:nvCxnSpPr>
        <p:spPr>
          <a:xfrm flipH="1" flipV="1">
            <a:off x="6803568" y="1447018"/>
            <a:ext cx="211182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533895" y="1077686"/>
            <a:ext cx="930730" cy="369332"/>
            <a:chOff x="6476998" y="1077686"/>
            <a:chExt cx="653144" cy="369332"/>
          </a:xfrm>
          <a:noFill/>
        </p:grpSpPr>
        <p:sp>
          <p:nvSpPr>
            <p:cNvPr id="75" name="テキスト ボックス 74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  <a:noFill/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  <a:noFill/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  <a:noFill/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61469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70852" y="3105776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67755" y="3082597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91464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921113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927128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23166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1687284"/>
            <a:ext cx="1055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00644" y="1487401"/>
            <a:ext cx="1055914" cy="43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514190" y="2492826"/>
            <a:ext cx="930730" cy="369332"/>
            <a:chOff x="6476998" y="1077686"/>
            <a:chExt cx="653144" cy="369332"/>
          </a:xfrm>
          <a:noFill/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2" name="直線コネクタ 11"/>
          <p:cNvCxnSpPr>
            <a:cxnSpLocks/>
            <a:stCxn id="76" idx="0"/>
            <a:endCxn id="4" idx="2"/>
          </p:cNvCxnSpPr>
          <p:nvPr/>
        </p:nvCxnSpPr>
        <p:spPr>
          <a:xfrm flipV="1">
            <a:off x="4404945" y="1923612"/>
            <a:ext cx="1323656" cy="569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5728601" y="1923612"/>
            <a:ext cx="1250954" cy="569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3253466" y="3660218"/>
            <a:ext cx="1023260" cy="369333"/>
            <a:chOff x="2275111" y="1907622"/>
            <a:chExt cx="1208317" cy="369333"/>
          </a:xfrm>
          <a:noFill/>
        </p:grpSpPr>
        <p:sp>
          <p:nvSpPr>
            <p:cNvPr id="25" name="テキスト ボックス 24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1" name="直線コネクタ 40"/>
          <p:cNvCxnSpPr>
            <a:cxnSpLocks/>
            <a:stCxn id="29" idx="0"/>
            <a:endCxn id="76" idx="2"/>
          </p:cNvCxnSpPr>
          <p:nvPr/>
        </p:nvCxnSpPr>
        <p:spPr>
          <a:xfrm flipV="1">
            <a:off x="3765096" y="2862158"/>
            <a:ext cx="639849" cy="79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  <a:stCxn id="89" idx="0"/>
            <a:endCxn id="10" idx="2"/>
          </p:cNvCxnSpPr>
          <p:nvPr/>
        </p:nvCxnSpPr>
        <p:spPr>
          <a:xfrm flipV="1">
            <a:off x="6402149" y="2862158"/>
            <a:ext cx="577406" cy="800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cxnSpLocks/>
            <a:stCxn id="86" idx="0"/>
            <a:endCxn id="76" idx="2"/>
          </p:cNvCxnSpPr>
          <p:nvPr/>
        </p:nvCxnSpPr>
        <p:spPr>
          <a:xfrm flipH="1" flipV="1">
            <a:off x="4404945" y="2862158"/>
            <a:ext cx="67867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cxnSpLocks/>
            <a:stCxn id="92" idx="0"/>
            <a:endCxn id="10" idx="2"/>
          </p:cNvCxnSpPr>
          <p:nvPr/>
        </p:nvCxnSpPr>
        <p:spPr>
          <a:xfrm flipH="1" flipV="1">
            <a:off x="6979555" y="2862158"/>
            <a:ext cx="741119" cy="79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3949260" y="2492826"/>
            <a:ext cx="911370" cy="369332"/>
            <a:chOff x="6395835" y="1077686"/>
            <a:chExt cx="653145" cy="369332"/>
          </a:xfrm>
          <a:noFill/>
        </p:grpSpPr>
        <p:sp>
          <p:nvSpPr>
            <p:cNvPr id="75" name="テキスト ボックス 74"/>
            <p:cNvSpPr txBox="1"/>
            <p:nvPr/>
          </p:nvSpPr>
          <p:spPr>
            <a:xfrm>
              <a:off x="6395835" y="1077686"/>
              <a:ext cx="653145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395836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571994" y="3660219"/>
            <a:ext cx="1023260" cy="369333"/>
            <a:chOff x="2275111" y="1907622"/>
            <a:chExt cx="1208317" cy="369333"/>
          </a:xfrm>
          <a:noFill/>
        </p:grpSpPr>
        <p:sp>
          <p:nvSpPr>
            <p:cNvPr id="85" name="テキスト ボックス 84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5890519" y="3662839"/>
            <a:ext cx="1023260" cy="369333"/>
            <a:chOff x="2275111" y="1907622"/>
            <a:chExt cx="1208317" cy="369333"/>
          </a:xfrm>
          <a:noFill/>
        </p:grpSpPr>
        <p:sp>
          <p:nvSpPr>
            <p:cNvPr id="88" name="テキスト ボックス 87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209044" y="3660218"/>
            <a:ext cx="1023260" cy="369333"/>
            <a:chOff x="2275111" y="1907622"/>
            <a:chExt cx="1208317" cy="369333"/>
          </a:xfrm>
          <a:noFill/>
        </p:grpSpPr>
        <p:sp>
          <p:nvSpPr>
            <p:cNvPr id="91" name="テキスト ボックス 90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5200643" y="684585"/>
            <a:ext cx="1055915" cy="435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461898" y="717433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3" name="直線コネクタ 32"/>
          <p:cNvCxnSpPr>
            <a:cxnSpLocks/>
            <a:stCxn id="28" idx="2"/>
            <a:endCxn id="4" idx="0"/>
          </p:cNvCxnSpPr>
          <p:nvPr/>
        </p:nvCxnSpPr>
        <p:spPr>
          <a:xfrm>
            <a:off x="5728601" y="1120204"/>
            <a:ext cx="0" cy="36719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6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39340" y="1517099"/>
            <a:ext cx="1055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39340" y="1476659"/>
            <a:ext cx="1055914" cy="43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514190" y="2492826"/>
            <a:ext cx="930730" cy="369332"/>
            <a:chOff x="6476998" y="1077686"/>
            <a:chExt cx="653144" cy="369332"/>
          </a:xfrm>
          <a:noFill/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2" name="直線コネクタ 11"/>
          <p:cNvCxnSpPr>
            <a:cxnSpLocks/>
            <a:stCxn id="76" idx="0"/>
            <a:endCxn id="4" idx="2"/>
          </p:cNvCxnSpPr>
          <p:nvPr/>
        </p:nvCxnSpPr>
        <p:spPr>
          <a:xfrm flipV="1">
            <a:off x="4404945" y="1912870"/>
            <a:ext cx="662352" cy="579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cxnSpLocks/>
            <a:stCxn id="35" idx="1"/>
            <a:endCxn id="4" idx="3"/>
          </p:cNvCxnSpPr>
          <p:nvPr/>
        </p:nvCxnSpPr>
        <p:spPr>
          <a:xfrm flipH="1">
            <a:off x="5595254" y="1694765"/>
            <a:ext cx="3909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3253466" y="3660218"/>
            <a:ext cx="1023260" cy="369333"/>
            <a:chOff x="2275111" y="1907622"/>
            <a:chExt cx="1208317" cy="369333"/>
          </a:xfrm>
          <a:noFill/>
        </p:grpSpPr>
        <p:sp>
          <p:nvSpPr>
            <p:cNvPr id="25" name="テキスト ボックス 24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1" name="直線コネクタ 40"/>
          <p:cNvCxnSpPr>
            <a:cxnSpLocks/>
            <a:stCxn id="29" idx="0"/>
            <a:endCxn id="76" idx="2"/>
          </p:cNvCxnSpPr>
          <p:nvPr/>
        </p:nvCxnSpPr>
        <p:spPr>
          <a:xfrm flipV="1">
            <a:off x="3765096" y="2862158"/>
            <a:ext cx="639849" cy="79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  <a:stCxn id="89" idx="0"/>
            <a:endCxn id="10" idx="2"/>
          </p:cNvCxnSpPr>
          <p:nvPr/>
        </p:nvCxnSpPr>
        <p:spPr>
          <a:xfrm flipV="1">
            <a:off x="6402149" y="2862158"/>
            <a:ext cx="577406" cy="800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cxnSpLocks/>
            <a:stCxn id="86" idx="0"/>
            <a:endCxn id="76" idx="2"/>
          </p:cNvCxnSpPr>
          <p:nvPr/>
        </p:nvCxnSpPr>
        <p:spPr>
          <a:xfrm flipH="1" flipV="1">
            <a:off x="4404945" y="2862158"/>
            <a:ext cx="67867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cxnSpLocks/>
            <a:stCxn id="92" idx="0"/>
            <a:endCxn id="10" idx="2"/>
          </p:cNvCxnSpPr>
          <p:nvPr/>
        </p:nvCxnSpPr>
        <p:spPr>
          <a:xfrm flipH="1" flipV="1">
            <a:off x="6979555" y="2862158"/>
            <a:ext cx="741119" cy="79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3949260" y="2492826"/>
            <a:ext cx="911370" cy="369332"/>
            <a:chOff x="6395835" y="1077686"/>
            <a:chExt cx="653145" cy="369332"/>
          </a:xfrm>
          <a:noFill/>
        </p:grpSpPr>
        <p:sp>
          <p:nvSpPr>
            <p:cNvPr id="75" name="テキスト ボックス 74"/>
            <p:cNvSpPr txBox="1"/>
            <p:nvPr/>
          </p:nvSpPr>
          <p:spPr>
            <a:xfrm>
              <a:off x="6395835" y="1077686"/>
              <a:ext cx="653145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395836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571994" y="3660219"/>
            <a:ext cx="1023260" cy="369333"/>
            <a:chOff x="2275111" y="1907622"/>
            <a:chExt cx="1208317" cy="369333"/>
          </a:xfrm>
          <a:noFill/>
        </p:grpSpPr>
        <p:sp>
          <p:nvSpPr>
            <p:cNvPr id="85" name="テキスト ボックス 84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5890519" y="3662839"/>
            <a:ext cx="1023260" cy="369333"/>
            <a:chOff x="2275111" y="1907622"/>
            <a:chExt cx="1208317" cy="369333"/>
          </a:xfrm>
          <a:noFill/>
        </p:grpSpPr>
        <p:sp>
          <p:nvSpPr>
            <p:cNvPr id="88" name="テキスト ボックス 87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209044" y="3660218"/>
            <a:ext cx="1023260" cy="369333"/>
            <a:chOff x="2275111" y="1907622"/>
            <a:chExt cx="1208317" cy="369333"/>
          </a:xfrm>
          <a:noFill/>
        </p:grpSpPr>
        <p:sp>
          <p:nvSpPr>
            <p:cNvPr id="91" name="テキスト ボックス 90"/>
            <p:cNvSpPr txBox="1"/>
            <p:nvPr/>
          </p:nvSpPr>
          <p:spPr>
            <a:xfrm>
              <a:off x="2275115" y="1907623"/>
              <a:ext cx="120831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369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986233" y="1517099"/>
            <a:ext cx="1055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986233" y="1476659"/>
            <a:ext cx="1055914" cy="43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6" name="直線コネクタ 35"/>
          <p:cNvCxnSpPr>
            <a:cxnSpLocks/>
            <a:stCxn id="10" idx="0"/>
            <a:endCxn id="35" idx="2"/>
          </p:cNvCxnSpPr>
          <p:nvPr/>
        </p:nvCxnSpPr>
        <p:spPr>
          <a:xfrm flipH="1" flipV="1">
            <a:off x="6514190" y="1912870"/>
            <a:ext cx="465365" cy="579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9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38203" y="1077686"/>
            <a:ext cx="930730" cy="369332"/>
            <a:chOff x="6476998" y="1077686"/>
            <a:chExt cx="653144" cy="36933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2" name="直線コネクタ 11"/>
          <p:cNvCxnSpPr>
            <a:stCxn id="76" idx="0"/>
            <a:endCxn id="4" idx="1"/>
          </p:cNvCxnSpPr>
          <p:nvPr/>
        </p:nvCxnSpPr>
        <p:spPr>
          <a:xfrm flipV="1">
            <a:off x="4999260" y="595308"/>
            <a:ext cx="421824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4" idx="3"/>
          </p:cNvCxnSpPr>
          <p:nvPr/>
        </p:nvCxnSpPr>
        <p:spPr>
          <a:xfrm flipH="1" flipV="1">
            <a:off x="6281056" y="595308"/>
            <a:ext cx="522512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1" name="直線コネクタ 40"/>
          <p:cNvCxnSpPr>
            <a:stCxn id="29" idx="0"/>
            <a:endCxn id="76" idx="2"/>
          </p:cNvCxnSpPr>
          <p:nvPr/>
        </p:nvCxnSpPr>
        <p:spPr>
          <a:xfrm flipV="1">
            <a:off x="2977238" y="1447018"/>
            <a:ext cx="2022022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0"/>
            <a:endCxn id="10" idx="2"/>
          </p:cNvCxnSpPr>
          <p:nvPr/>
        </p:nvCxnSpPr>
        <p:spPr>
          <a:xfrm flipV="1">
            <a:off x="2977238" y="1447018"/>
            <a:ext cx="382633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76" idx="2"/>
          </p:cNvCxnSpPr>
          <p:nvPr/>
        </p:nvCxnSpPr>
        <p:spPr>
          <a:xfrm flipV="1">
            <a:off x="4996540" y="1447018"/>
            <a:ext cx="272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10" idx="2"/>
          </p:cNvCxnSpPr>
          <p:nvPr/>
        </p:nvCxnSpPr>
        <p:spPr>
          <a:xfrm flipV="1">
            <a:off x="4996540" y="1447018"/>
            <a:ext cx="1807028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endCxn id="76" idx="2"/>
          </p:cNvCxnSpPr>
          <p:nvPr/>
        </p:nvCxnSpPr>
        <p:spPr>
          <a:xfrm flipH="1" flipV="1">
            <a:off x="4999260" y="1447018"/>
            <a:ext cx="180430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10" idx="2"/>
          </p:cNvCxnSpPr>
          <p:nvPr/>
        </p:nvCxnSpPr>
        <p:spPr>
          <a:xfrm flipH="1" flipV="1">
            <a:off x="6803568" y="1447018"/>
            <a:ext cx="1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76" idx="2"/>
          </p:cNvCxnSpPr>
          <p:nvPr/>
        </p:nvCxnSpPr>
        <p:spPr>
          <a:xfrm flipH="1" flipV="1">
            <a:off x="4999260" y="1447018"/>
            <a:ext cx="3916137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endCxn id="10" idx="2"/>
          </p:cNvCxnSpPr>
          <p:nvPr/>
        </p:nvCxnSpPr>
        <p:spPr>
          <a:xfrm flipH="1" flipV="1">
            <a:off x="6803568" y="1447018"/>
            <a:ext cx="2111829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533895" y="1077686"/>
            <a:ext cx="930730" cy="369332"/>
            <a:chOff x="6476998" y="1077686"/>
            <a:chExt cx="653144" cy="369332"/>
          </a:xfrm>
        </p:grpSpPr>
        <p:sp>
          <p:nvSpPr>
            <p:cNvPr id="75" name="テキスト ボックス 74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61469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70852" y="310577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67755" y="3082597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91464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779230" y="4535927"/>
            <a:ext cx="1034145" cy="369332"/>
            <a:chOff x="1682517" y="3320143"/>
            <a:chExt cx="1034145" cy="369332"/>
          </a:xfrm>
        </p:grpSpPr>
        <p:sp>
          <p:nvSpPr>
            <p:cNvPr id="59" name="テキスト ボックス 5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485168" y="4535927"/>
            <a:ext cx="1034145" cy="369332"/>
            <a:chOff x="1682517" y="3320143"/>
            <a:chExt cx="1034145" cy="369332"/>
          </a:xfrm>
        </p:grpSpPr>
        <p:sp>
          <p:nvSpPr>
            <p:cNvPr id="62" name="テキスト ボックス 61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6751381" y="4535927"/>
            <a:ext cx="1034145" cy="369332"/>
            <a:chOff x="1682517" y="3320143"/>
            <a:chExt cx="1034145" cy="369332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8457319" y="4535927"/>
            <a:ext cx="1034145" cy="369332"/>
            <a:chOff x="1682517" y="3320143"/>
            <a:chExt cx="1034145" cy="369332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1" name="直線コネクタ 70"/>
          <p:cNvCxnSpPr>
            <a:stCxn id="106" idx="2"/>
            <a:endCxn id="66" idx="0"/>
          </p:cNvCxnSpPr>
          <p:nvPr/>
        </p:nvCxnSpPr>
        <p:spPr>
          <a:xfrm flipH="1">
            <a:off x="7268453" y="3689475"/>
            <a:ext cx="884251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106" idx="2"/>
            <a:endCxn id="69" idx="0"/>
          </p:cNvCxnSpPr>
          <p:nvPr/>
        </p:nvCxnSpPr>
        <p:spPr>
          <a:xfrm>
            <a:off x="8152704" y="3689475"/>
            <a:ext cx="821687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3" idx="2"/>
            <a:endCxn id="64" idx="0"/>
          </p:cNvCxnSpPr>
          <p:nvPr/>
        </p:nvCxnSpPr>
        <p:spPr>
          <a:xfrm>
            <a:off x="2151946" y="3689475"/>
            <a:ext cx="850295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60" idx="0"/>
          </p:cNvCxnSpPr>
          <p:nvPr/>
        </p:nvCxnSpPr>
        <p:spPr>
          <a:xfrm flipH="1">
            <a:off x="1296303" y="3689475"/>
            <a:ext cx="855644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矢印 77"/>
          <p:cNvSpPr/>
          <p:nvPr/>
        </p:nvSpPr>
        <p:spPr>
          <a:xfrm rot="19830536">
            <a:off x="2135488" y="3000914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右矢印 78"/>
          <p:cNvSpPr/>
          <p:nvPr/>
        </p:nvSpPr>
        <p:spPr>
          <a:xfrm rot="20303707">
            <a:off x="3574270" y="1687941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右矢印 79"/>
          <p:cNvSpPr/>
          <p:nvPr/>
        </p:nvSpPr>
        <p:spPr>
          <a:xfrm rot="18499493">
            <a:off x="4832252" y="69057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右矢印 80"/>
          <p:cNvSpPr/>
          <p:nvPr/>
        </p:nvSpPr>
        <p:spPr>
          <a:xfrm rot="2579433">
            <a:off x="6427791" y="66492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右矢印 81"/>
          <p:cNvSpPr/>
          <p:nvPr/>
        </p:nvSpPr>
        <p:spPr>
          <a:xfrm rot="1462992">
            <a:off x="7674314" y="157322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右矢印 82"/>
          <p:cNvSpPr/>
          <p:nvPr/>
        </p:nvSpPr>
        <p:spPr>
          <a:xfrm rot="8946521">
            <a:off x="8094554" y="3016369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右矢印 92"/>
          <p:cNvSpPr/>
          <p:nvPr/>
        </p:nvSpPr>
        <p:spPr>
          <a:xfrm rot="2739267">
            <a:off x="8560918" y="4067239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 rot="19143343">
            <a:off x="1339796" y="3983646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09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38203" y="1077686"/>
            <a:ext cx="930730" cy="369332"/>
            <a:chOff x="6476998" y="1077686"/>
            <a:chExt cx="653144" cy="36933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2" name="直線コネクタ 11"/>
          <p:cNvCxnSpPr>
            <a:stCxn id="76" idx="0"/>
            <a:endCxn id="4" idx="1"/>
          </p:cNvCxnSpPr>
          <p:nvPr/>
        </p:nvCxnSpPr>
        <p:spPr>
          <a:xfrm flipV="1">
            <a:off x="4999260" y="595308"/>
            <a:ext cx="421824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4" idx="3"/>
          </p:cNvCxnSpPr>
          <p:nvPr/>
        </p:nvCxnSpPr>
        <p:spPr>
          <a:xfrm flipH="1" flipV="1">
            <a:off x="6281056" y="595308"/>
            <a:ext cx="522512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1" name="直線コネクタ 40"/>
          <p:cNvCxnSpPr>
            <a:stCxn id="29" idx="0"/>
            <a:endCxn id="76" idx="2"/>
          </p:cNvCxnSpPr>
          <p:nvPr/>
        </p:nvCxnSpPr>
        <p:spPr>
          <a:xfrm flipV="1">
            <a:off x="2977238" y="1447018"/>
            <a:ext cx="2022022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0"/>
            <a:endCxn id="10" idx="2"/>
          </p:cNvCxnSpPr>
          <p:nvPr/>
        </p:nvCxnSpPr>
        <p:spPr>
          <a:xfrm flipV="1">
            <a:off x="2977238" y="1447018"/>
            <a:ext cx="3826330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76" idx="2"/>
          </p:cNvCxnSpPr>
          <p:nvPr/>
        </p:nvCxnSpPr>
        <p:spPr>
          <a:xfrm flipV="1">
            <a:off x="4996540" y="1447018"/>
            <a:ext cx="272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10" idx="2"/>
          </p:cNvCxnSpPr>
          <p:nvPr/>
        </p:nvCxnSpPr>
        <p:spPr>
          <a:xfrm flipV="1">
            <a:off x="4996540" y="1447018"/>
            <a:ext cx="1807028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endCxn id="76" idx="2"/>
          </p:cNvCxnSpPr>
          <p:nvPr/>
        </p:nvCxnSpPr>
        <p:spPr>
          <a:xfrm flipH="1" flipV="1">
            <a:off x="4999260" y="1447018"/>
            <a:ext cx="180430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10" idx="2"/>
          </p:cNvCxnSpPr>
          <p:nvPr/>
        </p:nvCxnSpPr>
        <p:spPr>
          <a:xfrm flipH="1" flipV="1">
            <a:off x="6803568" y="1447018"/>
            <a:ext cx="1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76" idx="2"/>
          </p:cNvCxnSpPr>
          <p:nvPr/>
        </p:nvCxnSpPr>
        <p:spPr>
          <a:xfrm flipH="1" flipV="1">
            <a:off x="4999260" y="1447018"/>
            <a:ext cx="3916137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endCxn id="10" idx="2"/>
          </p:cNvCxnSpPr>
          <p:nvPr/>
        </p:nvCxnSpPr>
        <p:spPr>
          <a:xfrm flipH="1" flipV="1">
            <a:off x="6803568" y="1447018"/>
            <a:ext cx="211182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533895" y="1077686"/>
            <a:ext cx="930730" cy="369332"/>
            <a:chOff x="6476998" y="1077686"/>
            <a:chExt cx="653144" cy="369332"/>
          </a:xfrm>
        </p:grpSpPr>
        <p:sp>
          <p:nvSpPr>
            <p:cNvPr id="75" name="テキスト ボックス 74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61469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70852" y="310577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67755" y="3082597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91464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779230" y="4535927"/>
            <a:ext cx="1034145" cy="369332"/>
            <a:chOff x="1682517" y="3320143"/>
            <a:chExt cx="1034145" cy="369332"/>
          </a:xfrm>
        </p:grpSpPr>
        <p:sp>
          <p:nvSpPr>
            <p:cNvPr id="59" name="テキスト ボックス 5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485168" y="4535927"/>
            <a:ext cx="1034145" cy="369332"/>
            <a:chOff x="1682517" y="3320143"/>
            <a:chExt cx="1034145" cy="369332"/>
          </a:xfrm>
        </p:grpSpPr>
        <p:sp>
          <p:nvSpPr>
            <p:cNvPr id="62" name="テキスト ボックス 61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6751381" y="4535927"/>
            <a:ext cx="1034145" cy="369332"/>
            <a:chOff x="1682517" y="3320143"/>
            <a:chExt cx="1034145" cy="369332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8457319" y="4535927"/>
            <a:ext cx="1034145" cy="369332"/>
            <a:chOff x="1682517" y="3320143"/>
            <a:chExt cx="1034145" cy="369332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コネクタ 70"/>
          <p:cNvCxnSpPr>
            <a:stCxn id="106" idx="2"/>
            <a:endCxn id="66" idx="0"/>
          </p:cNvCxnSpPr>
          <p:nvPr/>
        </p:nvCxnSpPr>
        <p:spPr>
          <a:xfrm flipH="1">
            <a:off x="7268453" y="3689475"/>
            <a:ext cx="884251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106" idx="2"/>
            <a:endCxn id="69" idx="0"/>
          </p:cNvCxnSpPr>
          <p:nvPr/>
        </p:nvCxnSpPr>
        <p:spPr>
          <a:xfrm>
            <a:off x="8152704" y="3689475"/>
            <a:ext cx="821687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3" idx="2"/>
            <a:endCxn id="64" idx="0"/>
          </p:cNvCxnSpPr>
          <p:nvPr/>
        </p:nvCxnSpPr>
        <p:spPr>
          <a:xfrm>
            <a:off x="2151946" y="3689475"/>
            <a:ext cx="850295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60" idx="0"/>
          </p:cNvCxnSpPr>
          <p:nvPr/>
        </p:nvCxnSpPr>
        <p:spPr>
          <a:xfrm flipH="1">
            <a:off x="1296303" y="3689475"/>
            <a:ext cx="855644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矢印 77"/>
          <p:cNvSpPr/>
          <p:nvPr/>
        </p:nvSpPr>
        <p:spPr>
          <a:xfrm rot="19830536">
            <a:off x="2135488" y="3000914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右矢印 78"/>
          <p:cNvSpPr/>
          <p:nvPr/>
        </p:nvSpPr>
        <p:spPr>
          <a:xfrm rot="20303707">
            <a:off x="3574270" y="1687941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右矢印 79"/>
          <p:cNvSpPr/>
          <p:nvPr/>
        </p:nvSpPr>
        <p:spPr>
          <a:xfrm rot="18499493">
            <a:off x="4832252" y="69057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右矢印 80"/>
          <p:cNvSpPr/>
          <p:nvPr/>
        </p:nvSpPr>
        <p:spPr>
          <a:xfrm rot="2579433">
            <a:off x="6427791" y="66492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右矢印 81"/>
          <p:cNvSpPr/>
          <p:nvPr/>
        </p:nvSpPr>
        <p:spPr>
          <a:xfrm rot="10056469">
            <a:off x="4012055" y="2051071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右矢印 82"/>
          <p:cNvSpPr/>
          <p:nvPr/>
        </p:nvSpPr>
        <p:spPr>
          <a:xfrm rot="8946521">
            <a:off x="2616253" y="3048852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右矢印 92"/>
          <p:cNvSpPr/>
          <p:nvPr/>
        </p:nvSpPr>
        <p:spPr>
          <a:xfrm rot="2739267">
            <a:off x="2613836" y="4052324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 rot="19143343">
            <a:off x="1339796" y="3983646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681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132</Words>
  <Application>Microsoft Office PowerPoint</Application>
  <PresentationFormat>ワイド画面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Kotaro.M</dc:creator>
  <cp:lastModifiedBy>Kotaro.M</cp:lastModifiedBy>
  <cp:revision>16</cp:revision>
  <dcterms:created xsi:type="dcterms:W3CDTF">2017-01-11T05:22:15Z</dcterms:created>
  <dcterms:modified xsi:type="dcterms:W3CDTF">2017-01-26T16:32:32Z</dcterms:modified>
</cp:coreProperties>
</file>