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 userDrawn="1">
          <p15:clr>
            <a:srgbClr val="A4A3A4"/>
          </p15:clr>
        </p15:guide>
        <p15:guide id="2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62" y="108"/>
      </p:cViewPr>
      <p:guideLst>
        <p:guide orient="horz" pos="4247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9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0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04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1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60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40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43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80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FA29-5F0F-4BC4-B6C9-5CBB24FAE695}" type="datetimeFigureOut">
              <a:rPr kumimoji="1" lang="ja-JP" altLang="en-US" smtClean="0"/>
              <a:t>2017/1/16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60125-0D77-4A95-9CB1-C7A3BDCB7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29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L3Sw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線コネクタ 54"/>
          <p:cNvCxnSpPr>
            <a:stCxn id="25" idx="0"/>
            <a:endCxn id="5" idx="1"/>
          </p:cNvCxnSpPr>
          <p:nvPr/>
        </p:nvCxnSpPr>
        <p:spPr>
          <a:xfrm rot="5400000" flipH="1" flipV="1">
            <a:off x="3325290" y="247258"/>
            <a:ext cx="1649772" cy="2345872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リーフォーム 94"/>
          <p:cNvSpPr/>
          <p:nvPr/>
        </p:nvSpPr>
        <p:spPr>
          <a:xfrm>
            <a:off x="3871745" y="601362"/>
            <a:ext cx="1433424" cy="1647568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104053 w 1433567"/>
              <a:gd name="connsiteY0" fmla="*/ 1647568 h 1647568"/>
              <a:gd name="connsiteX1" fmla="*/ 182 w 1433567"/>
              <a:gd name="connsiteY1" fmla="*/ 799070 h 1647568"/>
              <a:gd name="connsiteX2" fmla="*/ 1433567 w 1433567"/>
              <a:gd name="connsiteY2" fmla="*/ 0 h 1647568"/>
              <a:gd name="connsiteX0" fmla="*/ 1103910 w 1433424"/>
              <a:gd name="connsiteY0" fmla="*/ 1647568 h 1647568"/>
              <a:gd name="connsiteX1" fmla="*/ 39 w 1433424"/>
              <a:gd name="connsiteY1" fmla="*/ 799070 h 1647568"/>
              <a:gd name="connsiteX2" fmla="*/ 1433424 w 1433424"/>
              <a:gd name="connsiteY2" fmla="*/ 0 h 164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424" h="1647568">
                <a:moveTo>
                  <a:pt x="1103910" y="1647568"/>
                </a:moveTo>
                <a:cubicBezTo>
                  <a:pt x="889383" y="1481095"/>
                  <a:pt x="6904" y="1355124"/>
                  <a:pt x="39" y="799070"/>
                </a:cubicBezTo>
                <a:cubicBezTo>
                  <a:pt x="-6826" y="243016"/>
                  <a:pt x="915813" y="48054"/>
                  <a:pt x="143342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フリーフォーム 110"/>
          <p:cNvSpPr/>
          <p:nvPr/>
        </p:nvSpPr>
        <p:spPr>
          <a:xfrm>
            <a:off x="4632140" y="597271"/>
            <a:ext cx="2229750" cy="1651659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238410 w 1238410"/>
              <a:gd name="connsiteY0" fmla="*/ 1696996 h 1696996"/>
              <a:gd name="connsiteX1" fmla="*/ 60399 w 1238410"/>
              <a:gd name="connsiteY1" fmla="*/ 848498 h 1696996"/>
              <a:gd name="connsiteX2" fmla="*/ 488768 w 1238410"/>
              <a:gd name="connsiteY2" fmla="*/ 0 h 1696996"/>
              <a:gd name="connsiteX0" fmla="*/ 2122900 w 2122900"/>
              <a:gd name="connsiteY0" fmla="*/ 1672283 h 1672283"/>
              <a:gd name="connsiteX1" fmla="*/ 121105 w 2122900"/>
              <a:gd name="connsiteY1" fmla="*/ 848498 h 1672283"/>
              <a:gd name="connsiteX2" fmla="*/ 549474 w 2122900"/>
              <a:gd name="connsiteY2" fmla="*/ 0 h 1672283"/>
              <a:gd name="connsiteX0" fmla="*/ 2215671 w 2215671"/>
              <a:gd name="connsiteY0" fmla="*/ 1672283 h 1672283"/>
              <a:gd name="connsiteX1" fmla="*/ 98546 w 2215671"/>
              <a:gd name="connsiteY1" fmla="*/ 864974 h 1672283"/>
              <a:gd name="connsiteX2" fmla="*/ 642245 w 2215671"/>
              <a:gd name="connsiteY2" fmla="*/ 0 h 1672283"/>
              <a:gd name="connsiteX0" fmla="*/ 2229750 w 2229750"/>
              <a:gd name="connsiteY0" fmla="*/ 1672283 h 1672283"/>
              <a:gd name="connsiteX1" fmla="*/ 112625 w 2229750"/>
              <a:gd name="connsiteY1" fmla="*/ 864974 h 1672283"/>
              <a:gd name="connsiteX2" fmla="*/ 656324 w 2229750"/>
              <a:gd name="connsiteY2" fmla="*/ 0 h 1672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9750" h="1672283">
                <a:moveTo>
                  <a:pt x="2229750" y="1672283"/>
                </a:moveTo>
                <a:cubicBezTo>
                  <a:pt x="2015223" y="1505810"/>
                  <a:pt x="407814" y="1259018"/>
                  <a:pt x="112625" y="864974"/>
                </a:cubicBezTo>
                <a:cubicBezTo>
                  <a:pt x="-182564" y="470930"/>
                  <a:pt x="138713" y="48054"/>
                  <a:pt x="65632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14" name="フリーフォーム 113"/>
          <p:cNvSpPr/>
          <p:nvPr/>
        </p:nvSpPr>
        <p:spPr>
          <a:xfrm>
            <a:off x="4901408" y="593151"/>
            <a:ext cx="4024060" cy="1659898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238410 w 1238410"/>
              <a:gd name="connsiteY0" fmla="*/ 1696996 h 1696996"/>
              <a:gd name="connsiteX1" fmla="*/ 60399 w 1238410"/>
              <a:gd name="connsiteY1" fmla="*/ 848498 h 1696996"/>
              <a:gd name="connsiteX2" fmla="*/ 488768 w 1238410"/>
              <a:gd name="connsiteY2" fmla="*/ 0 h 1696996"/>
              <a:gd name="connsiteX0" fmla="*/ 2122900 w 2122900"/>
              <a:gd name="connsiteY0" fmla="*/ 1672283 h 1672283"/>
              <a:gd name="connsiteX1" fmla="*/ 121105 w 2122900"/>
              <a:gd name="connsiteY1" fmla="*/ 848498 h 1672283"/>
              <a:gd name="connsiteX2" fmla="*/ 549474 w 2122900"/>
              <a:gd name="connsiteY2" fmla="*/ 0 h 1672283"/>
              <a:gd name="connsiteX0" fmla="*/ 2215671 w 2215671"/>
              <a:gd name="connsiteY0" fmla="*/ 1672283 h 1672283"/>
              <a:gd name="connsiteX1" fmla="*/ 98546 w 2215671"/>
              <a:gd name="connsiteY1" fmla="*/ 864974 h 1672283"/>
              <a:gd name="connsiteX2" fmla="*/ 642245 w 2215671"/>
              <a:gd name="connsiteY2" fmla="*/ 0 h 1672283"/>
              <a:gd name="connsiteX0" fmla="*/ 2229750 w 2229750"/>
              <a:gd name="connsiteY0" fmla="*/ 1672283 h 1672283"/>
              <a:gd name="connsiteX1" fmla="*/ 112625 w 2229750"/>
              <a:gd name="connsiteY1" fmla="*/ 864974 h 1672283"/>
              <a:gd name="connsiteX2" fmla="*/ 656324 w 2229750"/>
              <a:gd name="connsiteY2" fmla="*/ 0 h 1672283"/>
              <a:gd name="connsiteX0" fmla="*/ 2262689 w 2262689"/>
              <a:gd name="connsiteY0" fmla="*/ 1847438 h 1847438"/>
              <a:gd name="connsiteX1" fmla="*/ 145564 w 2262689"/>
              <a:gd name="connsiteY1" fmla="*/ 1040129 h 1847438"/>
              <a:gd name="connsiteX2" fmla="*/ 524507 w 2262689"/>
              <a:gd name="connsiteY2" fmla="*/ 0 h 1847438"/>
              <a:gd name="connsiteX0" fmla="*/ 2244251 w 2244251"/>
              <a:gd name="connsiteY0" fmla="*/ 1830757 h 1830757"/>
              <a:gd name="connsiteX1" fmla="*/ 127126 w 2244251"/>
              <a:gd name="connsiteY1" fmla="*/ 1023448 h 1830757"/>
              <a:gd name="connsiteX2" fmla="*/ 563734 w 2244251"/>
              <a:gd name="connsiteY2" fmla="*/ 0 h 1830757"/>
              <a:gd name="connsiteX0" fmla="*/ 4296647 w 4296647"/>
              <a:gd name="connsiteY0" fmla="*/ 1680624 h 1680624"/>
              <a:gd name="connsiteX1" fmla="*/ 268344 w 4296647"/>
              <a:gd name="connsiteY1" fmla="*/ 1023448 h 1680624"/>
              <a:gd name="connsiteX2" fmla="*/ 704952 w 4296647"/>
              <a:gd name="connsiteY2" fmla="*/ 0 h 1680624"/>
              <a:gd name="connsiteX0" fmla="*/ 4024060 w 4024060"/>
              <a:gd name="connsiteY0" fmla="*/ 1680624 h 1680624"/>
              <a:gd name="connsiteX1" fmla="*/ 407649 w 4024060"/>
              <a:gd name="connsiteY1" fmla="*/ 981745 h 1680624"/>
              <a:gd name="connsiteX2" fmla="*/ 432365 w 4024060"/>
              <a:gd name="connsiteY2" fmla="*/ 0 h 1680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4060" h="1680624">
                <a:moveTo>
                  <a:pt x="4024060" y="1680624"/>
                </a:moveTo>
                <a:cubicBezTo>
                  <a:pt x="3809533" y="1514151"/>
                  <a:pt x="1006265" y="1261849"/>
                  <a:pt x="407649" y="981745"/>
                </a:cubicBezTo>
                <a:cubicBezTo>
                  <a:pt x="-190967" y="701641"/>
                  <a:pt x="-85246" y="48054"/>
                  <a:pt x="43236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15" name="フリーフォーム 114"/>
          <p:cNvSpPr/>
          <p:nvPr/>
        </p:nvSpPr>
        <p:spPr>
          <a:xfrm flipH="1">
            <a:off x="6391383" y="582238"/>
            <a:ext cx="1419969" cy="1662128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104053 w 1433567"/>
              <a:gd name="connsiteY0" fmla="*/ 1647568 h 1647568"/>
              <a:gd name="connsiteX1" fmla="*/ 182 w 1433567"/>
              <a:gd name="connsiteY1" fmla="*/ 799070 h 1647568"/>
              <a:gd name="connsiteX2" fmla="*/ 1433567 w 1433567"/>
              <a:gd name="connsiteY2" fmla="*/ 0 h 1647568"/>
              <a:gd name="connsiteX0" fmla="*/ 1103910 w 1433424"/>
              <a:gd name="connsiteY0" fmla="*/ 1647568 h 1647568"/>
              <a:gd name="connsiteX1" fmla="*/ 39 w 1433424"/>
              <a:gd name="connsiteY1" fmla="*/ 799070 h 1647568"/>
              <a:gd name="connsiteX2" fmla="*/ 1433424 w 1433424"/>
              <a:gd name="connsiteY2" fmla="*/ 0 h 1647568"/>
              <a:gd name="connsiteX0" fmla="*/ 1106133 w 1432735"/>
              <a:gd name="connsiteY0" fmla="*/ 1670864 h 1670864"/>
              <a:gd name="connsiteX1" fmla="*/ 2262 w 1432735"/>
              <a:gd name="connsiteY1" fmla="*/ 822366 h 1670864"/>
              <a:gd name="connsiteX2" fmla="*/ 1432735 w 1432735"/>
              <a:gd name="connsiteY2" fmla="*/ 0 h 1670864"/>
              <a:gd name="connsiteX0" fmla="*/ 977736 w 1435382"/>
              <a:gd name="connsiteY0" fmla="*/ 1662128 h 1662128"/>
              <a:gd name="connsiteX1" fmla="*/ 4909 w 1435382"/>
              <a:gd name="connsiteY1" fmla="*/ 822366 h 1662128"/>
              <a:gd name="connsiteX2" fmla="*/ 1435382 w 1435382"/>
              <a:gd name="connsiteY2" fmla="*/ 0 h 1662128"/>
              <a:gd name="connsiteX0" fmla="*/ 900711 w 1358357"/>
              <a:gd name="connsiteY0" fmla="*/ 1662128 h 1662128"/>
              <a:gd name="connsiteX1" fmla="*/ 5376 w 1358357"/>
              <a:gd name="connsiteY1" fmla="*/ 729376 h 1662128"/>
              <a:gd name="connsiteX2" fmla="*/ 1358357 w 1358357"/>
              <a:gd name="connsiteY2" fmla="*/ 0 h 1662128"/>
              <a:gd name="connsiteX0" fmla="*/ 962323 w 1419969"/>
              <a:gd name="connsiteY0" fmla="*/ 1662128 h 1662128"/>
              <a:gd name="connsiteX1" fmla="*/ 4995 w 1419969"/>
              <a:gd name="connsiteY1" fmla="*/ 729376 h 1662128"/>
              <a:gd name="connsiteX2" fmla="*/ 1419969 w 1419969"/>
              <a:gd name="connsiteY2" fmla="*/ 0 h 1662128"/>
              <a:gd name="connsiteX0" fmla="*/ 962323 w 1419969"/>
              <a:gd name="connsiteY0" fmla="*/ 1662128 h 1662128"/>
              <a:gd name="connsiteX1" fmla="*/ 4995 w 1419969"/>
              <a:gd name="connsiteY1" fmla="*/ 729376 h 1662128"/>
              <a:gd name="connsiteX2" fmla="*/ 1419969 w 1419969"/>
              <a:gd name="connsiteY2" fmla="*/ 0 h 166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9969" h="1662128">
                <a:moveTo>
                  <a:pt x="962323" y="1662128"/>
                </a:moveTo>
                <a:cubicBezTo>
                  <a:pt x="747796" y="1495655"/>
                  <a:pt x="-71279" y="1176878"/>
                  <a:pt x="4995" y="729376"/>
                </a:cubicBezTo>
                <a:cubicBezTo>
                  <a:pt x="81269" y="281874"/>
                  <a:pt x="902358" y="48054"/>
                  <a:pt x="141996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フリーフォーム 116"/>
          <p:cNvSpPr/>
          <p:nvPr/>
        </p:nvSpPr>
        <p:spPr>
          <a:xfrm flipH="1">
            <a:off x="4971948" y="589742"/>
            <a:ext cx="2057120" cy="1657482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238410 w 1238410"/>
              <a:gd name="connsiteY0" fmla="*/ 1696996 h 1696996"/>
              <a:gd name="connsiteX1" fmla="*/ 60399 w 1238410"/>
              <a:gd name="connsiteY1" fmla="*/ 848498 h 1696996"/>
              <a:gd name="connsiteX2" fmla="*/ 488768 w 1238410"/>
              <a:gd name="connsiteY2" fmla="*/ 0 h 1696996"/>
              <a:gd name="connsiteX0" fmla="*/ 2122900 w 2122900"/>
              <a:gd name="connsiteY0" fmla="*/ 1672283 h 1672283"/>
              <a:gd name="connsiteX1" fmla="*/ 121105 w 2122900"/>
              <a:gd name="connsiteY1" fmla="*/ 848498 h 1672283"/>
              <a:gd name="connsiteX2" fmla="*/ 549474 w 2122900"/>
              <a:gd name="connsiteY2" fmla="*/ 0 h 1672283"/>
              <a:gd name="connsiteX0" fmla="*/ 2215671 w 2215671"/>
              <a:gd name="connsiteY0" fmla="*/ 1672283 h 1672283"/>
              <a:gd name="connsiteX1" fmla="*/ 98546 w 2215671"/>
              <a:gd name="connsiteY1" fmla="*/ 864974 h 1672283"/>
              <a:gd name="connsiteX2" fmla="*/ 642245 w 2215671"/>
              <a:gd name="connsiteY2" fmla="*/ 0 h 1672283"/>
              <a:gd name="connsiteX0" fmla="*/ 2229750 w 2229750"/>
              <a:gd name="connsiteY0" fmla="*/ 1672283 h 1672283"/>
              <a:gd name="connsiteX1" fmla="*/ 112625 w 2229750"/>
              <a:gd name="connsiteY1" fmla="*/ 864974 h 1672283"/>
              <a:gd name="connsiteX2" fmla="*/ 656324 w 2229750"/>
              <a:gd name="connsiteY2" fmla="*/ 0 h 1672283"/>
              <a:gd name="connsiteX0" fmla="*/ 2059761 w 2059761"/>
              <a:gd name="connsiteY0" fmla="*/ 1666385 h 1666385"/>
              <a:gd name="connsiteX1" fmla="*/ 88241 w 2059761"/>
              <a:gd name="connsiteY1" fmla="*/ 864974 h 1666385"/>
              <a:gd name="connsiteX2" fmla="*/ 631940 w 2059761"/>
              <a:gd name="connsiteY2" fmla="*/ 0 h 1666385"/>
              <a:gd name="connsiteX0" fmla="*/ 2057120 w 2057120"/>
              <a:gd name="connsiteY0" fmla="*/ 1678178 h 1678178"/>
              <a:gd name="connsiteX1" fmla="*/ 85600 w 2057120"/>
              <a:gd name="connsiteY1" fmla="*/ 876767 h 1678178"/>
              <a:gd name="connsiteX2" fmla="*/ 640947 w 2057120"/>
              <a:gd name="connsiteY2" fmla="*/ 0 h 167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120" h="1678178">
                <a:moveTo>
                  <a:pt x="2057120" y="1678178"/>
                </a:moveTo>
                <a:cubicBezTo>
                  <a:pt x="1842593" y="1511705"/>
                  <a:pt x="321629" y="1156463"/>
                  <a:pt x="85600" y="876767"/>
                </a:cubicBezTo>
                <a:cubicBezTo>
                  <a:pt x="-150429" y="597071"/>
                  <a:pt x="123336" y="48054"/>
                  <a:pt x="64094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118" name="フリーフォーム 117"/>
          <p:cNvSpPr/>
          <p:nvPr/>
        </p:nvSpPr>
        <p:spPr>
          <a:xfrm flipH="1">
            <a:off x="2977218" y="581061"/>
            <a:ext cx="3813393" cy="1668136"/>
          </a:xfrm>
          <a:custGeom>
            <a:avLst/>
            <a:gdLst>
              <a:gd name="connsiteX0" fmla="*/ 779556 w 1109070"/>
              <a:gd name="connsiteY0" fmla="*/ 1647568 h 1672941"/>
              <a:gd name="connsiteX1" fmla="*/ 697178 w 1109070"/>
              <a:gd name="connsiteY1" fmla="*/ 1499287 h 1672941"/>
              <a:gd name="connsiteX2" fmla="*/ 5199 w 1109070"/>
              <a:gd name="connsiteY2" fmla="*/ 345989 h 1672941"/>
              <a:gd name="connsiteX3" fmla="*/ 1109070 w 1109070"/>
              <a:gd name="connsiteY3" fmla="*/ 0 h 1672941"/>
              <a:gd name="connsiteX0" fmla="*/ 1033689 w 1363203"/>
              <a:gd name="connsiteY0" fmla="*/ 1647568 h 1658118"/>
              <a:gd name="connsiteX1" fmla="*/ 951311 w 1363203"/>
              <a:gd name="connsiteY1" fmla="*/ 1499287 h 1658118"/>
              <a:gd name="connsiteX2" fmla="*/ 3959 w 1363203"/>
              <a:gd name="connsiteY2" fmla="*/ 848497 h 1658118"/>
              <a:gd name="connsiteX3" fmla="*/ 1363203 w 1363203"/>
              <a:gd name="connsiteY3" fmla="*/ 0 h 1658118"/>
              <a:gd name="connsiteX0" fmla="*/ 1036083 w 1365597"/>
              <a:gd name="connsiteY0" fmla="*/ 1647568 h 1659082"/>
              <a:gd name="connsiteX1" fmla="*/ 863089 w 1365597"/>
              <a:gd name="connsiteY1" fmla="*/ 1507524 h 1659082"/>
              <a:gd name="connsiteX2" fmla="*/ 6353 w 1365597"/>
              <a:gd name="connsiteY2" fmla="*/ 848497 h 1659082"/>
              <a:gd name="connsiteX3" fmla="*/ 1365597 w 1365597"/>
              <a:gd name="connsiteY3" fmla="*/ 0 h 1659082"/>
              <a:gd name="connsiteX0" fmla="*/ 1036209 w 1365723"/>
              <a:gd name="connsiteY0" fmla="*/ 1647568 h 1658190"/>
              <a:gd name="connsiteX1" fmla="*/ 863215 w 1365723"/>
              <a:gd name="connsiteY1" fmla="*/ 1507524 h 1658190"/>
              <a:gd name="connsiteX2" fmla="*/ 6479 w 1365723"/>
              <a:gd name="connsiteY2" fmla="*/ 848497 h 1658190"/>
              <a:gd name="connsiteX3" fmla="*/ 1365723 w 1365723"/>
              <a:gd name="connsiteY3" fmla="*/ 0 h 1658190"/>
              <a:gd name="connsiteX0" fmla="*/ 1032219 w 1361733"/>
              <a:gd name="connsiteY0" fmla="*/ 1647568 h 1647568"/>
              <a:gd name="connsiteX1" fmla="*/ 2489 w 1361733"/>
              <a:gd name="connsiteY1" fmla="*/ 848497 h 1647568"/>
              <a:gd name="connsiteX2" fmla="*/ 1361733 w 1361733"/>
              <a:gd name="connsiteY2" fmla="*/ 0 h 1647568"/>
              <a:gd name="connsiteX0" fmla="*/ 1180151 w 1509665"/>
              <a:gd name="connsiteY0" fmla="*/ 1647568 h 1647568"/>
              <a:gd name="connsiteX1" fmla="*/ 2140 w 1509665"/>
              <a:gd name="connsiteY1" fmla="*/ 799070 h 1647568"/>
              <a:gd name="connsiteX2" fmla="*/ 1509665 w 1509665"/>
              <a:gd name="connsiteY2" fmla="*/ 0 h 1647568"/>
              <a:gd name="connsiteX0" fmla="*/ 1178180 w 1507694"/>
              <a:gd name="connsiteY0" fmla="*/ 1647568 h 1647568"/>
              <a:gd name="connsiteX1" fmla="*/ 169 w 1507694"/>
              <a:gd name="connsiteY1" fmla="*/ 799070 h 1647568"/>
              <a:gd name="connsiteX2" fmla="*/ 1507694 w 1507694"/>
              <a:gd name="connsiteY2" fmla="*/ 0 h 1647568"/>
              <a:gd name="connsiteX0" fmla="*/ 1238410 w 1238410"/>
              <a:gd name="connsiteY0" fmla="*/ 1696996 h 1696996"/>
              <a:gd name="connsiteX1" fmla="*/ 60399 w 1238410"/>
              <a:gd name="connsiteY1" fmla="*/ 848498 h 1696996"/>
              <a:gd name="connsiteX2" fmla="*/ 488768 w 1238410"/>
              <a:gd name="connsiteY2" fmla="*/ 0 h 1696996"/>
              <a:gd name="connsiteX0" fmla="*/ 2122900 w 2122900"/>
              <a:gd name="connsiteY0" fmla="*/ 1672283 h 1672283"/>
              <a:gd name="connsiteX1" fmla="*/ 121105 w 2122900"/>
              <a:gd name="connsiteY1" fmla="*/ 848498 h 1672283"/>
              <a:gd name="connsiteX2" fmla="*/ 549474 w 2122900"/>
              <a:gd name="connsiteY2" fmla="*/ 0 h 1672283"/>
              <a:gd name="connsiteX0" fmla="*/ 2215671 w 2215671"/>
              <a:gd name="connsiteY0" fmla="*/ 1672283 h 1672283"/>
              <a:gd name="connsiteX1" fmla="*/ 98546 w 2215671"/>
              <a:gd name="connsiteY1" fmla="*/ 864974 h 1672283"/>
              <a:gd name="connsiteX2" fmla="*/ 642245 w 2215671"/>
              <a:gd name="connsiteY2" fmla="*/ 0 h 1672283"/>
              <a:gd name="connsiteX0" fmla="*/ 2229750 w 2229750"/>
              <a:gd name="connsiteY0" fmla="*/ 1672283 h 1672283"/>
              <a:gd name="connsiteX1" fmla="*/ 112625 w 2229750"/>
              <a:gd name="connsiteY1" fmla="*/ 864974 h 1672283"/>
              <a:gd name="connsiteX2" fmla="*/ 656324 w 2229750"/>
              <a:gd name="connsiteY2" fmla="*/ 0 h 1672283"/>
              <a:gd name="connsiteX0" fmla="*/ 2262689 w 2262689"/>
              <a:gd name="connsiteY0" fmla="*/ 1847438 h 1847438"/>
              <a:gd name="connsiteX1" fmla="*/ 145564 w 2262689"/>
              <a:gd name="connsiteY1" fmla="*/ 1040129 h 1847438"/>
              <a:gd name="connsiteX2" fmla="*/ 524507 w 2262689"/>
              <a:gd name="connsiteY2" fmla="*/ 0 h 1847438"/>
              <a:gd name="connsiteX0" fmla="*/ 2244251 w 2244251"/>
              <a:gd name="connsiteY0" fmla="*/ 1830757 h 1830757"/>
              <a:gd name="connsiteX1" fmla="*/ 127126 w 2244251"/>
              <a:gd name="connsiteY1" fmla="*/ 1023448 h 1830757"/>
              <a:gd name="connsiteX2" fmla="*/ 563734 w 2244251"/>
              <a:gd name="connsiteY2" fmla="*/ 0 h 1830757"/>
              <a:gd name="connsiteX0" fmla="*/ 4296647 w 4296647"/>
              <a:gd name="connsiteY0" fmla="*/ 1680624 h 1680624"/>
              <a:gd name="connsiteX1" fmla="*/ 268344 w 4296647"/>
              <a:gd name="connsiteY1" fmla="*/ 1023448 h 1680624"/>
              <a:gd name="connsiteX2" fmla="*/ 704952 w 4296647"/>
              <a:gd name="connsiteY2" fmla="*/ 0 h 1680624"/>
              <a:gd name="connsiteX0" fmla="*/ 4024060 w 4024060"/>
              <a:gd name="connsiteY0" fmla="*/ 1680624 h 1680624"/>
              <a:gd name="connsiteX1" fmla="*/ 407649 w 4024060"/>
              <a:gd name="connsiteY1" fmla="*/ 981745 h 1680624"/>
              <a:gd name="connsiteX2" fmla="*/ 432365 w 4024060"/>
              <a:gd name="connsiteY2" fmla="*/ 0 h 1680624"/>
              <a:gd name="connsiteX0" fmla="*/ 3839719 w 3839719"/>
              <a:gd name="connsiteY0" fmla="*/ 1688965 h 1688965"/>
              <a:gd name="connsiteX1" fmla="*/ 396303 w 3839719"/>
              <a:gd name="connsiteY1" fmla="*/ 981745 h 1688965"/>
              <a:gd name="connsiteX2" fmla="*/ 421019 w 3839719"/>
              <a:gd name="connsiteY2" fmla="*/ 0 h 1688965"/>
              <a:gd name="connsiteX0" fmla="*/ 3813393 w 3813393"/>
              <a:gd name="connsiteY0" fmla="*/ 1688965 h 1688965"/>
              <a:gd name="connsiteX1" fmla="*/ 394691 w 3813393"/>
              <a:gd name="connsiteY1" fmla="*/ 981745 h 1688965"/>
              <a:gd name="connsiteX2" fmla="*/ 419407 w 3813393"/>
              <a:gd name="connsiteY2" fmla="*/ 0 h 168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3393" h="1688965">
                <a:moveTo>
                  <a:pt x="3813393" y="1688965"/>
                </a:moveTo>
                <a:cubicBezTo>
                  <a:pt x="3598866" y="1522492"/>
                  <a:pt x="960355" y="1263239"/>
                  <a:pt x="394691" y="981745"/>
                </a:cubicBezTo>
                <a:cubicBezTo>
                  <a:pt x="-170973" y="700251"/>
                  <a:pt x="-98204" y="48054"/>
                  <a:pt x="419407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cxnSp>
        <p:nvCxnSpPr>
          <p:cNvPr id="98" name="曲線コネクタ 97"/>
          <p:cNvCxnSpPr>
            <a:stCxn id="5" idx="3"/>
            <a:endCxn id="91" idx="0"/>
          </p:cNvCxnSpPr>
          <p:nvPr/>
        </p:nvCxnSpPr>
        <p:spPr>
          <a:xfrm>
            <a:off x="6379026" y="595308"/>
            <a:ext cx="2521399" cy="1649771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/>
          <p:cNvSpPr txBox="1"/>
          <p:nvPr/>
        </p:nvSpPr>
        <p:spPr>
          <a:xfrm>
            <a:off x="1921113" y="376118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3561469" y="376118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4770852" y="3044372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6599605" y="3044372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7921871" y="376118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9491464" y="376118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0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38203" y="1077686"/>
            <a:ext cx="930730" cy="369332"/>
            <a:chOff x="6476998" y="1077686"/>
            <a:chExt cx="653144" cy="369332"/>
          </a:xfrm>
          <a:noFill/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>
            <a:stCxn id="76" idx="0"/>
            <a:endCxn id="4" idx="1"/>
          </p:cNvCxnSpPr>
          <p:nvPr/>
        </p:nvCxnSpPr>
        <p:spPr>
          <a:xfrm flipV="1">
            <a:off x="4999260" y="595308"/>
            <a:ext cx="421824" cy="482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4" idx="3"/>
          </p:cNvCxnSpPr>
          <p:nvPr/>
        </p:nvCxnSpPr>
        <p:spPr>
          <a:xfrm flipH="1" flipV="1">
            <a:off x="6281056" y="595308"/>
            <a:ext cx="522512" cy="482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  <a:noFill/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9" idx="0"/>
            <a:endCxn id="76" idx="2"/>
          </p:cNvCxnSpPr>
          <p:nvPr/>
        </p:nvCxnSpPr>
        <p:spPr>
          <a:xfrm flipV="1">
            <a:off x="2977238" y="1447018"/>
            <a:ext cx="2022022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0"/>
            <a:endCxn id="10" idx="2"/>
          </p:cNvCxnSpPr>
          <p:nvPr/>
        </p:nvCxnSpPr>
        <p:spPr>
          <a:xfrm flipV="1">
            <a:off x="2977238" y="1447018"/>
            <a:ext cx="382633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0"/>
            <a:endCxn id="76" idx="2"/>
          </p:cNvCxnSpPr>
          <p:nvPr/>
        </p:nvCxnSpPr>
        <p:spPr>
          <a:xfrm flipV="1">
            <a:off x="4996540" y="1447018"/>
            <a:ext cx="272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33" idx="0"/>
            <a:endCxn id="10" idx="2"/>
          </p:cNvCxnSpPr>
          <p:nvPr/>
        </p:nvCxnSpPr>
        <p:spPr>
          <a:xfrm flipV="1">
            <a:off x="4996540" y="1447018"/>
            <a:ext cx="1807028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6" idx="0"/>
            <a:endCxn id="76" idx="2"/>
          </p:cNvCxnSpPr>
          <p:nvPr/>
        </p:nvCxnSpPr>
        <p:spPr>
          <a:xfrm flipH="1" flipV="1">
            <a:off x="4999260" y="1447018"/>
            <a:ext cx="180430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36" idx="0"/>
            <a:endCxn id="10" idx="2"/>
          </p:cNvCxnSpPr>
          <p:nvPr/>
        </p:nvCxnSpPr>
        <p:spPr>
          <a:xfrm flipH="1" flipV="1">
            <a:off x="6803568" y="1447018"/>
            <a:ext cx="1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9" idx="0"/>
            <a:endCxn id="76" idx="2"/>
          </p:cNvCxnSpPr>
          <p:nvPr/>
        </p:nvCxnSpPr>
        <p:spPr>
          <a:xfrm flipH="1" flipV="1">
            <a:off x="4999260" y="1447018"/>
            <a:ext cx="3916137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39" idx="0"/>
            <a:endCxn id="10" idx="2"/>
          </p:cNvCxnSpPr>
          <p:nvPr/>
        </p:nvCxnSpPr>
        <p:spPr>
          <a:xfrm flipH="1" flipV="1">
            <a:off x="6803568" y="1447018"/>
            <a:ext cx="211182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4533895" y="1077686"/>
            <a:ext cx="930730" cy="369332"/>
            <a:chOff x="6476998" y="1077686"/>
            <a:chExt cx="653144" cy="369332"/>
          </a:xfrm>
          <a:noFill/>
        </p:grpSpPr>
        <p:sp>
          <p:nvSpPr>
            <p:cNvPr id="75" name="テキスト ボックス 74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  <a:noFill/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  <a:noFill/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  <a:noFill/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  <a:noFill/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  <a:noFill/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  <a:noFill/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  <a:noFill/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61469" y="3748875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70852" y="3105776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67755" y="3082597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491464" y="3748875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921113" y="3748875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927128" y="3748875"/>
            <a:ext cx="461665" cy="84442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66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38203" y="1077686"/>
            <a:ext cx="930730" cy="369332"/>
            <a:chOff x="6476998" y="1077686"/>
            <a:chExt cx="653144" cy="369332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>
            <a:stCxn id="76" idx="0"/>
            <a:endCxn id="4" idx="1"/>
          </p:cNvCxnSpPr>
          <p:nvPr/>
        </p:nvCxnSpPr>
        <p:spPr>
          <a:xfrm flipV="1">
            <a:off x="4999260" y="595308"/>
            <a:ext cx="421824" cy="482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4" idx="3"/>
          </p:cNvCxnSpPr>
          <p:nvPr/>
        </p:nvCxnSpPr>
        <p:spPr>
          <a:xfrm flipH="1" flipV="1">
            <a:off x="6281056" y="595308"/>
            <a:ext cx="522512" cy="482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9" idx="0"/>
            <a:endCxn id="76" idx="2"/>
          </p:cNvCxnSpPr>
          <p:nvPr/>
        </p:nvCxnSpPr>
        <p:spPr>
          <a:xfrm flipV="1">
            <a:off x="2977238" y="1447018"/>
            <a:ext cx="2022022" cy="798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0"/>
            <a:endCxn id="10" idx="2"/>
          </p:cNvCxnSpPr>
          <p:nvPr/>
        </p:nvCxnSpPr>
        <p:spPr>
          <a:xfrm flipV="1">
            <a:off x="2977238" y="1447018"/>
            <a:ext cx="382633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76" idx="2"/>
          </p:cNvCxnSpPr>
          <p:nvPr/>
        </p:nvCxnSpPr>
        <p:spPr>
          <a:xfrm flipV="1">
            <a:off x="4996540" y="1447018"/>
            <a:ext cx="272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10" idx="2"/>
          </p:cNvCxnSpPr>
          <p:nvPr/>
        </p:nvCxnSpPr>
        <p:spPr>
          <a:xfrm flipV="1">
            <a:off x="4996540" y="1447018"/>
            <a:ext cx="1807028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endCxn id="76" idx="2"/>
          </p:cNvCxnSpPr>
          <p:nvPr/>
        </p:nvCxnSpPr>
        <p:spPr>
          <a:xfrm flipH="1" flipV="1">
            <a:off x="4999260" y="1447018"/>
            <a:ext cx="180430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10" idx="2"/>
          </p:cNvCxnSpPr>
          <p:nvPr/>
        </p:nvCxnSpPr>
        <p:spPr>
          <a:xfrm flipH="1" flipV="1">
            <a:off x="6803568" y="1447018"/>
            <a:ext cx="1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76" idx="2"/>
          </p:cNvCxnSpPr>
          <p:nvPr/>
        </p:nvCxnSpPr>
        <p:spPr>
          <a:xfrm flipH="1" flipV="1">
            <a:off x="4999260" y="1447018"/>
            <a:ext cx="3916137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endCxn id="10" idx="2"/>
          </p:cNvCxnSpPr>
          <p:nvPr/>
        </p:nvCxnSpPr>
        <p:spPr>
          <a:xfrm flipH="1" flipV="1">
            <a:off x="6803568" y="1447018"/>
            <a:ext cx="2111829" cy="798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4533895" y="1077686"/>
            <a:ext cx="930730" cy="369332"/>
            <a:chOff x="6476998" y="1077686"/>
            <a:chExt cx="653144" cy="369332"/>
          </a:xfrm>
        </p:grpSpPr>
        <p:sp>
          <p:nvSpPr>
            <p:cNvPr id="75" name="テキスト ボックス 74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61469" y="3748875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70852" y="310577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67755" y="3082597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491464" y="3748875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779230" y="4535927"/>
            <a:ext cx="1034145" cy="369332"/>
            <a:chOff x="1682517" y="3320143"/>
            <a:chExt cx="1034145" cy="369332"/>
          </a:xfrm>
        </p:grpSpPr>
        <p:sp>
          <p:nvSpPr>
            <p:cNvPr id="59" name="テキスト ボックス 5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485168" y="4535927"/>
            <a:ext cx="1034145" cy="369332"/>
            <a:chOff x="1682517" y="3320143"/>
            <a:chExt cx="1034145" cy="369332"/>
          </a:xfrm>
        </p:grpSpPr>
        <p:sp>
          <p:nvSpPr>
            <p:cNvPr id="62" name="テキスト ボックス 61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6751381" y="4535927"/>
            <a:ext cx="1034145" cy="369332"/>
            <a:chOff x="1682517" y="3320143"/>
            <a:chExt cx="1034145" cy="369332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8457319" y="4535927"/>
            <a:ext cx="1034145" cy="369332"/>
            <a:chOff x="1682517" y="3320143"/>
            <a:chExt cx="1034145" cy="369332"/>
          </a:xfrm>
        </p:grpSpPr>
        <p:sp>
          <p:nvSpPr>
            <p:cNvPr id="69" name="テキスト ボックス 6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71" name="直線コネクタ 70"/>
          <p:cNvCxnSpPr>
            <a:stCxn id="106" idx="2"/>
            <a:endCxn id="66" idx="0"/>
          </p:cNvCxnSpPr>
          <p:nvPr/>
        </p:nvCxnSpPr>
        <p:spPr>
          <a:xfrm flipH="1">
            <a:off x="7268453" y="3689475"/>
            <a:ext cx="884251" cy="8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106" idx="2"/>
            <a:endCxn id="69" idx="0"/>
          </p:cNvCxnSpPr>
          <p:nvPr/>
        </p:nvCxnSpPr>
        <p:spPr>
          <a:xfrm>
            <a:off x="8152704" y="3689475"/>
            <a:ext cx="821687" cy="84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3" idx="2"/>
            <a:endCxn id="64" idx="0"/>
          </p:cNvCxnSpPr>
          <p:nvPr/>
        </p:nvCxnSpPr>
        <p:spPr>
          <a:xfrm>
            <a:off x="2151946" y="3689475"/>
            <a:ext cx="850295" cy="8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60" idx="0"/>
          </p:cNvCxnSpPr>
          <p:nvPr/>
        </p:nvCxnSpPr>
        <p:spPr>
          <a:xfrm flipH="1">
            <a:off x="1296303" y="3689475"/>
            <a:ext cx="855644" cy="84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矢印 77"/>
          <p:cNvSpPr/>
          <p:nvPr/>
        </p:nvSpPr>
        <p:spPr>
          <a:xfrm rot="19830536">
            <a:off x="2135488" y="3000914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右矢印 78"/>
          <p:cNvSpPr/>
          <p:nvPr/>
        </p:nvSpPr>
        <p:spPr>
          <a:xfrm rot="20303707">
            <a:off x="3574270" y="1687941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 rot="18499493">
            <a:off x="4832252" y="69057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 rot="2579433">
            <a:off x="6427791" y="66492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1462992">
            <a:off x="7674314" y="157322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8946521">
            <a:off x="8094554" y="3016369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右矢印 92"/>
          <p:cNvSpPr/>
          <p:nvPr/>
        </p:nvSpPr>
        <p:spPr>
          <a:xfrm rot="2739267">
            <a:off x="8560918" y="4067239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右矢印 93"/>
          <p:cNvSpPr/>
          <p:nvPr/>
        </p:nvSpPr>
        <p:spPr>
          <a:xfrm rot="19143343">
            <a:off x="1339796" y="3983646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09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5323112" y="272142"/>
            <a:ext cx="105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Super Core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421084" y="272142"/>
            <a:ext cx="859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6338203" y="1077686"/>
            <a:ext cx="930730" cy="369332"/>
            <a:chOff x="6476998" y="1077686"/>
            <a:chExt cx="653144" cy="369332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2" name="直線コネクタ 11"/>
          <p:cNvCxnSpPr>
            <a:stCxn id="76" idx="0"/>
            <a:endCxn id="4" idx="1"/>
          </p:cNvCxnSpPr>
          <p:nvPr/>
        </p:nvCxnSpPr>
        <p:spPr>
          <a:xfrm flipV="1">
            <a:off x="4999260" y="595308"/>
            <a:ext cx="421824" cy="482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0"/>
            <a:endCxn id="4" idx="3"/>
          </p:cNvCxnSpPr>
          <p:nvPr/>
        </p:nvCxnSpPr>
        <p:spPr>
          <a:xfrm flipH="1" flipV="1">
            <a:off x="6281056" y="595308"/>
            <a:ext cx="522512" cy="4823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465608" y="2245079"/>
            <a:ext cx="1023260" cy="646332"/>
            <a:chOff x="2275111" y="1907622"/>
            <a:chExt cx="1208317" cy="646332"/>
          </a:xfrm>
        </p:grpSpPr>
        <p:sp>
          <p:nvSpPr>
            <p:cNvPr id="25" name="テキスト ボックス 2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1" name="直線コネクタ 40"/>
          <p:cNvCxnSpPr>
            <a:stCxn id="29" idx="0"/>
            <a:endCxn id="76" idx="2"/>
          </p:cNvCxnSpPr>
          <p:nvPr/>
        </p:nvCxnSpPr>
        <p:spPr>
          <a:xfrm flipV="1">
            <a:off x="2977238" y="1447018"/>
            <a:ext cx="2022022" cy="798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29" idx="0"/>
            <a:endCxn id="10" idx="2"/>
          </p:cNvCxnSpPr>
          <p:nvPr/>
        </p:nvCxnSpPr>
        <p:spPr>
          <a:xfrm flipV="1">
            <a:off x="2977238" y="1447018"/>
            <a:ext cx="3826330" cy="798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endCxn id="76" idx="2"/>
          </p:cNvCxnSpPr>
          <p:nvPr/>
        </p:nvCxnSpPr>
        <p:spPr>
          <a:xfrm flipV="1">
            <a:off x="4996540" y="1447018"/>
            <a:ext cx="2720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endCxn id="10" idx="2"/>
          </p:cNvCxnSpPr>
          <p:nvPr/>
        </p:nvCxnSpPr>
        <p:spPr>
          <a:xfrm flipV="1">
            <a:off x="4996540" y="1447018"/>
            <a:ext cx="1807028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endCxn id="76" idx="2"/>
          </p:cNvCxnSpPr>
          <p:nvPr/>
        </p:nvCxnSpPr>
        <p:spPr>
          <a:xfrm flipH="1" flipV="1">
            <a:off x="4999260" y="1447018"/>
            <a:ext cx="180430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endCxn id="10" idx="2"/>
          </p:cNvCxnSpPr>
          <p:nvPr/>
        </p:nvCxnSpPr>
        <p:spPr>
          <a:xfrm flipH="1" flipV="1">
            <a:off x="6803568" y="1447018"/>
            <a:ext cx="1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endCxn id="76" idx="2"/>
          </p:cNvCxnSpPr>
          <p:nvPr/>
        </p:nvCxnSpPr>
        <p:spPr>
          <a:xfrm flipH="1" flipV="1">
            <a:off x="4999260" y="1447018"/>
            <a:ext cx="3916137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endCxn id="10" idx="2"/>
          </p:cNvCxnSpPr>
          <p:nvPr/>
        </p:nvCxnSpPr>
        <p:spPr>
          <a:xfrm flipH="1" flipV="1">
            <a:off x="6803568" y="1447018"/>
            <a:ext cx="2111829" cy="7980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4533895" y="1077686"/>
            <a:ext cx="930730" cy="369332"/>
            <a:chOff x="6476998" y="1077686"/>
            <a:chExt cx="653144" cy="369332"/>
          </a:xfrm>
        </p:grpSpPr>
        <p:sp>
          <p:nvSpPr>
            <p:cNvPr id="75" name="テキスト ボックス 74"/>
            <p:cNvSpPr txBox="1"/>
            <p:nvPr/>
          </p:nvSpPr>
          <p:spPr>
            <a:xfrm>
              <a:off x="6476999" y="1077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6476998" y="1077686"/>
              <a:ext cx="65314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4484910" y="2245078"/>
            <a:ext cx="1023260" cy="646332"/>
            <a:chOff x="2275111" y="1907622"/>
            <a:chExt cx="1208317" cy="64633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6291939" y="2245078"/>
            <a:ext cx="1023260" cy="646332"/>
            <a:chOff x="2275111" y="1907622"/>
            <a:chExt cx="1208317" cy="646332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8388793" y="2245078"/>
            <a:ext cx="1023260" cy="646332"/>
            <a:chOff x="2275111" y="1907622"/>
            <a:chExt cx="1208317" cy="646332"/>
          </a:xfrm>
        </p:grpSpPr>
        <p:sp>
          <p:nvSpPr>
            <p:cNvPr id="91" name="テキスト ボックス 90"/>
            <p:cNvSpPr txBox="1"/>
            <p:nvPr/>
          </p:nvSpPr>
          <p:spPr>
            <a:xfrm>
              <a:off x="2275114" y="1907623"/>
              <a:ext cx="12083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Core</a:t>
              </a:r>
            </a:p>
            <a:p>
              <a:pPr algn="ctr"/>
              <a:r>
                <a:rPr kumimoji="1" lang="en-US" altLang="ja-JP" dirty="0" err="1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275111" y="1907622"/>
              <a:ext cx="12083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1634874" y="3320143"/>
            <a:ext cx="1034145" cy="369332"/>
            <a:chOff x="1682517" y="3320143"/>
            <a:chExt cx="1034145" cy="369332"/>
          </a:xfrm>
        </p:grpSpPr>
        <p:sp>
          <p:nvSpPr>
            <p:cNvPr id="63" name="テキスト ボックス 6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" name="グループ化 101"/>
          <p:cNvGrpSpPr/>
          <p:nvPr/>
        </p:nvGrpSpPr>
        <p:grpSpPr>
          <a:xfrm>
            <a:off x="3275230" y="3320143"/>
            <a:ext cx="1034145" cy="369332"/>
            <a:chOff x="1682517" y="3320143"/>
            <a:chExt cx="1034145" cy="369332"/>
          </a:xfrm>
        </p:grpSpPr>
        <p:sp>
          <p:nvSpPr>
            <p:cNvPr id="103" name="テキスト ボックス 102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/>
          <p:cNvGrpSpPr/>
          <p:nvPr/>
        </p:nvGrpSpPr>
        <p:grpSpPr>
          <a:xfrm>
            <a:off x="7635632" y="3320143"/>
            <a:ext cx="1034145" cy="369332"/>
            <a:chOff x="1682517" y="3320143"/>
            <a:chExt cx="1034145" cy="369332"/>
          </a:xfrm>
        </p:grpSpPr>
        <p:sp>
          <p:nvSpPr>
            <p:cNvPr id="106" name="テキスト ボックス 10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/>
          <p:cNvGrpSpPr/>
          <p:nvPr/>
        </p:nvGrpSpPr>
        <p:grpSpPr>
          <a:xfrm>
            <a:off x="9205225" y="3320143"/>
            <a:ext cx="1034145" cy="369332"/>
            <a:chOff x="1682517" y="3320143"/>
            <a:chExt cx="1034145" cy="369332"/>
          </a:xfrm>
        </p:grpSpPr>
        <p:sp>
          <p:nvSpPr>
            <p:cNvPr id="109" name="テキスト ボックス 10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OFSw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2" name="直線コネクタ 111"/>
          <p:cNvCxnSpPr>
            <a:stCxn id="29" idx="2"/>
            <a:endCxn id="100" idx="0"/>
          </p:cNvCxnSpPr>
          <p:nvPr/>
        </p:nvCxnSpPr>
        <p:spPr>
          <a:xfrm flipH="1">
            <a:off x="2151947" y="2891410"/>
            <a:ext cx="825291" cy="4287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/>
          <p:cNvCxnSpPr>
            <a:stCxn id="29" idx="2"/>
            <a:endCxn id="104" idx="0"/>
          </p:cNvCxnSpPr>
          <p:nvPr/>
        </p:nvCxnSpPr>
        <p:spPr>
          <a:xfrm>
            <a:off x="2977238" y="2891410"/>
            <a:ext cx="815065" cy="428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/>
          <p:cNvCxnSpPr>
            <a:stCxn id="92" idx="2"/>
            <a:endCxn id="107" idx="0"/>
          </p:cNvCxnSpPr>
          <p:nvPr/>
        </p:nvCxnSpPr>
        <p:spPr>
          <a:xfrm flipH="1">
            <a:off x="8152705" y="2891409"/>
            <a:ext cx="747718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/>
          <p:cNvCxnSpPr>
            <a:stCxn id="92" idx="2"/>
            <a:endCxn id="110" idx="0"/>
          </p:cNvCxnSpPr>
          <p:nvPr/>
        </p:nvCxnSpPr>
        <p:spPr>
          <a:xfrm>
            <a:off x="8900423" y="2891409"/>
            <a:ext cx="821875" cy="4287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561469" y="3748875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770852" y="3105776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6567755" y="3082597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491464" y="3748875"/>
            <a:ext cx="461665" cy="8444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779230" y="4535927"/>
            <a:ext cx="1034145" cy="369332"/>
            <a:chOff x="1682517" y="3320143"/>
            <a:chExt cx="1034145" cy="369332"/>
          </a:xfrm>
        </p:grpSpPr>
        <p:sp>
          <p:nvSpPr>
            <p:cNvPr id="59" name="テキスト ボックス 5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グループ化 60"/>
          <p:cNvGrpSpPr/>
          <p:nvPr/>
        </p:nvGrpSpPr>
        <p:grpSpPr>
          <a:xfrm>
            <a:off x="2485168" y="4535927"/>
            <a:ext cx="1034145" cy="369332"/>
            <a:chOff x="1682517" y="3320143"/>
            <a:chExt cx="1034145" cy="369332"/>
          </a:xfrm>
        </p:grpSpPr>
        <p:sp>
          <p:nvSpPr>
            <p:cNvPr id="62" name="テキスト ボックス 61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solidFill>
                    <a:srgbClr val="FF0000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6751381" y="4535927"/>
            <a:ext cx="1034145" cy="369332"/>
            <a:chOff x="1682517" y="3320143"/>
            <a:chExt cx="1034145" cy="369332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8457319" y="4535927"/>
            <a:ext cx="1034145" cy="369332"/>
            <a:chOff x="1682517" y="3320143"/>
            <a:chExt cx="1034145" cy="369332"/>
          </a:xfrm>
        </p:grpSpPr>
        <p:sp>
          <p:nvSpPr>
            <p:cNvPr id="69" name="テキスト ボックス 68"/>
            <p:cNvSpPr txBox="1"/>
            <p:nvPr/>
          </p:nvSpPr>
          <p:spPr>
            <a:xfrm>
              <a:off x="1682517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smtClean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Host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682518" y="3320143"/>
              <a:ext cx="10341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直線コネクタ 70"/>
          <p:cNvCxnSpPr>
            <a:stCxn id="106" idx="2"/>
            <a:endCxn id="66" idx="0"/>
          </p:cNvCxnSpPr>
          <p:nvPr/>
        </p:nvCxnSpPr>
        <p:spPr>
          <a:xfrm flipH="1">
            <a:off x="7268453" y="3689475"/>
            <a:ext cx="884251" cy="8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>
            <a:stCxn id="106" idx="2"/>
            <a:endCxn id="69" idx="0"/>
          </p:cNvCxnSpPr>
          <p:nvPr/>
        </p:nvCxnSpPr>
        <p:spPr>
          <a:xfrm>
            <a:off x="8152704" y="3689475"/>
            <a:ext cx="821687" cy="8464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>
            <a:stCxn id="63" idx="2"/>
            <a:endCxn id="64" idx="0"/>
          </p:cNvCxnSpPr>
          <p:nvPr/>
        </p:nvCxnSpPr>
        <p:spPr>
          <a:xfrm>
            <a:off x="2151946" y="3689475"/>
            <a:ext cx="850295" cy="84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100" idx="2"/>
            <a:endCxn id="60" idx="0"/>
          </p:cNvCxnSpPr>
          <p:nvPr/>
        </p:nvCxnSpPr>
        <p:spPr>
          <a:xfrm flipH="1">
            <a:off x="1296303" y="3689475"/>
            <a:ext cx="855644" cy="8464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右矢印 77"/>
          <p:cNvSpPr/>
          <p:nvPr/>
        </p:nvSpPr>
        <p:spPr>
          <a:xfrm rot="19830536">
            <a:off x="2135488" y="3000914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右矢印 78"/>
          <p:cNvSpPr/>
          <p:nvPr/>
        </p:nvSpPr>
        <p:spPr>
          <a:xfrm rot="20303707">
            <a:off x="3574270" y="1687941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 rot="18499493">
            <a:off x="4832252" y="69057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 rot="2579433">
            <a:off x="6427791" y="664927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10056469">
            <a:off x="4012055" y="2051071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右矢印 82"/>
          <p:cNvSpPr/>
          <p:nvPr/>
        </p:nvSpPr>
        <p:spPr>
          <a:xfrm rot="8946521">
            <a:off x="2616253" y="3048852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右矢印 92"/>
          <p:cNvSpPr/>
          <p:nvPr/>
        </p:nvSpPr>
        <p:spPr>
          <a:xfrm rot="2739267">
            <a:off x="2613836" y="4052324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右矢印 93"/>
          <p:cNvSpPr/>
          <p:nvPr/>
        </p:nvSpPr>
        <p:spPr>
          <a:xfrm rot="19143343">
            <a:off x="1339796" y="3983646"/>
            <a:ext cx="423456" cy="150323"/>
          </a:xfrm>
          <a:prstGeom prst="rightArrow">
            <a:avLst>
              <a:gd name="adj1" fmla="val 50000"/>
              <a:gd name="adj2" fmla="val 7142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681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130</Words>
  <Application>Microsoft Office PowerPoint</Application>
  <PresentationFormat>ワイド画面</PresentationFormat>
  <Paragraphs>86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Kotaro.M</dc:creator>
  <cp:lastModifiedBy>元吉皓太郎</cp:lastModifiedBy>
  <cp:revision>9</cp:revision>
  <dcterms:created xsi:type="dcterms:W3CDTF">2017-01-11T05:22:15Z</dcterms:created>
  <dcterms:modified xsi:type="dcterms:W3CDTF">2017-01-15T19:56:38Z</dcterms:modified>
</cp:coreProperties>
</file>