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408"/>
      </p:cViewPr>
      <p:guideLst>
        <p:guide orient="horz" pos="4247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0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60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4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8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A29-5F0F-4BC4-B6C9-5CBB24FAE695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2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0"/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3" idx="0"/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6" idx="0"/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6" idx="0"/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9" idx="0"/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9" idx="0"/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6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Kotaro.M</dc:creator>
  <cp:lastModifiedBy>Kotaro.M</cp:lastModifiedBy>
  <cp:revision>3</cp:revision>
  <dcterms:created xsi:type="dcterms:W3CDTF">2017-01-11T05:22:15Z</dcterms:created>
  <dcterms:modified xsi:type="dcterms:W3CDTF">2017-01-11T05:37:45Z</dcterms:modified>
</cp:coreProperties>
</file>