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6"/>
  </p:notesMasterIdLst>
  <p:sldIdLst>
    <p:sldId id="315" r:id="rId5"/>
    <p:sldId id="353" r:id="rId6"/>
    <p:sldId id="287" r:id="rId7"/>
    <p:sldId id="368" r:id="rId8"/>
    <p:sldId id="365" r:id="rId9"/>
    <p:sldId id="355" r:id="rId10"/>
    <p:sldId id="299" r:id="rId11"/>
    <p:sldId id="364" r:id="rId12"/>
    <p:sldId id="305" r:id="rId13"/>
    <p:sldId id="359" r:id="rId14"/>
    <p:sldId id="366" r:id="rId15"/>
    <p:sldId id="289" r:id="rId16"/>
    <p:sldId id="290" r:id="rId17"/>
    <p:sldId id="335" r:id="rId18"/>
    <p:sldId id="367" r:id="rId19"/>
    <p:sldId id="293" r:id="rId20"/>
    <p:sldId id="294" r:id="rId21"/>
    <p:sldId id="295" r:id="rId22"/>
    <p:sldId id="350" r:id="rId23"/>
    <p:sldId id="351" r:id="rId24"/>
    <p:sldId id="297" r:id="rId25"/>
    <p:sldId id="362" r:id="rId26"/>
    <p:sldId id="352" r:id="rId27"/>
    <p:sldId id="291" r:id="rId28"/>
    <p:sldId id="292" r:id="rId29"/>
    <p:sldId id="346" r:id="rId30"/>
    <p:sldId id="337" r:id="rId31"/>
    <p:sldId id="338" r:id="rId32"/>
    <p:sldId id="303" r:id="rId33"/>
    <p:sldId id="304" r:id="rId34"/>
    <p:sldId id="301" r:id="rId35"/>
    <p:sldId id="363" r:id="rId36"/>
    <p:sldId id="307" r:id="rId37"/>
    <p:sldId id="308" r:id="rId38"/>
    <p:sldId id="339" r:id="rId39"/>
    <p:sldId id="340" r:id="rId40"/>
    <p:sldId id="341" r:id="rId41"/>
    <p:sldId id="342" r:id="rId42"/>
    <p:sldId id="317" r:id="rId43"/>
    <p:sldId id="326" r:id="rId44"/>
    <p:sldId id="329" r:id="rId45"/>
    <p:sldId id="332" r:id="rId46"/>
    <p:sldId id="333" r:id="rId47"/>
    <p:sldId id="348" r:id="rId48"/>
    <p:sldId id="349" r:id="rId49"/>
    <p:sldId id="309" r:id="rId50"/>
    <p:sldId id="310" r:id="rId51"/>
    <p:sldId id="311" r:id="rId52"/>
    <p:sldId id="312" r:id="rId53"/>
    <p:sldId id="313" r:id="rId54"/>
    <p:sldId id="314" r:id="rId55"/>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8"/>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5" autoAdjust="0"/>
    <p:restoredTop sz="95149" autoAdjust="0"/>
  </p:normalViewPr>
  <p:slideViewPr>
    <p:cSldViewPr snapToGrid="0" showGuides="1">
      <p:cViewPr varScale="1">
        <p:scale>
          <a:sx n="112" d="100"/>
          <a:sy n="112" d="100"/>
        </p:scale>
        <p:origin x="1140" y="10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2/8/2018</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89.png"/><Relationship Id="rId3" Type="http://schemas.openxmlformats.org/officeDocument/2006/relationships/image" Target="../media/image67.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8.png"/><Relationship Id="rId2" Type="http://schemas.openxmlformats.org/officeDocument/2006/relationships/notesSlide" Target="../notesSlides/notesSlide6.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10.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7.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7.png"/><Relationship Id="rId28" Type="http://schemas.openxmlformats.org/officeDocument/2006/relationships/image" Target="../media/image91.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 Id="rId27"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18" Type="http://schemas.openxmlformats.org/officeDocument/2006/relationships/image" Target="../media/image41.png"/><Relationship Id="rId26" Type="http://schemas.openxmlformats.org/officeDocument/2006/relationships/image" Target="../media/image36.png"/><Relationship Id="rId3" Type="http://schemas.openxmlformats.org/officeDocument/2006/relationships/image" Target="../media/image28.png"/><Relationship Id="rId21" Type="http://schemas.openxmlformats.org/officeDocument/2006/relationships/image" Target="../media/image44.png"/><Relationship Id="rId7" Type="http://schemas.openxmlformats.org/officeDocument/2006/relationships/image" Target="../media/image98.png"/><Relationship Id="rId12" Type="http://schemas.openxmlformats.org/officeDocument/2006/relationships/image" Target="../media/image103.png"/><Relationship Id="rId17" Type="http://schemas.openxmlformats.org/officeDocument/2006/relationships/image" Target="../media/image40.png"/><Relationship Id="rId25"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97.png"/><Relationship Id="rId11" Type="http://schemas.openxmlformats.org/officeDocument/2006/relationships/image" Target="../media/image102.png"/><Relationship Id="rId24" Type="http://schemas.openxmlformats.org/officeDocument/2006/relationships/image" Target="../media/image47.png"/><Relationship Id="rId5" Type="http://schemas.openxmlformats.org/officeDocument/2006/relationships/image" Target="../media/image30.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101.png"/><Relationship Id="rId19"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image" Target="../media/image100.png"/><Relationship Id="rId14" Type="http://schemas.openxmlformats.org/officeDocument/2006/relationships/image" Target="../media/image37.png"/><Relationship Id="rId22"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93.png"/><Relationship Id="rId7" Type="http://schemas.openxmlformats.org/officeDocument/2006/relationships/image" Target="../media/image106.png"/><Relationship Id="rId2" Type="http://schemas.openxmlformats.org/officeDocument/2006/relationships/image" Target="../media/image92.png"/><Relationship Id="rId1" Type="http://schemas.openxmlformats.org/officeDocument/2006/relationships/slideLayout" Target="../slideLayouts/slideLayout10.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10.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114.png"/><Relationship Id="rId21" Type="http://schemas.openxmlformats.org/officeDocument/2006/relationships/image" Target="../media/image132.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notesSlide" Target="../notesSlides/notesSlide9.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10.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6.png"/><Relationship Id="rId23" Type="http://schemas.openxmlformats.org/officeDocument/2006/relationships/image" Target="../media/image134.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3.png"/></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slide" Target="slide20.xml"/><Relationship Id="rId18" Type="http://schemas.openxmlformats.org/officeDocument/2006/relationships/slide" Target="slide34.xml"/><Relationship Id="rId3" Type="http://schemas.openxmlformats.org/officeDocument/2006/relationships/slide" Target="slide5.xml"/><Relationship Id="rId21" Type="http://schemas.openxmlformats.org/officeDocument/2006/relationships/slide" Target="slide48.xml"/><Relationship Id="rId7" Type="http://schemas.openxmlformats.org/officeDocument/2006/relationships/slide" Target="slide19.xml"/><Relationship Id="rId12" Type="http://schemas.openxmlformats.org/officeDocument/2006/relationships/slide" Target="slide13.xml"/><Relationship Id="rId17" Type="http://schemas.openxmlformats.org/officeDocument/2006/relationships/slide" Target="slide37.xml"/><Relationship Id="rId2" Type="http://schemas.openxmlformats.org/officeDocument/2006/relationships/notesSlide" Target="../notesSlides/notesSlide2.xml"/><Relationship Id="rId16" Type="http://schemas.openxmlformats.org/officeDocument/2006/relationships/slide" Target="slide45.xml"/><Relationship Id="rId20" Type="http://schemas.openxmlformats.org/officeDocument/2006/relationships/slide" Target="slide46.xml"/><Relationship Id="rId1" Type="http://schemas.openxmlformats.org/officeDocument/2006/relationships/slideLayout" Target="../slideLayouts/slideLayout10.xml"/><Relationship Id="rId6" Type="http://schemas.openxmlformats.org/officeDocument/2006/relationships/slide" Target="slide51.xml"/><Relationship Id="rId11" Type="http://schemas.openxmlformats.org/officeDocument/2006/relationships/slide" Target="slide43.xml"/><Relationship Id="rId24" Type="http://schemas.openxmlformats.org/officeDocument/2006/relationships/slide" Target="slide38.xml"/><Relationship Id="rId5" Type="http://schemas.openxmlformats.org/officeDocument/2006/relationships/slide" Target="slide10.xml"/><Relationship Id="rId15" Type="http://schemas.openxmlformats.org/officeDocument/2006/relationships/slide" Target="slide40.xml"/><Relationship Id="rId23" Type="http://schemas.openxmlformats.org/officeDocument/2006/relationships/slide" Target="slide47.xml"/><Relationship Id="rId10" Type="http://schemas.openxmlformats.org/officeDocument/2006/relationships/slide" Target="slide17.xml"/><Relationship Id="rId19" Type="http://schemas.openxmlformats.org/officeDocument/2006/relationships/slide" Target="slide36.xml"/><Relationship Id="rId4" Type="http://schemas.openxmlformats.org/officeDocument/2006/relationships/slide" Target="slide25.xml"/><Relationship Id="rId9" Type="http://schemas.openxmlformats.org/officeDocument/2006/relationships/slide" Target="slide49.xml"/><Relationship Id="rId14" Type="http://schemas.openxmlformats.org/officeDocument/2006/relationships/slide" Target="slide28.xml"/><Relationship Id="rId22"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6.png"/><Relationship Id="rId7" Type="http://schemas.openxmlformats.org/officeDocument/2006/relationships/image" Target="../media/image140.png"/><Relationship Id="rId12" Type="http://schemas.openxmlformats.org/officeDocument/2006/relationships/image" Target="../media/image145.png"/><Relationship Id="rId17" Type="http://schemas.openxmlformats.org/officeDocument/2006/relationships/image" Target="../media/image150.png"/><Relationship Id="rId2" Type="http://schemas.openxmlformats.org/officeDocument/2006/relationships/image" Target="../media/image135.png"/><Relationship Id="rId16" Type="http://schemas.openxmlformats.org/officeDocument/2006/relationships/image" Target="../media/image149.png"/><Relationship Id="rId1" Type="http://schemas.openxmlformats.org/officeDocument/2006/relationships/slideLayout" Target="../slideLayouts/slideLayout10.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5" Type="http://schemas.openxmlformats.org/officeDocument/2006/relationships/image" Target="../media/image14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 Id="rId14" Type="http://schemas.openxmlformats.org/officeDocument/2006/relationships/image" Target="../media/image1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51.png"/><Relationship Id="rId16" Type="http://schemas.openxmlformats.org/officeDocument/2006/relationships/image" Target="../media/image165.png"/><Relationship Id="rId1" Type="http://schemas.openxmlformats.org/officeDocument/2006/relationships/slideLayout" Target="../slideLayouts/slideLayout10.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s>
</file>

<file path=ppt/slides/_rels/slide23.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69.png"/><Relationship Id="rId7" Type="http://schemas.openxmlformats.org/officeDocument/2006/relationships/image" Target="../media/image173.png"/><Relationship Id="rId2" Type="http://schemas.openxmlformats.org/officeDocument/2006/relationships/image" Target="../media/image168.png"/><Relationship Id="rId1" Type="http://schemas.openxmlformats.org/officeDocument/2006/relationships/slideLayout" Target="../slideLayouts/slideLayout10.xml"/><Relationship Id="rId6" Type="http://schemas.openxmlformats.org/officeDocument/2006/relationships/image" Target="../media/image172.png"/><Relationship Id="rId5" Type="http://schemas.openxmlformats.org/officeDocument/2006/relationships/image" Target="../media/image171.png"/><Relationship Id="rId4" Type="http://schemas.openxmlformats.org/officeDocument/2006/relationships/image" Target="../media/image170.png"/><Relationship Id="rId9" Type="http://schemas.openxmlformats.org/officeDocument/2006/relationships/image" Target="../media/image1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5.png"/><Relationship Id="rId18" Type="http://schemas.openxmlformats.org/officeDocument/2006/relationships/image" Target="../media/image190.png"/><Relationship Id="rId3" Type="http://schemas.openxmlformats.org/officeDocument/2006/relationships/image" Target="../media/image176.png"/><Relationship Id="rId21" Type="http://schemas.openxmlformats.org/officeDocument/2006/relationships/image" Target="../media/image96.png"/><Relationship Id="rId7" Type="http://schemas.openxmlformats.org/officeDocument/2006/relationships/image" Target="../media/image180.png"/><Relationship Id="rId12" Type="http://schemas.openxmlformats.org/officeDocument/2006/relationships/image" Target="../media/image184.png"/><Relationship Id="rId17" Type="http://schemas.openxmlformats.org/officeDocument/2006/relationships/image" Target="../media/image189.png"/><Relationship Id="rId2" Type="http://schemas.openxmlformats.org/officeDocument/2006/relationships/notesSlide" Target="../notesSlides/notesSlide10.xml"/><Relationship Id="rId16" Type="http://schemas.openxmlformats.org/officeDocument/2006/relationships/image" Target="../media/image188.png"/><Relationship Id="rId20" Type="http://schemas.openxmlformats.org/officeDocument/2006/relationships/image" Target="../media/image95.png"/><Relationship Id="rId1" Type="http://schemas.openxmlformats.org/officeDocument/2006/relationships/slideLayout" Target="../slideLayouts/slideLayout10.xml"/><Relationship Id="rId6" Type="http://schemas.openxmlformats.org/officeDocument/2006/relationships/image" Target="../media/image179.png"/><Relationship Id="rId11" Type="http://schemas.openxmlformats.org/officeDocument/2006/relationships/image" Target="../media/image183.png"/><Relationship Id="rId5" Type="http://schemas.openxmlformats.org/officeDocument/2006/relationships/image" Target="../media/image178.png"/><Relationship Id="rId15" Type="http://schemas.openxmlformats.org/officeDocument/2006/relationships/image" Target="../media/image187.png"/><Relationship Id="rId10" Type="http://schemas.openxmlformats.org/officeDocument/2006/relationships/image" Target="../media/image182.png"/><Relationship Id="rId19" Type="http://schemas.openxmlformats.org/officeDocument/2006/relationships/image" Target="../media/image191.png"/><Relationship Id="rId4" Type="http://schemas.openxmlformats.org/officeDocument/2006/relationships/image" Target="../media/image177.png"/><Relationship Id="rId9" Type="http://schemas.openxmlformats.org/officeDocument/2006/relationships/image" Target="../media/image5.png"/><Relationship Id="rId14" Type="http://schemas.openxmlformats.org/officeDocument/2006/relationships/image" Target="../media/image186.png"/></Relationships>
</file>

<file path=ppt/slides/_rels/slide26.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10.xml"/><Relationship Id="rId4" Type="http://schemas.openxmlformats.org/officeDocument/2006/relationships/image" Target="../media/image19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10.xml"/><Relationship Id="rId5" Type="http://schemas.openxmlformats.org/officeDocument/2006/relationships/image" Target="../media/image198.png"/><Relationship Id="rId4" Type="http://schemas.openxmlformats.org/officeDocument/2006/relationships/image" Target="../media/image19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04.png"/><Relationship Id="rId3" Type="http://schemas.openxmlformats.org/officeDocument/2006/relationships/image" Target="../media/image199.png"/><Relationship Id="rId7" Type="http://schemas.openxmlformats.org/officeDocument/2006/relationships/image" Target="../media/image203.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2.png"/><Relationship Id="rId5" Type="http://schemas.openxmlformats.org/officeDocument/2006/relationships/image" Target="../media/image201.png"/><Relationship Id="rId4" Type="http://schemas.openxmlformats.org/officeDocument/2006/relationships/image" Target="../media/image2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209.png"/><Relationship Id="rId3" Type="http://schemas.openxmlformats.org/officeDocument/2006/relationships/image" Target="../media/image205.png"/><Relationship Id="rId7" Type="http://schemas.openxmlformats.org/officeDocument/2006/relationships/image" Target="../media/image202.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 Id="rId9" Type="http://schemas.openxmlformats.org/officeDocument/2006/relationships/image" Target="../media/image2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217.png"/><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10.xml"/><Relationship Id="rId6" Type="http://schemas.openxmlformats.org/officeDocument/2006/relationships/image" Target="../media/image215.png"/><Relationship Id="rId11" Type="http://schemas.openxmlformats.org/officeDocument/2006/relationships/image" Target="../media/image219.png"/><Relationship Id="rId5" Type="http://schemas.openxmlformats.org/officeDocument/2006/relationships/image" Target="../media/image214.png"/><Relationship Id="rId10" Type="http://schemas.openxmlformats.org/officeDocument/2006/relationships/image" Target="../media/image218.png"/><Relationship Id="rId4" Type="http://schemas.openxmlformats.org/officeDocument/2006/relationships/image" Target="../media/image213.png"/><Relationship Id="rId9" Type="http://schemas.openxmlformats.org/officeDocument/2006/relationships/image" Target="../media/image2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20.png"/><Relationship Id="rId1" Type="http://schemas.openxmlformats.org/officeDocument/2006/relationships/slideLayout" Target="../slideLayouts/slideLayout10.xml"/><Relationship Id="rId4" Type="http://schemas.openxmlformats.org/officeDocument/2006/relationships/image" Target="../media/image2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18" Type="http://schemas.openxmlformats.org/officeDocument/2006/relationships/image" Target="../media/image240.png"/><Relationship Id="rId3" Type="http://schemas.openxmlformats.org/officeDocument/2006/relationships/image" Target="../media/image225.png"/><Relationship Id="rId7" Type="http://schemas.openxmlformats.org/officeDocument/2006/relationships/image" Target="../media/image229.png"/><Relationship Id="rId12" Type="http://schemas.openxmlformats.org/officeDocument/2006/relationships/image" Target="../media/image234.png"/><Relationship Id="rId17" Type="http://schemas.openxmlformats.org/officeDocument/2006/relationships/image" Target="../media/image239.png"/><Relationship Id="rId2" Type="http://schemas.openxmlformats.org/officeDocument/2006/relationships/notesSlide" Target="../notesSlides/notesSlide13.xml"/><Relationship Id="rId16" Type="http://schemas.openxmlformats.org/officeDocument/2006/relationships/image" Target="../media/image238.png"/><Relationship Id="rId20" Type="http://schemas.openxmlformats.org/officeDocument/2006/relationships/image" Target="../media/image242.png"/><Relationship Id="rId1" Type="http://schemas.openxmlformats.org/officeDocument/2006/relationships/slideLayout" Target="../slideLayouts/slideLayout10.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27.png"/><Relationship Id="rId15" Type="http://schemas.openxmlformats.org/officeDocument/2006/relationships/image" Target="../media/image237.png"/><Relationship Id="rId10" Type="http://schemas.openxmlformats.org/officeDocument/2006/relationships/image" Target="../media/image232.png"/><Relationship Id="rId19" Type="http://schemas.openxmlformats.org/officeDocument/2006/relationships/image" Target="../media/image241.png"/><Relationship Id="rId4" Type="http://schemas.openxmlformats.org/officeDocument/2006/relationships/image" Target="../media/image226.png"/><Relationship Id="rId9" Type="http://schemas.openxmlformats.org/officeDocument/2006/relationships/image" Target="../media/image231.png"/><Relationship Id="rId14" Type="http://schemas.openxmlformats.org/officeDocument/2006/relationships/image" Target="../media/image236.png"/></Relationships>
</file>

<file path=ppt/slides/_rels/slide41.xml.rels><?xml version="1.0" encoding="UTF-8" standalone="yes"?>
<Relationships xmlns="http://schemas.openxmlformats.org/package/2006/relationships"><Relationship Id="rId8" Type="http://schemas.openxmlformats.org/officeDocument/2006/relationships/image" Target="../media/image248.png"/><Relationship Id="rId13" Type="http://schemas.openxmlformats.org/officeDocument/2006/relationships/image" Target="../media/image253.png"/><Relationship Id="rId18" Type="http://schemas.openxmlformats.org/officeDocument/2006/relationships/image" Target="../media/image258.png"/><Relationship Id="rId26" Type="http://schemas.openxmlformats.org/officeDocument/2006/relationships/image" Target="../media/image266.png"/><Relationship Id="rId3" Type="http://schemas.openxmlformats.org/officeDocument/2006/relationships/image" Target="../media/image243.png"/><Relationship Id="rId21" Type="http://schemas.openxmlformats.org/officeDocument/2006/relationships/image" Target="../media/image261.png"/><Relationship Id="rId7" Type="http://schemas.openxmlformats.org/officeDocument/2006/relationships/image" Target="../media/image247.png"/><Relationship Id="rId12" Type="http://schemas.openxmlformats.org/officeDocument/2006/relationships/image" Target="../media/image252.png"/><Relationship Id="rId17" Type="http://schemas.openxmlformats.org/officeDocument/2006/relationships/image" Target="../media/image257.png"/><Relationship Id="rId25" Type="http://schemas.openxmlformats.org/officeDocument/2006/relationships/image" Target="../media/image265.png"/><Relationship Id="rId2" Type="http://schemas.openxmlformats.org/officeDocument/2006/relationships/image" Target="../media/image225.png"/><Relationship Id="rId16" Type="http://schemas.openxmlformats.org/officeDocument/2006/relationships/image" Target="../media/image256.png"/><Relationship Id="rId20" Type="http://schemas.openxmlformats.org/officeDocument/2006/relationships/image" Target="../media/image260.png"/><Relationship Id="rId1" Type="http://schemas.openxmlformats.org/officeDocument/2006/relationships/slideLayout" Target="../slideLayouts/slideLayout10.xml"/><Relationship Id="rId6" Type="http://schemas.openxmlformats.org/officeDocument/2006/relationships/image" Target="../media/image246.png"/><Relationship Id="rId11" Type="http://schemas.openxmlformats.org/officeDocument/2006/relationships/image" Target="../media/image251.png"/><Relationship Id="rId24" Type="http://schemas.openxmlformats.org/officeDocument/2006/relationships/image" Target="../media/image264.png"/><Relationship Id="rId5" Type="http://schemas.openxmlformats.org/officeDocument/2006/relationships/image" Target="../media/image245.png"/><Relationship Id="rId15" Type="http://schemas.openxmlformats.org/officeDocument/2006/relationships/image" Target="../media/image255.png"/><Relationship Id="rId23" Type="http://schemas.openxmlformats.org/officeDocument/2006/relationships/image" Target="../media/image263.png"/><Relationship Id="rId10" Type="http://schemas.openxmlformats.org/officeDocument/2006/relationships/image" Target="../media/image250.png"/><Relationship Id="rId19" Type="http://schemas.openxmlformats.org/officeDocument/2006/relationships/image" Target="../media/image259.png"/><Relationship Id="rId4" Type="http://schemas.openxmlformats.org/officeDocument/2006/relationships/image" Target="../media/image244.png"/><Relationship Id="rId9" Type="http://schemas.openxmlformats.org/officeDocument/2006/relationships/image" Target="../media/image249.png"/><Relationship Id="rId14" Type="http://schemas.openxmlformats.org/officeDocument/2006/relationships/image" Target="../media/image254.png"/><Relationship Id="rId22" Type="http://schemas.openxmlformats.org/officeDocument/2006/relationships/image" Target="../media/image262.png"/><Relationship Id="rId27" Type="http://schemas.openxmlformats.org/officeDocument/2006/relationships/image" Target="../media/image26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8" Type="http://schemas.openxmlformats.org/officeDocument/2006/relationships/image" Target="../media/image275.png"/><Relationship Id="rId13" Type="http://schemas.openxmlformats.org/officeDocument/2006/relationships/image" Target="../media/image280.png"/><Relationship Id="rId18" Type="http://schemas.openxmlformats.org/officeDocument/2006/relationships/image" Target="../media/image284.png"/><Relationship Id="rId3" Type="http://schemas.openxmlformats.org/officeDocument/2006/relationships/image" Target="../media/image270.png"/><Relationship Id="rId21" Type="http://schemas.openxmlformats.org/officeDocument/2006/relationships/image" Target="../media/image286.png"/><Relationship Id="rId7" Type="http://schemas.openxmlformats.org/officeDocument/2006/relationships/image" Target="../media/image274.png"/><Relationship Id="rId12" Type="http://schemas.openxmlformats.org/officeDocument/2006/relationships/image" Target="../media/image279.png"/><Relationship Id="rId17" Type="http://schemas.openxmlformats.org/officeDocument/2006/relationships/image" Target="../media/image283.png"/><Relationship Id="rId2" Type="http://schemas.openxmlformats.org/officeDocument/2006/relationships/notesSlide" Target="../notesSlides/notesSlide14.xml"/><Relationship Id="rId16" Type="http://schemas.openxmlformats.org/officeDocument/2006/relationships/image" Target="../media/image3.png"/><Relationship Id="rId20"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273.png"/><Relationship Id="rId11" Type="http://schemas.openxmlformats.org/officeDocument/2006/relationships/image" Target="../media/image278.png"/><Relationship Id="rId5" Type="http://schemas.openxmlformats.org/officeDocument/2006/relationships/image" Target="../media/image272.png"/><Relationship Id="rId15" Type="http://schemas.openxmlformats.org/officeDocument/2006/relationships/image" Target="../media/image282.png"/><Relationship Id="rId10" Type="http://schemas.openxmlformats.org/officeDocument/2006/relationships/image" Target="../media/image277.png"/><Relationship Id="rId19" Type="http://schemas.openxmlformats.org/officeDocument/2006/relationships/image" Target="../media/image285.png"/><Relationship Id="rId4" Type="http://schemas.openxmlformats.org/officeDocument/2006/relationships/image" Target="../media/image271.png"/><Relationship Id="rId9" Type="http://schemas.openxmlformats.org/officeDocument/2006/relationships/image" Target="../media/image276.png"/><Relationship Id="rId14" Type="http://schemas.openxmlformats.org/officeDocument/2006/relationships/image" Target="../media/image281.png"/><Relationship Id="rId22" Type="http://schemas.openxmlformats.org/officeDocument/2006/relationships/image" Target="../media/image287.png"/></Relationships>
</file>

<file path=ppt/slides/_rels/slide47.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8.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9.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9.png"/><Relationship Id="rId21" Type="http://schemas.openxmlformats.org/officeDocument/2006/relationships/image" Target="../media/image26.png"/><Relationship Id="rId7" Type="http://schemas.openxmlformats.org/officeDocument/2006/relationships/image" Target="../media/image13.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4.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19.png"/><Relationship Id="rId22" Type="http://schemas.openxmlformats.org/officeDocument/2006/relationships/image" Target="../media/image27.png"/></Relationships>
</file>

<file path=ppt/slides/_rels/slide50.xml.rels><?xml version="1.0" encoding="UTF-8" standalone="yes"?>
<Relationships xmlns="http://schemas.openxmlformats.org/package/2006/relationships"><Relationship Id="rId3" Type="http://schemas.openxmlformats.org/officeDocument/2006/relationships/image" Target="../media/image278.png"/><Relationship Id="rId2" Type="http://schemas.openxmlformats.org/officeDocument/2006/relationships/image" Target="../media/image280.png"/><Relationship Id="rId1" Type="http://schemas.openxmlformats.org/officeDocument/2006/relationships/slideLayout" Target="../slideLayouts/slideLayout10.xml"/><Relationship Id="rId4" Type="http://schemas.openxmlformats.org/officeDocument/2006/relationships/image" Target="../media/image274.png"/></Relationships>
</file>

<file path=ppt/slides/_rels/slide5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79.png"/><Relationship Id="rId7"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8.png"/><Relationship Id="rId10" Type="http://schemas.openxmlformats.org/officeDocument/2006/relationships/image" Target="../media/image66.png"/><Relationship Id="rId4" Type="http://schemas.openxmlformats.org/officeDocument/2006/relationships/image" Target="../media/image9.png"/><Relationship Id="rId9" Type="http://schemas.openxmlformats.org/officeDocument/2006/relationships/image" Target="../media/image65.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4.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5.xml"/><Relationship Id="rId16" Type="http://schemas.openxmlformats.org/officeDocument/2006/relationships/image" Target="../media/image63.png"/><Relationship Id="rId1" Type="http://schemas.openxmlformats.org/officeDocument/2006/relationships/slideLayout" Target="../slideLayouts/slideLayout10.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処理 6">
            <a:extLst>
              <a:ext uri="{FF2B5EF4-FFF2-40B4-BE49-F238E27FC236}">
                <a16:creationId xmlns:a16="http://schemas.microsoft.com/office/drawing/2014/main" id="{A5D41297-0A3F-4220-8732-E8C6CF17FE1F}"/>
              </a:ext>
            </a:extLst>
          </p:cNvPr>
          <p:cNvSpPr/>
          <p:nvPr/>
        </p:nvSpPr>
        <p:spPr>
          <a:xfrm>
            <a:off x="3805727" y="2452642"/>
            <a:ext cx="709301" cy="777667"/>
          </a:xfrm>
          <a:prstGeom prst="flowChartProcess">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フローチャート: 処理 7">
            <a:extLst>
              <a:ext uri="{FF2B5EF4-FFF2-40B4-BE49-F238E27FC236}">
                <a16:creationId xmlns:a16="http://schemas.microsoft.com/office/drawing/2014/main" id="{8B87BE7C-1420-4AD6-AAB8-EB6431E7167B}"/>
              </a:ext>
            </a:extLst>
          </p:cNvPr>
          <p:cNvSpPr/>
          <p:nvPr/>
        </p:nvSpPr>
        <p:spPr>
          <a:xfrm>
            <a:off x="3805727" y="1365903"/>
            <a:ext cx="709301" cy="777667"/>
          </a:xfrm>
          <a:prstGeom prst="flowChartProcess">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フローチャート: 処理 8">
            <a:extLst>
              <a:ext uri="{FF2B5EF4-FFF2-40B4-BE49-F238E27FC236}">
                <a16:creationId xmlns:a16="http://schemas.microsoft.com/office/drawing/2014/main" id="{63CB34CF-02FF-4E6B-A161-75E449774ADA}"/>
              </a:ext>
            </a:extLst>
          </p:cNvPr>
          <p:cNvSpPr/>
          <p:nvPr/>
        </p:nvSpPr>
        <p:spPr>
          <a:xfrm>
            <a:off x="3805727" y="279165"/>
            <a:ext cx="731520" cy="777667"/>
          </a:xfrm>
          <a:prstGeom prst="flowChartProcess">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129">
            <a:extLst>
              <a:ext uri="{FF2B5EF4-FFF2-40B4-BE49-F238E27FC236}">
                <a16:creationId xmlns:a16="http://schemas.microsoft.com/office/drawing/2014/main" id="{B76CD329-2AEB-4715-81EE-9CD594098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836" y="2575965"/>
            <a:ext cx="512055" cy="531020"/>
          </a:xfrm>
          <a:prstGeom prst="rect">
            <a:avLst/>
          </a:prstGeom>
        </p:spPr>
      </p:pic>
      <p:pic>
        <p:nvPicPr>
          <p:cNvPr id="11" name="Picture 129">
            <a:extLst>
              <a:ext uri="{FF2B5EF4-FFF2-40B4-BE49-F238E27FC236}">
                <a16:creationId xmlns:a16="http://schemas.microsoft.com/office/drawing/2014/main" id="{B059764B-71BE-4DE0-B530-402B41A45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808" y="1489225"/>
            <a:ext cx="512055" cy="531020"/>
          </a:xfrm>
          <a:prstGeom prst="rect">
            <a:avLst/>
          </a:prstGeom>
        </p:spPr>
      </p:pic>
      <p:pic>
        <p:nvPicPr>
          <p:cNvPr id="12" name="Picture 41">
            <a:extLst>
              <a:ext uri="{FF2B5EF4-FFF2-40B4-BE49-F238E27FC236}">
                <a16:creationId xmlns:a16="http://schemas.microsoft.com/office/drawing/2014/main" id="{7108B7E1-B622-432A-AFB7-2D02CDDCB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727" y="3780172"/>
            <a:ext cx="731520" cy="707136"/>
          </a:xfrm>
          <a:prstGeom prst="rect">
            <a:avLst/>
          </a:prstGeom>
        </p:spPr>
      </p:pic>
      <p:cxnSp>
        <p:nvCxnSpPr>
          <p:cNvPr id="14" name="直線矢印コネクタ 13">
            <a:extLst>
              <a:ext uri="{FF2B5EF4-FFF2-40B4-BE49-F238E27FC236}">
                <a16:creationId xmlns:a16="http://schemas.microsoft.com/office/drawing/2014/main" id="{AE15D635-F680-489E-A26C-1C306B727477}"/>
              </a:ext>
            </a:extLst>
          </p:cNvPr>
          <p:cNvCxnSpPr>
            <a:cxnSpLocks/>
            <a:stCxn id="7" idx="1"/>
            <a:endCxn id="10" idx="3"/>
          </p:cNvCxnSpPr>
          <p:nvPr/>
        </p:nvCxnSpPr>
        <p:spPr>
          <a:xfrm flipH="1" flipV="1">
            <a:off x="3164891" y="2841475"/>
            <a:ext cx="64083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98530F06-2786-4010-A103-3CD371483565}"/>
              </a:ext>
            </a:extLst>
          </p:cNvPr>
          <p:cNvCxnSpPr>
            <a:cxnSpLocks/>
            <a:stCxn id="12" idx="0"/>
            <a:endCxn id="7" idx="2"/>
          </p:cNvCxnSpPr>
          <p:nvPr/>
        </p:nvCxnSpPr>
        <p:spPr>
          <a:xfrm flipH="1" flipV="1">
            <a:off x="4160378" y="3230309"/>
            <a:ext cx="11109" cy="5498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3E9F08F6-A5C4-4B73-81B7-209752147542}"/>
              </a:ext>
            </a:extLst>
          </p:cNvPr>
          <p:cNvCxnSpPr>
            <a:cxnSpLocks/>
            <a:stCxn id="7" idx="0"/>
            <a:endCxn id="8" idx="2"/>
          </p:cNvCxnSpPr>
          <p:nvPr/>
        </p:nvCxnSpPr>
        <p:spPr>
          <a:xfrm flipV="1">
            <a:off x="4160378" y="2143570"/>
            <a:ext cx="0" cy="309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848F9A08-2EAF-4DAE-AD5D-B2A7BDEC0BCA}"/>
              </a:ext>
            </a:extLst>
          </p:cNvPr>
          <p:cNvCxnSpPr>
            <a:cxnSpLocks/>
            <a:stCxn id="8" idx="1"/>
            <a:endCxn id="11" idx="3"/>
          </p:cNvCxnSpPr>
          <p:nvPr/>
        </p:nvCxnSpPr>
        <p:spPr>
          <a:xfrm flipH="1" flipV="1">
            <a:off x="2908863" y="1754735"/>
            <a:ext cx="896864"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8826FD21-4C5F-40B3-98F1-2B35B3901ED5}"/>
              </a:ext>
            </a:extLst>
          </p:cNvPr>
          <p:cNvCxnSpPr>
            <a:cxnSpLocks/>
            <a:stCxn id="8" idx="0"/>
            <a:endCxn id="9" idx="2"/>
          </p:cNvCxnSpPr>
          <p:nvPr/>
        </p:nvCxnSpPr>
        <p:spPr>
          <a:xfrm flipV="1">
            <a:off x="4160378" y="1056832"/>
            <a:ext cx="11109" cy="30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116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858" y="895344"/>
            <a:ext cx="731520" cy="47752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a:latin typeface="Helvetica Neue"/>
                <a:cs typeface="Helvetica Neue"/>
              </a:rPr>
              <a:t>Groups</a:t>
            </a: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Auto Scaling group</a:t>
            </a: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region</a:t>
            </a: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a:solidFill>
                  <a:srgbClr val="6F2927"/>
                </a:solidFill>
                <a:latin typeface="+mj-lt"/>
                <a:ea typeface="Verdana" pitchFamily="34" charset="0"/>
                <a:cs typeface="Helvetica Neue"/>
              </a:rPr>
              <a:t>security group</a:t>
            </a: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container</a:t>
            </a: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a:solidFill>
                  <a:schemeClr val="bg1">
                    <a:lumMod val="50000"/>
                  </a:schemeClr>
                </a:solidFill>
                <a:latin typeface="+mj-lt"/>
                <a:cs typeface="Helvetica Neue"/>
              </a:rPr>
              <a:t>server contents</a:t>
            </a: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subnet</a:t>
            </a: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369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a:latin typeface="Helvetica Neue"/>
                <a:cs typeface="Helvetica Neue"/>
              </a:rPr>
              <a:t>Groups (Continued)</a:t>
            </a: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virtual private cloud</a:t>
            </a: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corporate data center</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285801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a:latin typeface="Helvetica Neue"/>
                <a:ea typeface="Verdana" pitchFamily="34" charset="0"/>
                <a:cs typeface="Helvetica Neue"/>
              </a:rPr>
              <a:t>Example</a:t>
            </a:r>
            <a:r>
              <a:rPr lang="en-US" sz="1200" dirty="0">
                <a:latin typeface="Helvetica Neue"/>
                <a:ea typeface="Verdana" pitchFamily="34" charset="0"/>
                <a:cs typeface="Helvetica Neue"/>
              </a:rPr>
              <a:t>: 2-Tier Scalable Web Application Architecture in 1 Zone</a:t>
            </a: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Example</a:t>
            </a: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12438</TotalTime>
  <Words>1286</Words>
  <Application>Microsoft Office PowerPoint</Application>
  <PresentationFormat>画面に合わせる (16:9)</PresentationFormat>
  <Paragraphs>540</Paragraphs>
  <Slides>51</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Helvetica Neue</vt:lpstr>
      <vt:lpstr>Arial</vt:lpstr>
      <vt:lpstr>Calibri</vt:lpstr>
      <vt:lpstr>Consolas</vt:lpstr>
      <vt:lpstr>Lucida Console</vt:lpstr>
      <vt:lpstr>Times New Roman</vt:lpstr>
      <vt:lpstr>Verdana</vt:lpstr>
      <vt:lpstr>DeckTemplate-AWS</vt:lpstr>
      <vt:lpstr>AWS Simple Icons </vt:lpstr>
      <vt:lpstr>Table of Contents</vt:lpstr>
      <vt:lpstr>Compute</vt:lpstr>
      <vt:lpstr>PowerPoint プレゼンテーション</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前田有葉</cp:lastModifiedBy>
  <cp:revision>480</cp:revision>
  <cp:lastPrinted>2015-12-08T20:42:53Z</cp:lastPrinted>
  <dcterms:created xsi:type="dcterms:W3CDTF">2015-09-11T19:32:07Z</dcterms:created>
  <dcterms:modified xsi:type="dcterms:W3CDTF">2018-02-08T14:59:16Z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