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111" d="100"/>
          <a:sy n="111" d="100"/>
        </p:scale>
        <p:origin x="664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DC0DE-7B41-7547-9F92-CBE902BB192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DCCAEEA-FAB1-0141-96C1-77A9DCBE6DE1}">
      <dgm:prSet/>
      <dgm:spPr/>
      <dgm:t>
        <a:bodyPr/>
        <a:lstStyle/>
        <a:p>
          <a:pPr rtl="0"/>
          <a:r>
            <a:rPr kumimoji="1" lang="ja-JP" altLang="en-US" dirty="0" smtClean="0"/>
            <a:t>２０２０年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中高教育でタブレット端末を活用予定</a:t>
          </a:r>
          <a:endParaRPr lang="ja-JP" altLang="en-US" dirty="0"/>
        </a:p>
      </dgm:t>
    </dgm:pt>
    <dgm:pt modelId="{09114167-BF4B-2742-861E-07ED98F16956}" type="par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BB08EAEC-2601-9946-A5B3-72440DF50621}" type="sib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E2BEC139-F252-C147-A317-73513B1C96B7}">
      <dgm:prSet/>
      <dgm:spPr/>
      <dgm:t>
        <a:bodyPr/>
        <a:lstStyle/>
        <a:p>
          <a:pPr rtl="0"/>
          <a:r>
            <a:rPr kumimoji="1" lang="ja-JP" altLang="en-US" dirty="0" smtClean="0"/>
            <a:t>数式による物理現象の理解の難しさ</a:t>
          </a:r>
          <a:endParaRPr lang="ja-JP" altLang="en-US" dirty="0"/>
        </a:p>
      </dgm:t>
    </dgm:pt>
    <dgm:pt modelId="{3E72C678-7E2D-E243-85AC-4DFFAD521384}" type="par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5FB10293-8E95-1145-978B-04BB388DB3A8}" type="sib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914CBDBA-73C0-1A4B-BCDF-BCB01A21BFF9}" type="pres">
      <dgm:prSet presAssocID="{832DC0DE-7B41-7547-9F92-CBE902BB19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69E48AB0-CBB0-684C-8065-D99D0B73F6F6}" type="pres">
      <dgm:prSet presAssocID="{1DCCAEEA-FAB1-0141-96C1-77A9DCBE6DE1}" presName="hierRoot1" presStyleCnt="0">
        <dgm:presLayoutVars>
          <dgm:hierBranch val="init"/>
        </dgm:presLayoutVars>
      </dgm:prSet>
      <dgm:spPr/>
    </dgm:pt>
    <dgm:pt modelId="{66BDA620-CFEE-4D4B-885B-69675C46A650}" type="pres">
      <dgm:prSet presAssocID="{1DCCAEEA-FAB1-0141-96C1-77A9DCBE6DE1}" presName="rootComposite1" presStyleCnt="0"/>
      <dgm:spPr/>
    </dgm:pt>
    <dgm:pt modelId="{7080CCF0-622D-B648-865E-A3DC63935479}" type="pres">
      <dgm:prSet presAssocID="{1DCCAEEA-FAB1-0141-96C1-77A9DCBE6DE1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1517C3-9BC2-0347-90EB-C715E774448A}" type="pres">
      <dgm:prSet presAssocID="{1DCCAEEA-FAB1-0141-96C1-77A9DCBE6DE1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C943845F-C7E1-9E42-9106-F240D230E101}" type="pres">
      <dgm:prSet presAssocID="{1DCCAEEA-FAB1-0141-96C1-77A9DCBE6DE1}" presName="hierChild2" presStyleCnt="0"/>
      <dgm:spPr/>
    </dgm:pt>
    <dgm:pt modelId="{1F7997DC-EBF7-4747-AE11-A2ADCDE6FBB3}" type="pres">
      <dgm:prSet presAssocID="{1DCCAEEA-FAB1-0141-96C1-77A9DCBE6DE1}" presName="hierChild3" presStyleCnt="0"/>
      <dgm:spPr/>
    </dgm:pt>
    <dgm:pt modelId="{82BD005D-1F4F-E643-A3FF-4B9EB0772C8F}" type="pres">
      <dgm:prSet presAssocID="{E2BEC139-F252-C147-A317-73513B1C96B7}" presName="hierRoot1" presStyleCnt="0">
        <dgm:presLayoutVars>
          <dgm:hierBranch val="init"/>
        </dgm:presLayoutVars>
      </dgm:prSet>
      <dgm:spPr/>
    </dgm:pt>
    <dgm:pt modelId="{52752246-6763-A747-9A8E-902280837F8D}" type="pres">
      <dgm:prSet presAssocID="{E2BEC139-F252-C147-A317-73513B1C96B7}" presName="rootComposite1" presStyleCnt="0"/>
      <dgm:spPr/>
    </dgm:pt>
    <dgm:pt modelId="{B042FDCF-DD26-914D-918E-FD94767820D6}" type="pres">
      <dgm:prSet presAssocID="{E2BEC139-F252-C147-A317-73513B1C96B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35D3D8E-9597-4D43-BDDE-32790825A50B}" type="pres">
      <dgm:prSet presAssocID="{E2BEC139-F252-C147-A317-73513B1C96B7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E004D530-30CB-0742-A3D9-1F806DCF9659}" type="pres">
      <dgm:prSet presAssocID="{E2BEC139-F252-C147-A317-73513B1C96B7}" presName="hierChild2" presStyleCnt="0"/>
      <dgm:spPr/>
    </dgm:pt>
    <dgm:pt modelId="{40D3A7DF-2BC5-3648-B18B-5E0CE32C3839}" type="pres">
      <dgm:prSet presAssocID="{E2BEC139-F252-C147-A317-73513B1C96B7}" presName="hierChild3" presStyleCnt="0"/>
      <dgm:spPr/>
    </dgm:pt>
  </dgm:ptLst>
  <dgm:cxnLst>
    <dgm:cxn modelId="{4D8AEF70-14A2-5A42-8317-C412DA5862E8}" type="presOf" srcId="{E2BEC139-F252-C147-A317-73513B1C96B7}" destId="{B042FDCF-DD26-914D-918E-FD94767820D6}" srcOrd="0" destOrd="0" presId="urn:microsoft.com/office/officeart/2005/8/layout/orgChart1"/>
    <dgm:cxn modelId="{E28A87C2-D3EE-2C4E-BE95-9D6626679070}" type="presOf" srcId="{832DC0DE-7B41-7547-9F92-CBE902BB192D}" destId="{914CBDBA-73C0-1A4B-BCDF-BCB01A21BFF9}" srcOrd="0" destOrd="0" presId="urn:microsoft.com/office/officeart/2005/8/layout/orgChart1"/>
    <dgm:cxn modelId="{326C5061-041E-AB41-92D6-353D9F41AA2C}" type="presOf" srcId="{E2BEC139-F252-C147-A317-73513B1C96B7}" destId="{B35D3D8E-9597-4D43-BDDE-32790825A50B}" srcOrd="1" destOrd="0" presId="urn:microsoft.com/office/officeart/2005/8/layout/orgChart1"/>
    <dgm:cxn modelId="{078B9C2C-CAB8-A348-90D8-528D17CB40E8}" type="presOf" srcId="{1DCCAEEA-FAB1-0141-96C1-77A9DCBE6DE1}" destId="{7080CCF0-622D-B648-865E-A3DC63935479}" srcOrd="0" destOrd="0" presId="urn:microsoft.com/office/officeart/2005/8/layout/orgChart1"/>
    <dgm:cxn modelId="{7C525855-46F8-C747-AD36-FCE20158E4AB}" type="presOf" srcId="{1DCCAEEA-FAB1-0141-96C1-77A9DCBE6DE1}" destId="{201517C3-9BC2-0347-90EB-C715E774448A}" srcOrd="1" destOrd="0" presId="urn:microsoft.com/office/officeart/2005/8/layout/orgChart1"/>
    <dgm:cxn modelId="{5D1F59EC-D4A7-1741-B6F9-CB38FDB3FE92}" srcId="{832DC0DE-7B41-7547-9F92-CBE902BB192D}" destId="{1DCCAEEA-FAB1-0141-96C1-77A9DCBE6DE1}" srcOrd="0" destOrd="0" parTransId="{09114167-BF4B-2742-861E-07ED98F16956}" sibTransId="{BB08EAEC-2601-9946-A5B3-72440DF50621}"/>
    <dgm:cxn modelId="{67C8EBC0-1969-C345-9B42-9002A319E28C}" srcId="{832DC0DE-7B41-7547-9F92-CBE902BB192D}" destId="{E2BEC139-F252-C147-A317-73513B1C96B7}" srcOrd="1" destOrd="0" parTransId="{3E72C678-7E2D-E243-85AC-4DFFAD521384}" sibTransId="{5FB10293-8E95-1145-978B-04BB388DB3A8}"/>
    <dgm:cxn modelId="{EC31A8F6-34F2-794B-AA87-B2BA84808785}" type="presParOf" srcId="{914CBDBA-73C0-1A4B-BCDF-BCB01A21BFF9}" destId="{69E48AB0-CBB0-684C-8065-D99D0B73F6F6}" srcOrd="0" destOrd="0" presId="urn:microsoft.com/office/officeart/2005/8/layout/orgChart1"/>
    <dgm:cxn modelId="{077496D3-50DE-604A-B920-48CCA3F0AF4E}" type="presParOf" srcId="{69E48AB0-CBB0-684C-8065-D99D0B73F6F6}" destId="{66BDA620-CFEE-4D4B-885B-69675C46A650}" srcOrd="0" destOrd="0" presId="urn:microsoft.com/office/officeart/2005/8/layout/orgChart1"/>
    <dgm:cxn modelId="{85A12B63-AAD2-5D45-921E-5C629EFA5F5A}" type="presParOf" srcId="{66BDA620-CFEE-4D4B-885B-69675C46A650}" destId="{7080CCF0-622D-B648-865E-A3DC63935479}" srcOrd="0" destOrd="0" presId="urn:microsoft.com/office/officeart/2005/8/layout/orgChart1"/>
    <dgm:cxn modelId="{88092C65-4871-6B48-8E86-D4D0AEA36DFB}" type="presParOf" srcId="{66BDA620-CFEE-4D4B-885B-69675C46A650}" destId="{201517C3-9BC2-0347-90EB-C715E774448A}" srcOrd="1" destOrd="0" presId="urn:microsoft.com/office/officeart/2005/8/layout/orgChart1"/>
    <dgm:cxn modelId="{59AF70D9-B3D7-4542-AFA2-3AB22396B988}" type="presParOf" srcId="{69E48AB0-CBB0-684C-8065-D99D0B73F6F6}" destId="{C943845F-C7E1-9E42-9106-F240D230E101}" srcOrd="1" destOrd="0" presId="urn:microsoft.com/office/officeart/2005/8/layout/orgChart1"/>
    <dgm:cxn modelId="{68C1245E-D53D-AB4B-92B0-97AA2E003288}" type="presParOf" srcId="{69E48AB0-CBB0-684C-8065-D99D0B73F6F6}" destId="{1F7997DC-EBF7-4747-AE11-A2ADCDE6FBB3}" srcOrd="2" destOrd="0" presId="urn:microsoft.com/office/officeart/2005/8/layout/orgChart1"/>
    <dgm:cxn modelId="{74FA6050-1EA1-1841-B58B-32FAFD0C4852}" type="presParOf" srcId="{914CBDBA-73C0-1A4B-BCDF-BCB01A21BFF9}" destId="{82BD005D-1F4F-E643-A3FF-4B9EB0772C8F}" srcOrd="1" destOrd="0" presId="urn:microsoft.com/office/officeart/2005/8/layout/orgChart1"/>
    <dgm:cxn modelId="{AEAD47F7-22F7-4442-B378-1A9DDBC5DB3E}" type="presParOf" srcId="{82BD005D-1F4F-E643-A3FF-4B9EB0772C8F}" destId="{52752246-6763-A747-9A8E-902280837F8D}" srcOrd="0" destOrd="0" presId="urn:microsoft.com/office/officeart/2005/8/layout/orgChart1"/>
    <dgm:cxn modelId="{344E825A-9544-1E4B-A316-ACABF8B037D1}" type="presParOf" srcId="{52752246-6763-A747-9A8E-902280837F8D}" destId="{B042FDCF-DD26-914D-918E-FD94767820D6}" srcOrd="0" destOrd="0" presId="urn:microsoft.com/office/officeart/2005/8/layout/orgChart1"/>
    <dgm:cxn modelId="{EB763F2D-E09D-6D44-97FA-E94D70582800}" type="presParOf" srcId="{52752246-6763-A747-9A8E-902280837F8D}" destId="{B35D3D8E-9597-4D43-BDDE-32790825A50B}" srcOrd="1" destOrd="0" presId="urn:microsoft.com/office/officeart/2005/8/layout/orgChart1"/>
    <dgm:cxn modelId="{1E7FDF61-3FBA-8343-B5E5-2AFDD7CC8974}" type="presParOf" srcId="{82BD005D-1F4F-E643-A3FF-4B9EB0772C8F}" destId="{E004D530-30CB-0742-A3D9-1F806DCF9659}" srcOrd="1" destOrd="0" presId="urn:microsoft.com/office/officeart/2005/8/layout/orgChart1"/>
    <dgm:cxn modelId="{A61ABFE9-9B69-BF41-8FF9-88E44F0C7A89}" type="presParOf" srcId="{82BD005D-1F4F-E643-A3FF-4B9EB0772C8F}" destId="{40D3A7DF-2BC5-3648-B18B-5E0CE32C38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CBB94-7F97-804C-ADEB-1544E06C1CC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9688087-3BEE-094D-9CC8-24F588899E63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b="1" dirty="0" smtClean="0"/>
            <a:t>物理現象の視覚化プログラムを活用し</a:t>
          </a:r>
          <a:r>
            <a:rPr kumimoji="1" lang="en-US" altLang="ja-JP" b="1" dirty="0" smtClean="0"/>
            <a:t>,</a:t>
          </a:r>
          <a:r>
            <a:rPr kumimoji="1" lang="ja-JP" altLang="en-US" b="1" dirty="0" smtClean="0"/>
            <a:t>生徒に直観的な理解を促す</a:t>
          </a:r>
          <a:endParaRPr lang="ja-JP" altLang="en-US" dirty="0"/>
        </a:p>
      </dgm:t>
    </dgm:pt>
    <dgm:pt modelId="{45E66AFD-2860-7142-8361-32FA90473B9A}" type="par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B763C8C9-0806-1549-8DAD-2B66E9A8E482}" type="sib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104ABDD5-CE9C-3445-B06C-76B3AB6C655C}" type="pres">
      <dgm:prSet presAssocID="{EF3CBB94-7F97-804C-ADEB-1544E06C1C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47479A2-5968-D74E-94DB-E41CE1B7EC80}" type="pres">
      <dgm:prSet presAssocID="{69688087-3BEE-094D-9CC8-24F588899E6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70063F9-9660-B34C-94B0-C13A4B32DA3D}" type="presOf" srcId="{EF3CBB94-7F97-804C-ADEB-1544E06C1CC2}" destId="{104ABDD5-CE9C-3445-B06C-76B3AB6C655C}" srcOrd="0" destOrd="0" presId="urn:microsoft.com/office/officeart/2005/8/layout/process1"/>
    <dgm:cxn modelId="{4975F663-80B0-9D46-86FF-F22163A01B2C}" srcId="{EF3CBB94-7F97-804C-ADEB-1544E06C1CC2}" destId="{69688087-3BEE-094D-9CC8-24F588899E63}" srcOrd="0" destOrd="0" parTransId="{45E66AFD-2860-7142-8361-32FA90473B9A}" sibTransId="{B763C8C9-0806-1549-8DAD-2B66E9A8E482}"/>
    <dgm:cxn modelId="{99EA99BA-3053-0D43-9930-04F1A6BBF3E6}" type="presOf" srcId="{69688087-3BEE-094D-9CC8-24F588899E63}" destId="{347479A2-5968-D74E-94DB-E41CE1B7EC80}" srcOrd="0" destOrd="0" presId="urn:microsoft.com/office/officeart/2005/8/layout/process1"/>
    <dgm:cxn modelId="{73F240C5-C06C-1C45-93DC-5BEDAE5A4D84}" type="presParOf" srcId="{104ABDD5-CE9C-3445-B06C-76B3AB6C655C}" destId="{347479A2-5968-D74E-94DB-E41CE1B7EC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2950E-9CAB-F349-825F-42DF2BAE452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9B7A27-FCC8-CA49-947D-6FD94841E7F3}">
      <dgm:prSet/>
      <dgm:spPr>
        <a:solidFill>
          <a:srgbClr val="F79646"/>
        </a:solidFill>
      </dgm:spPr>
      <dgm:t>
        <a:bodyPr/>
        <a:lstStyle/>
        <a:p>
          <a:pPr rtl="0"/>
          <a:r>
            <a:rPr kumimoji="1" lang="ja-JP" altLang="en-US" dirty="0" smtClean="0"/>
            <a:t>ホイヘンスの原理を</a:t>
          </a:r>
          <a:r>
            <a:rPr kumimoji="1" lang="en-US" altLang="ja-JP" dirty="0" smtClean="0"/>
            <a:t>Processing</a:t>
          </a:r>
          <a:r>
            <a:rPr kumimoji="1" lang="ja-JP" altLang="en-US" dirty="0" smtClean="0"/>
            <a:t>言語によるプログラムにより視覚化する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122DB3B3-EB2F-7C47-90DB-03F730EB99BC}" type="par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704C4C40-D3D1-214B-A970-058A82AC3ED1}" type="sib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5899DEE0-CADB-F44D-B92C-4513E37033C3}">
      <dgm:prSet/>
      <dgm:spPr/>
      <dgm:t>
        <a:bodyPr/>
        <a:lstStyle/>
        <a:p>
          <a:pPr rtl="0"/>
          <a:r>
            <a:rPr kumimoji="1" lang="en-US" altLang="ja-JP" dirty="0" smtClean="0"/>
            <a:t>1. </a:t>
          </a:r>
          <a:r>
            <a:rPr kumimoji="1" lang="ja-JP" altLang="en-US" dirty="0" smtClean="0"/>
            <a:t>理論上でしか存在しない素元波を動的に見せることにより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深く印象付けることができる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A264ECC9-844E-7D44-9113-21CFA2FD7AC4}" type="parTrans" cxnId="{F6D4385F-B829-7648-B2DC-58AA029F6E30}">
      <dgm:prSet/>
      <dgm:spPr/>
      <dgm:t>
        <a:bodyPr/>
        <a:lstStyle/>
        <a:p>
          <a:endParaRPr kumimoji="1" lang="ja-JP" altLang="en-US"/>
        </a:p>
      </dgm:t>
    </dgm:pt>
    <dgm:pt modelId="{37839A4E-07B8-594E-B7CA-21ADFF210AC0}" type="sibTrans" cxnId="{F6D4385F-B829-7648-B2DC-58AA029F6E30}">
      <dgm:prSet/>
      <dgm:spPr/>
      <dgm:t>
        <a:bodyPr/>
        <a:lstStyle/>
        <a:p>
          <a:endParaRPr kumimoji="1" lang="ja-JP" altLang="en-US"/>
        </a:p>
      </dgm:t>
    </dgm:pt>
    <dgm:pt modelId="{8A1294F2-BF53-044B-A50F-5FE9D5F06C71}">
      <dgm:prSet/>
      <dgm:spPr/>
      <dgm:t>
        <a:bodyPr/>
        <a:lstStyle/>
        <a:p>
          <a:pPr rtl="0"/>
          <a:r>
            <a:rPr kumimoji="1" lang="en-US" altLang="ja-JP" dirty="0" smtClean="0"/>
            <a:t>2. </a:t>
          </a:r>
          <a:r>
            <a:rPr kumimoji="1" lang="ja-JP" altLang="en-US" dirty="0" smtClean="0"/>
            <a:t>この原理を理解することで波の反射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屈折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回折といった性質を全て理解できる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6A308E14-37F6-BA42-9B4E-902C4D35FDC1}" type="parTrans" cxnId="{4BF18E41-A5B0-AF49-A589-6FD4306665F0}">
      <dgm:prSet/>
      <dgm:spPr/>
      <dgm:t>
        <a:bodyPr/>
        <a:lstStyle/>
        <a:p>
          <a:endParaRPr kumimoji="1" lang="ja-JP" altLang="en-US"/>
        </a:p>
      </dgm:t>
    </dgm:pt>
    <dgm:pt modelId="{47524B74-B858-4E44-96D4-807F5BCAA229}" type="sibTrans" cxnId="{4BF18E41-A5B0-AF49-A589-6FD4306665F0}">
      <dgm:prSet/>
      <dgm:spPr/>
      <dgm:t>
        <a:bodyPr/>
        <a:lstStyle/>
        <a:p>
          <a:endParaRPr kumimoji="1" lang="ja-JP" altLang="en-US"/>
        </a:p>
      </dgm:t>
    </dgm:pt>
    <dgm:pt modelId="{23553640-2170-C742-BC60-A28D7F38F4A4}" type="pres">
      <dgm:prSet presAssocID="{C172950E-9CAB-F349-825F-42DF2BAE45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C0905867-D74E-DA41-87FD-31A59ACC446B}" type="pres">
      <dgm:prSet presAssocID="{6E9B7A27-FCC8-CA49-947D-6FD94841E7F3}" presName="root" presStyleCnt="0"/>
      <dgm:spPr/>
    </dgm:pt>
    <dgm:pt modelId="{F6038E81-8CA2-8746-9F65-664C68F2784B}" type="pres">
      <dgm:prSet presAssocID="{6E9B7A27-FCC8-CA49-947D-6FD94841E7F3}" presName="rootComposite" presStyleCnt="0"/>
      <dgm:spPr/>
    </dgm:pt>
    <dgm:pt modelId="{ECD439B4-8CC1-F842-A459-BA11C7B22CE6}" type="pres">
      <dgm:prSet presAssocID="{6E9B7A27-FCC8-CA49-947D-6FD94841E7F3}" presName="rootText" presStyleLbl="node1" presStyleIdx="0" presStyleCnt="1" custScaleX="363121"/>
      <dgm:spPr/>
      <dgm:t>
        <a:bodyPr/>
        <a:lstStyle/>
        <a:p>
          <a:endParaRPr kumimoji="1" lang="ja-JP" altLang="en-US"/>
        </a:p>
      </dgm:t>
    </dgm:pt>
    <dgm:pt modelId="{1AC78A20-F62C-114E-AF0E-B1EBE58A92B5}" type="pres">
      <dgm:prSet presAssocID="{6E9B7A27-FCC8-CA49-947D-6FD94841E7F3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65E31835-C2AF-364C-B0F4-5DD15AEE2292}" type="pres">
      <dgm:prSet presAssocID="{6E9B7A27-FCC8-CA49-947D-6FD94841E7F3}" presName="childShape" presStyleCnt="0"/>
      <dgm:spPr/>
    </dgm:pt>
    <dgm:pt modelId="{01D8FAF8-273A-5F42-B80C-95F9F1BD6CD7}" type="pres">
      <dgm:prSet presAssocID="{A264ECC9-844E-7D44-9113-21CFA2FD7AC4}" presName="Name13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03174683-EDA3-8F43-8532-8231252C9FB7}" type="pres">
      <dgm:prSet presAssocID="{5899DEE0-CADB-F44D-B92C-4513E37033C3}" presName="childText" presStyleLbl="bgAcc1" presStyleIdx="0" presStyleCnt="2" custScaleX="3027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407117A-AD28-C840-812C-0111E58CD679}" type="pres">
      <dgm:prSet presAssocID="{6A308E14-37F6-BA42-9B4E-902C4D35FDC1}" presName="Name13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7B7DDB90-3590-8845-BE1D-DB1FE36F4CB6}" type="pres">
      <dgm:prSet presAssocID="{8A1294F2-BF53-044B-A50F-5FE9D5F06C71}" presName="childText" presStyleLbl="bgAcc1" presStyleIdx="1" presStyleCnt="2" custScaleX="300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E74B73-3EAF-404D-810E-E722AB63BF0A}" srcId="{C172950E-9CAB-F349-825F-42DF2BAE452E}" destId="{6E9B7A27-FCC8-CA49-947D-6FD94841E7F3}" srcOrd="0" destOrd="0" parTransId="{122DB3B3-EB2F-7C47-90DB-03F730EB99BC}" sibTransId="{704C4C40-D3D1-214B-A970-058A82AC3ED1}"/>
    <dgm:cxn modelId="{5AA75CCB-08FC-204B-B6E5-9272E6C1D5AD}" type="presOf" srcId="{8A1294F2-BF53-044B-A50F-5FE9D5F06C71}" destId="{7B7DDB90-3590-8845-BE1D-DB1FE36F4CB6}" srcOrd="0" destOrd="0" presId="urn:microsoft.com/office/officeart/2005/8/layout/hierarchy3"/>
    <dgm:cxn modelId="{4BF18E41-A5B0-AF49-A589-6FD4306665F0}" srcId="{6E9B7A27-FCC8-CA49-947D-6FD94841E7F3}" destId="{8A1294F2-BF53-044B-A50F-5FE9D5F06C71}" srcOrd="1" destOrd="0" parTransId="{6A308E14-37F6-BA42-9B4E-902C4D35FDC1}" sibTransId="{47524B74-B858-4E44-96D4-807F5BCAA229}"/>
    <dgm:cxn modelId="{51092F26-FD51-424E-B8E0-DDC0E755A5DE}" type="presOf" srcId="{5899DEE0-CADB-F44D-B92C-4513E37033C3}" destId="{03174683-EDA3-8F43-8532-8231252C9FB7}" srcOrd="0" destOrd="0" presId="urn:microsoft.com/office/officeart/2005/8/layout/hierarchy3"/>
    <dgm:cxn modelId="{79C5BE6E-6CC5-A345-8AC0-F31E686C8637}" type="presOf" srcId="{6E9B7A27-FCC8-CA49-947D-6FD94841E7F3}" destId="{ECD439B4-8CC1-F842-A459-BA11C7B22CE6}" srcOrd="0" destOrd="0" presId="urn:microsoft.com/office/officeart/2005/8/layout/hierarchy3"/>
    <dgm:cxn modelId="{F6D4385F-B829-7648-B2DC-58AA029F6E30}" srcId="{6E9B7A27-FCC8-CA49-947D-6FD94841E7F3}" destId="{5899DEE0-CADB-F44D-B92C-4513E37033C3}" srcOrd="0" destOrd="0" parTransId="{A264ECC9-844E-7D44-9113-21CFA2FD7AC4}" sibTransId="{37839A4E-07B8-594E-B7CA-21ADFF210AC0}"/>
    <dgm:cxn modelId="{F5CA1742-7E8B-FC48-A073-811B70981453}" type="presOf" srcId="{6A308E14-37F6-BA42-9B4E-902C4D35FDC1}" destId="{1407117A-AD28-C840-812C-0111E58CD679}" srcOrd="0" destOrd="0" presId="urn:microsoft.com/office/officeart/2005/8/layout/hierarchy3"/>
    <dgm:cxn modelId="{38477556-F282-EF40-A91F-626F6AD04C81}" type="presOf" srcId="{A264ECC9-844E-7D44-9113-21CFA2FD7AC4}" destId="{01D8FAF8-273A-5F42-B80C-95F9F1BD6CD7}" srcOrd="0" destOrd="0" presId="urn:microsoft.com/office/officeart/2005/8/layout/hierarchy3"/>
    <dgm:cxn modelId="{4D102E7B-BA06-CD46-883D-14EE9F66A152}" type="presOf" srcId="{6E9B7A27-FCC8-CA49-947D-6FD94841E7F3}" destId="{1AC78A20-F62C-114E-AF0E-B1EBE58A92B5}" srcOrd="1" destOrd="0" presId="urn:microsoft.com/office/officeart/2005/8/layout/hierarchy3"/>
    <dgm:cxn modelId="{E3000FA4-A80A-7D44-ADCD-D1BAC09F9D76}" type="presOf" srcId="{C172950E-9CAB-F349-825F-42DF2BAE452E}" destId="{23553640-2170-C742-BC60-A28D7F38F4A4}" srcOrd="0" destOrd="0" presId="urn:microsoft.com/office/officeart/2005/8/layout/hierarchy3"/>
    <dgm:cxn modelId="{B9B7FE86-0A92-154D-B86D-811FB88B3576}" type="presParOf" srcId="{23553640-2170-C742-BC60-A28D7F38F4A4}" destId="{C0905867-D74E-DA41-87FD-31A59ACC446B}" srcOrd="0" destOrd="0" presId="urn:microsoft.com/office/officeart/2005/8/layout/hierarchy3"/>
    <dgm:cxn modelId="{6E8A8FD3-7B6F-084B-A5FF-FD3DFCF0A82C}" type="presParOf" srcId="{C0905867-D74E-DA41-87FD-31A59ACC446B}" destId="{F6038E81-8CA2-8746-9F65-664C68F2784B}" srcOrd="0" destOrd="0" presId="urn:microsoft.com/office/officeart/2005/8/layout/hierarchy3"/>
    <dgm:cxn modelId="{A59530B9-B05A-564C-BDD8-23D877B822F6}" type="presParOf" srcId="{F6038E81-8CA2-8746-9F65-664C68F2784B}" destId="{ECD439B4-8CC1-F842-A459-BA11C7B22CE6}" srcOrd="0" destOrd="0" presId="urn:microsoft.com/office/officeart/2005/8/layout/hierarchy3"/>
    <dgm:cxn modelId="{1EE2954D-382C-FC41-B4DA-D0F6E5950E31}" type="presParOf" srcId="{F6038E81-8CA2-8746-9F65-664C68F2784B}" destId="{1AC78A20-F62C-114E-AF0E-B1EBE58A92B5}" srcOrd="1" destOrd="0" presId="urn:microsoft.com/office/officeart/2005/8/layout/hierarchy3"/>
    <dgm:cxn modelId="{C63B9A8A-B498-CF44-96A5-C0342153A473}" type="presParOf" srcId="{C0905867-D74E-DA41-87FD-31A59ACC446B}" destId="{65E31835-C2AF-364C-B0F4-5DD15AEE2292}" srcOrd="1" destOrd="0" presId="urn:microsoft.com/office/officeart/2005/8/layout/hierarchy3"/>
    <dgm:cxn modelId="{5DA3F8DB-7CE8-1944-AFE4-D6909989F9C8}" type="presParOf" srcId="{65E31835-C2AF-364C-B0F4-5DD15AEE2292}" destId="{01D8FAF8-273A-5F42-B80C-95F9F1BD6CD7}" srcOrd="0" destOrd="0" presId="urn:microsoft.com/office/officeart/2005/8/layout/hierarchy3"/>
    <dgm:cxn modelId="{A88F5B25-5AC7-7740-BF25-95968C1B91C6}" type="presParOf" srcId="{65E31835-C2AF-364C-B0F4-5DD15AEE2292}" destId="{03174683-EDA3-8F43-8532-8231252C9FB7}" srcOrd="1" destOrd="0" presId="urn:microsoft.com/office/officeart/2005/8/layout/hierarchy3"/>
    <dgm:cxn modelId="{4E8D4754-A49C-0D4A-991E-48DB6B5CA999}" type="presParOf" srcId="{65E31835-C2AF-364C-B0F4-5DD15AEE2292}" destId="{1407117A-AD28-C840-812C-0111E58CD679}" srcOrd="2" destOrd="0" presId="urn:microsoft.com/office/officeart/2005/8/layout/hierarchy3"/>
    <dgm:cxn modelId="{1E79D957-5FF7-BC4E-8D33-2EAD5F217011}" type="presParOf" srcId="{65E31835-C2AF-364C-B0F4-5DD15AEE2292}" destId="{7B7DDB90-3590-8845-BE1D-DB1FE36F4C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4FF62D-84A0-384A-BFB7-3654B826E03B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BF5B8AA-8571-9544-9CFB-97A8D12A35AA}">
      <dgm:prSet/>
      <dgm:spPr/>
      <dgm:t>
        <a:bodyPr/>
        <a:lstStyle/>
        <a:p>
          <a:pPr rtl="0"/>
          <a:r>
            <a:rPr kumimoji="1" lang="ja-JP" altLang="en-US" dirty="0" smtClean="0"/>
            <a:t>開発者側の利点</a:t>
          </a:r>
          <a:endParaRPr lang="ja-JP" altLang="en-US" dirty="0"/>
        </a:p>
      </dgm:t>
    </dgm:pt>
    <dgm:pt modelId="{BCA95780-FBFC-8149-A252-CC69DB9B19B1}" type="par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0B84BB70-D8E2-924A-AD25-60D31EF448C6}" type="sib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8C76324F-E685-A043-9C96-77110F7D4157}">
      <dgm:prSet/>
      <dgm:spPr/>
      <dgm:t>
        <a:bodyPr/>
        <a:lstStyle/>
        <a:p>
          <a:pPr rtl="0"/>
          <a:r>
            <a:rPr kumimoji="1" lang="ja-JP" altLang="en-US" dirty="0" smtClean="0"/>
            <a:t>インタラクティブソフトウェアやビジュアルプレゼンテーションの作成に特化した言語</a:t>
          </a:r>
          <a:endParaRPr lang="ja-JP" altLang="en-US" dirty="0"/>
        </a:p>
      </dgm:t>
    </dgm:pt>
    <dgm:pt modelId="{22B792CB-FEE4-4445-9505-85AC22A989E5}" type="par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F7BC08C6-5EE9-204F-93F5-64F917B645B1}" type="sib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AD38961A-880A-4C40-A58F-34C41ADEBFBC}">
      <dgm:prSet/>
      <dgm:spPr/>
      <dgm:t>
        <a:bodyPr/>
        <a:lstStyle/>
        <a:p>
          <a:r>
            <a:rPr kumimoji="1" lang="ja-JP" altLang="en-US" dirty="0" smtClean="0"/>
            <a:t>学習者側の利点</a:t>
          </a:r>
          <a:endParaRPr kumimoji="1" lang="ja-JP" altLang="en-US" dirty="0"/>
        </a:p>
      </dgm:t>
    </dgm:pt>
    <dgm:pt modelId="{4B88AA1C-C1B4-B44C-B924-5EAD043FB7DE}" type="par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5EE61892-2BC3-CF45-AAD0-5ACDFC391919}" type="sib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9756941B-71D6-C440-B51F-924554AEF665}">
      <dgm:prSet/>
      <dgm:spPr/>
      <dgm:t>
        <a:bodyPr/>
        <a:lstStyle/>
        <a:p>
          <a:r>
            <a:rPr kumimoji="1" lang="ja-JP" altLang="en-US" dirty="0" smtClean="0"/>
            <a:t>タブレット端末で用いられている全てのプラットフォームで動作</a:t>
          </a:r>
          <a:endParaRPr kumimoji="1" lang="ja-JP" altLang="en-US" dirty="0"/>
        </a:p>
      </dgm:t>
    </dgm:pt>
    <dgm:pt modelId="{B28C8835-3183-E243-A9E7-3EE51A102164}" type="par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43410CFE-2857-5E4B-80F6-AD5DE77E9E2F}" type="sib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2293563E-2053-774A-80E7-B577ADF41B35}">
      <dgm:prSet/>
      <dgm:spPr/>
      <dgm:t>
        <a:bodyPr/>
        <a:lstStyle/>
        <a:p>
          <a:r>
            <a:rPr kumimoji="1" lang="ja-JP" altLang="en-US" dirty="0" smtClean="0"/>
            <a:t>環境構築が容易かつ無償で行える</a:t>
          </a:r>
          <a:endParaRPr kumimoji="1" lang="ja-JP" altLang="en-US" dirty="0"/>
        </a:p>
      </dgm:t>
    </dgm:pt>
    <dgm:pt modelId="{226A6957-6D92-DA4F-A2A8-99C44C01F05C}" type="par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A4D8B57F-FE7B-C446-825C-914AF122BF76}" type="sib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BC03A7EE-C622-2640-A515-6F96842C9BF8}" type="pres">
      <dgm:prSet presAssocID="{0A4FF62D-84A0-384A-BFB7-3654B826E0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7292B3B-E159-9C40-8BDC-BDB14D684BC2}" type="pres">
      <dgm:prSet presAssocID="{DBF5B8AA-8571-9544-9CFB-97A8D12A35AA}" presName="root" presStyleCnt="0"/>
      <dgm:spPr/>
    </dgm:pt>
    <dgm:pt modelId="{95BADE1B-0AFD-4F42-9172-1BD6F56779A3}" type="pres">
      <dgm:prSet presAssocID="{DBF5B8AA-8571-9544-9CFB-97A8D12A35AA}" presName="rootComposite" presStyleCnt="0"/>
      <dgm:spPr/>
    </dgm:pt>
    <dgm:pt modelId="{9055DBE3-C591-844E-9279-7EF988C3AC86}" type="pres">
      <dgm:prSet presAssocID="{DBF5B8AA-8571-9544-9CFB-97A8D12A35AA}" presName="rootText" presStyleLbl="node1" presStyleIdx="0" presStyleCnt="2" custLinFactNeighborX="-46753" custLinFactNeighborY="-167"/>
      <dgm:spPr/>
      <dgm:t>
        <a:bodyPr/>
        <a:lstStyle/>
        <a:p>
          <a:endParaRPr kumimoji="1" lang="ja-JP" altLang="en-US"/>
        </a:p>
      </dgm:t>
    </dgm:pt>
    <dgm:pt modelId="{933538BC-906D-CC44-B747-0CEF1450A170}" type="pres">
      <dgm:prSet presAssocID="{DBF5B8AA-8571-9544-9CFB-97A8D12A35AA}" presName="rootConnector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5205ACB1-7A8F-564E-87D9-7029CDBD2EE4}" type="pres">
      <dgm:prSet presAssocID="{DBF5B8AA-8571-9544-9CFB-97A8D12A35AA}" presName="childShape" presStyleCnt="0"/>
      <dgm:spPr/>
    </dgm:pt>
    <dgm:pt modelId="{EA224E4A-823A-5F47-902F-01A38638163B}" type="pres">
      <dgm:prSet presAssocID="{22B792CB-FEE4-4445-9505-85AC22A989E5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C472F4EA-2FF4-7D41-9120-A2A82EE6C4EC}" type="pres">
      <dgm:prSet presAssocID="{8C76324F-E685-A043-9C96-77110F7D4157}" presName="childText" presStyleLbl="bgAcc1" presStyleIdx="0" presStyleCnt="3" custScaleX="162192" custScaleY="149829" custLinFactNeighborX="336" custLinFactNeighborY="1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782169-7562-8F40-8AD5-77E2D423A9BF}" type="pres">
      <dgm:prSet presAssocID="{AD38961A-880A-4C40-A58F-34C41ADEBFBC}" presName="root" presStyleCnt="0"/>
      <dgm:spPr/>
    </dgm:pt>
    <dgm:pt modelId="{F33A2855-316C-1E40-BF58-ADBDF6CD059C}" type="pres">
      <dgm:prSet presAssocID="{AD38961A-880A-4C40-A58F-34C41ADEBFBC}" presName="rootComposite" presStyleCnt="0"/>
      <dgm:spPr/>
    </dgm:pt>
    <dgm:pt modelId="{183495E4-0D95-304E-A7B1-D51103F54E89}" type="pres">
      <dgm:prSet presAssocID="{AD38961A-880A-4C40-A58F-34C41ADEBFBC}" presName="rootText" presStyleLbl="node1" presStyleIdx="1" presStyleCnt="2" custLinFactNeighborX="2214" custLinFactNeighborY="-167"/>
      <dgm:spPr/>
      <dgm:t>
        <a:bodyPr/>
        <a:lstStyle/>
        <a:p>
          <a:endParaRPr kumimoji="1" lang="ja-JP" altLang="en-US"/>
        </a:p>
      </dgm:t>
    </dgm:pt>
    <dgm:pt modelId="{4A7998E3-8CD0-4A46-A69B-AB17237A5FED}" type="pres">
      <dgm:prSet presAssocID="{AD38961A-880A-4C40-A58F-34C41ADEBFBC}" presName="rootConnector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D518227-ABDF-564E-BA7D-EBC56EAC8EFA}" type="pres">
      <dgm:prSet presAssocID="{AD38961A-880A-4C40-A58F-34C41ADEBFBC}" presName="childShape" presStyleCnt="0"/>
      <dgm:spPr/>
    </dgm:pt>
    <dgm:pt modelId="{9B74D6BE-AA7B-8142-BC89-4CC98B7AF29A}" type="pres">
      <dgm:prSet presAssocID="{B28C8835-3183-E243-A9E7-3EE51A102164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BCEAC06F-6245-CE44-947F-362F37B128CB}" type="pres">
      <dgm:prSet presAssocID="{9756941B-71D6-C440-B51F-924554AEF665}" presName="childText" presStyleLbl="bgAcc1" presStyleIdx="1" presStyleCnt="3" custScaleX="175016" custLinFactNeighborX="12731" custLinFactNeighborY="-3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EE746CF-615C-A943-96C4-47676C92CE72}" type="pres">
      <dgm:prSet presAssocID="{226A6957-6D92-DA4F-A2A8-99C44C01F05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E972DBDE-3E28-6D44-800C-186440D55E69}" type="pres">
      <dgm:prSet presAssocID="{2293563E-2053-774A-80E7-B577ADF41B35}" presName="childText" presStyleLbl="bgAcc1" presStyleIdx="2" presStyleCnt="3" custScaleX="171695" custLinFactNeighborX="553" custLinFactNeighborY="16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AF6F565-D0EF-334E-A805-C4A3249277BB}" srcId="{0A4FF62D-84A0-384A-BFB7-3654B826E03B}" destId="{DBF5B8AA-8571-9544-9CFB-97A8D12A35AA}" srcOrd="0" destOrd="0" parTransId="{BCA95780-FBFC-8149-A252-CC69DB9B19B1}" sibTransId="{0B84BB70-D8E2-924A-AD25-60D31EF448C6}"/>
    <dgm:cxn modelId="{EFD50455-567C-C44A-8794-AF6EE85F1CED}" type="presOf" srcId="{AD38961A-880A-4C40-A58F-34C41ADEBFBC}" destId="{4A7998E3-8CD0-4A46-A69B-AB17237A5FED}" srcOrd="1" destOrd="0" presId="urn:microsoft.com/office/officeart/2005/8/layout/hierarchy3"/>
    <dgm:cxn modelId="{456F047C-F07E-7F4A-9E3A-5017758F60EE}" type="presOf" srcId="{2293563E-2053-774A-80E7-B577ADF41B35}" destId="{E972DBDE-3E28-6D44-800C-186440D55E69}" srcOrd="0" destOrd="0" presId="urn:microsoft.com/office/officeart/2005/8/layout/hierarchy3"/>
    <dgm:cxn modelId="{B01BA90E-45EC-4B47-AE7E-A83467DC1FB0}" srcId="{AD38961A-880A-4C40-A58F-34C41ADEBFBC}" destId="{9756941B-71D6-C440-B51F-924554AEF665}" srcOrd="0" destOrd="0" parTransId="{B28C8835-3183-E243-A9E7-3EE51A102164}" sibTransId="{43410CFE-2857-5E4B-80F6-AD5DE77E9E2F}"/>
    <dgm:cxn modelId="{FD0C2CB6-38FC-E24A-9C70-5766E19C3CBC}" type="presOf" srcId="{DBF5B8AA-8571-9544-9CFB-97A8D12A35AA}" destId="{933538BC-906D-CC44-B747-0CEF1450A170}" srcOrd="1" destOrd="0" presId="urn:microsoft.com/office/officeart/2005/8/layout/hierarchy3"/>
    <dgm:cxn modelId="{957993F3-2DE3-7349-BC81-934935479160}" type="presOf" srcId="{9756941B-71D6-C440-B51F-924554AEF665}" destId="{BCEAC06F-6245-CE44-947F-362F37B128CB}" srcOrd="0" destOrd="0" presId="urn:microsoft.com/office/officeart/2005/8/layout/hierarchy3"/>
    <dgm:cxn modelId="{AC75E059-71A3-8141-975F-C2491F60E96E}" type="presOf" srcId="{226A6957-6D92-DA4F-A2A8-99C44C01F05C}" destId="{2EE746CF-615C-A943-96C4-47676C92CE72}" srcOrd="0" destOrd="0" presId="urn:microsoft.com/office/officeart/2005/8/layout/hierarchy3"/>
    <dgm:cxn modelId="{94CE9BB4-F318-B84F-BB9F-3705016D7852}" type="presOf" srcId="{B28C8835-3183-E243-A9E7-3EE51A102164}" destId="{9B74D6BE-AA7B-8142-BC89-4CC98B7AF29A}" srcOrd="0" destOrd="0" presId="urn:microsoft.com/office/officeart/2005/8/layout/hierarchy3"/>
    <dgm:cxn modelId="{45B4E565-EF5C-5B44-A0E6-104C5978896D}" type="presOf" srcId="{22B792CB-FEE4-4445-9505-85AC22A989E5}" destId="{EA224E4A-823A-5F47-902F-01A38638163B}" srcOrd="0" destOrd="0" presId="urn:microsoft.com/office/officeart/2005/8/layout/hierarchy3"/>
    <dgm:cxn modelId="{0AB2A091-8D78-F44F-8178-56D72BB4719D}" type="presOf" srcId="{0A4FF62D-84A0-384A-BFB7-3654B826E03B}" destId="{BC03A7EE-C622-2640-A515-6F96842C9BF8}" srcOrd="0" destOrd="0" presId="urn:microsoft.com/office/officeart/2005/8/layout/hierarchy3"/>
    <dgm:cxn modelId="{933C46C8-5182-934E-B989-F2928AB049FA}" srcId="{AD38961A-880A-4C40-A58F-34C41ADEBFBC}" destId="{2293563E-2053-774A-80E7-B577ADF41B35}" srcOrd="1" destOrd="0" parTransId="{226A6957-6D92-DA4F-A2A8-99C44C01F05C}" sibTransId="{A4D8B57F-FE7B-C446-825C-914AF122BF76}"/>
    <dgm:cxn modelId="{E40013AA-8DDA-3741-B073-0ED068F8B0EE}" srcId="{0A4FF62D-84A0-384A-BFB7-3654B826E03B}" destId="{AD38961A-880A-4C40-A58F-34C41ADEBFBC}" srcOrd="1" destOrd="0" parTransId="{4B88AA1C-C1B4-B44C-B924-5EAD043FB7DE}" sibTransId="{5EE61892-2BC3-CF45-AAD0-5ACDFC391919}"/>
    <dgm:cxn modelId="{FBBF569B-052D-1841-9A0D-3221F48308A3}" type="presOf" srcId="{8C76324F-E685-A043-9C96-77110F7D4157}" destId="{C472F4EA-2FF4-7D41-9120-A2A82EE6C4EC}" srcOrd="0" destOrd="0" presId="urn:microsoft.com/office/officeart/2005/8/layout/hierarchy3"/>
    <dgm:cxn modelId="{91D7FD95-9396-D944-9967-83A735D2F734}" type="presOf" srcId="{AD38961A-880A-4C40-A58F-34C41ADEBFBC}" destId="{183495E4-0D95-304E-A7B1-D51103F54E89}" srcOrd="0" destOrd="0" presId="urn:microsoft.com/office/officeart/2005/8/layout/hierarchy3"/>
    <dgm:cxn modelId="{32F6E728-57E6-A84A-BDFF-45F5617A72B4}" type="presOf" srcId="{DBF5B8AA-8571-9544-9CFB-97A8D12A35AA}" destId="{9055DBE3-C591-844E-9279-7EF988C3AC86}" srcOrd="0" destOrd="0" presId="urn:microsoft.com/office/officeart/2005/8/layout/hierarchy3"/>
    <dgm:cxn modelId="{1C688572-44A6-EF42-9344-6E43B780FAE3}" srcId="{DBF5B8AA-8571-9544-9CFB-97A8D12A35AA}" destId="{8C76324F-E685-A043-9C96-77110F7D4157}" srcOrd="0" destOrd="0" parTransId="{22B792CB-FEE4-4445-9505-85AC22A989E5}" sibTransId="{F7BC08C6-5EE9-204F-93F5-64F917B645B1}"/>
    <dgm:cxn modelId="{C974D2B2-E99B-3B40-8662-91C2196797D4}" type="presParOf" srcId="{BC03A7EE-C622-2640-A515-6F96842C9BF8}" destId="{97292B3B-E159-9C40-8BDC-BDB14D684BC2}" srcOrd="0" destOrd="0" presId="urn:microsoft.com/office/officeart/2005/8/layout/hierarchy3"/>
    <dgm:cxn modelId="{5EB87DBE-F59D-E941-A69B-EF6BA6469EF6}" type="presParOf" srcId="{97292B3B-E159-9C40-8BDC-BDB14D684BC2}" destId="{95BADE1B-0AFD-4F42-9172-1BD6F56779A3}" srcOrd="0" destOrd="0" presId="urn:microsoft.com/office/officeart/2005/8/layout/hierarchy3"/>
    <dgm:cxn modelId="{B92DD970-0D64-8047-8C0F-0DFFF437F339}" type="presParOf" srcId="{95BADE1B-0AFD-4F42-9172-1BD6F56779A3}" destId="{9055DBE3-C591-844E-9279-7EF988C3AC86}" srcOrd="0" destOrd="0" presId="urn:microsoft.com/office/officeart/2005/8/layout/hierarchy3"/>
    <dgm:cxn modelId="{196AC13A-8A4D-B545-A2E7-EF0647AC0643}" type="presParOf" srcId="{95BADE1B-0AFD-4F42-9172-1BD6F56779A3}" destId="{933538BC-906D-CC44-B747-0CEF1450A170}" srcOrd="1" destOrd="0" presId="urn:microsoft.com/office/officeart/2005/8/layout/hierarchy3"/>
    <dgm:cxn modelId="{CB6111E7-98F7-8C4A-89E8-1B521432AD95}" type="presParOf" srcId="{97292B3B-E159-9C40-8BDC-BDB14D684BC2}" destId="{5205ACB1-7A8F-564E-87D9-7029CDBD2EE4}" srcOrd="1" destOrd="0" presId="urn:microsoft.com/office/officeart/2005/8/layout/hierarchy3"/>
    <dgm:cxn modelId="{39378160-75B7-2D46-80C0-57C381C36FA2}" type="presParOf" srcId="{5205ACB1-7A8F-564E-87D9-7029CDBD2EE4}" destId="{EA224E4A-823A-5F47-902F-01A38638163B}" srcOrd="0" destOrd="0" presId="urn:microsoft.com/office/officeart/2005/8/layout/hierarchy3"/>
    <dgm:cxn modelId="{5F51E734-B520-5E46-8372-25394F50F8F2}" type="presParOf" srcId="{5205ACB1-7A8F-564E-87D9-7029CDBD2EE4}" destId="{C472F4EA-2FF4-7D41-9120-A2A82EE6C4EC}" srcOrd="1" destOrd="0" presId="urn:microsoft.com/office/officeart/2005/8/layout/hierarchy3"/>
    <dgm:cxn modelId="{06B3080A-CD68-A34D-8D1F-422647A355D6}" type="presParOf" srcId="{BC03A7EE-C622-2640-A515-6F96842C9BF8}" destId="{03782169-7562-8F40-8AD5-77E2D423A9BF}" srcOrd="1" destOrd="0" presId="urn:microsoft.com/office/officeart/2005/8/layout/hierarchy3"/>
    <dgm:cxn modelId="{0900F719-C01D-9C42-B386-E72C261437E5}" type="presParOf" srcId="{03782169-7562-8F40-8AD5-77E2D423A9BF}" destId="{F33A2855-316C-1E40-BF58-ADBDF6CD059C}" srcOrd="0" destOrd="0" presId="urn:microsoft.com/office/officeart/2005/8/layout/hierarchy3"/>
    <dgm:cxn modelId="{2BDF2E18-033B-5947-8101-9735527EE758}" type="presParOf" srcId="{F33A2855-316C-1E40-BF58-ADBDF6CD059C}" destId="{183495E4-0D95-304E-A7B1-D51103F54E89}" srcOrd="0" destOrd="0" presId="urn:microsoft.com/office/officeart/2005/8/layout/hierarchy3"/>
    <dgm:cxn modelId="{FC8F824C-7314-E04F-A153-881E2E4B3C49}" type="presParOf" srcId="{F33A2855-316C-1E40-BF58-ADBDF6CD059C}" destId="{4A7998E3-8CD0-4A46-A69B-AB17237A5FED}" srcOrd="1" destOrd="0" presId="urn:microsoft.com/office/officeart/2005/8/layout/hierarchy3"/>
    <dgm:cxn modelId="{2612EC83-1A10-B143-BDF2-0A6FF043F46C}" type="presParOf" srcId="{03782169-7562-8F40-8AD5-77E2D423A9BF}" destId="{CD518227-ABDF-564E-BA7D-EBC56EAC8EFA}" srcOrd="1" destOrd="0" presId="urn:microsoft.com/office/officeart/2005/8/layout/hierarchy3"/>
    <dgm:cxn modelId="{71A2A774-8C2F-C74B-B564-5F225ACAF742}" type="presParOf" srcId="{CD518227-ABDF-564E-BA7D-EBC56EAC8EFA}" destId="{9B74D6BE-AA7B-8142-BC89-4CC98B7AF29A}" srcOrd="0" destOrd="0" presId="urn:microsoft.com/office/officeart/2005/8/layout/hierarchy3"/>
    <dgm:cxn modelId="{ACA238C3-17AA-514D-80DE-F3D6709EF9DB}" type="presParOf" srcId="{CD518227-ABDF-564E-BA7D-EBC56EAC8EFA}" destId="{BCEAC06F-6245-CE44-947F-362F37B128CB}" srcOrd="1" destOrd="0" presId="urn:microsoft.com/office/officeart/2005/8/layout/hierarchy3"/>
    <dgm:cxn modelId="{51800CDF-3E7D-D448-B24D-6426043A21DB}" type="presParOf" srcId="{CD518227-ABDF-564E-BA7D-EBC56EAC8EFA}" destId="{2EE746CF-615C-A943-96C4-47676C92CE72}" srcOrd="2" destOrd="0" presId="urn:microsoft.com/office/officeart/2005/8/layout/hierarchy3"/>
    <dgm:cxn modelId="{1C50766F-611D-0A4F-9D6A-6DE9F1A7825B}" type="presParOf" srcId="{CD518227-ABDF-564E-BA7D-EBC56EAC8EFA}" destId="{E972DBDE-3E28-6D44-800C-186440D55E6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44C2EB-8B45-0648-BEB0-5C53AA5D76A9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DAF0B1A-A41D-AF4F-8844-58A3C30540AA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dirty="0" smtClean="0"/>
            <a:t>生徒の理解</a:t>
          </a:r>
          <a:r>
            <a:rPr kumimoji="1" lang="ja-JP" altLang="en-US" dirty="0" smtClean="0"/>
            <a:t>を促す</a:t>
          </a:r>
          <a:r>
            <a:rPr kumimoji="1" lang="ja-JP" altLang="en-US" dirty="0" smtClean="0"/>
            <a:t>ため，以下</a:t>
          </a:r>
          <a:r>
            <a:rPr kumimoji="1" lang="ja-JP" altLang="en-US" dirty="0" smtClean="0"/>
            <a:t>の機能を</a:t>
          </a:r>
          <a:r>
            <a:rPr kumimoji="1" lang="ja-JP" altLang="en-US" dirty="0" smtClean="0"/>
            <a:t>実装</a:t>
          </a:r>
          <a:endParaRPr lang="ja-JP" altLang="en-US" dirty="0"/>
        </a:p>
      </dgm:t>
    </dgm:pt>
    <dgm:pt modelId="{7A927EDE-CCA5-8C4D-9A4D-1360103F177E}" type="par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32A74FFC-49AB-8945-B23E-7C2B8DEDF1D6}" type="sib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55B1347D-4EC1-0743-87B4-34A9E55935A7}">
      <dgm:prSet/>
      <dgm:spPr/>
      <dgm:t>
        <a:bodyPr/>
        <a:lstStyle/>
        <a:p>
          <a:pPr rtl="0"/>
          <a:r>
            <a:rPr kumimoji="1" lang="ja-JP" altLang="en-US" dirty="0" smtClean="0"/>
            <a:t>素元波の表示切り替え</a:t>
          </a:r>
          <a:endParaRPr lang="ja-JP" altLang="en-US" dirty="0"/>
        </a:p>
      </dgm:t>
    </dgm:pt>
    <dgm:pt modelId="{88864275-5FA1-3742-BB43-306E7F8494D4}" type="parTrans" cxnId="{E8432AB1-0C58-AE45-AD21-5A3F8151574A}">
      <dgm:prSet/>
      <dgm:spPr/>
      <dgm:t>
        <a:bodyPr/>
        <a:lstStyle/>
        <a:p>
          <a:endParaRPr kumimoji="1" lang="ja-JP" altLang="en-US"/>
        </a:p>
      </dgm:t>
    </dgm:pt>
    <dgm:pt modelId="{F5D0B000-BAAF-ED4D-8B38-29D45A1CAEAB}" type="sibTrans" cxnId="{E8432AB1-0C58-AE45-AD21-5A3F8151574A}">
      <dgm:prSet/>
      <dgm:spPr/>
      <dgm:t>
        <a:bodyPr/>
        <a:lstStyle/>
        <a:p>
          <a:endParaRPr kumimoji="1" lang="ja-JP" altLang="en-US"/>
        </a:p>
      </dgm:t>
    </dgm:pt>
    <dgm:pt modelId="{6CA9E23B-4E7A-3841-9C27-623B490E99CD}">
      <dgm:prSet/>
      <dgm:spPr/>
      <dgm:t>
        <a:bodyPr/>
        <a:lstStyle/>
        <a:p>
          <a:pPr rtl="0"/>
          <a:r>
            <a:rPr kumimoji="1" lang="ja-JP" altLang="en-US" dirty="0" smtClean="0"/>
            <a:t>素元波</a:t>
          </a:r>
          <a:r>
            <a:rPr kumimoji="1" lang="ja-JP" altLang="en-US" smtClean="0"/>
            <a:t>の点源数を変更可能に</a:t>
          </a:r>
          <a:endParaRPr lang="ja-JP" altLang="en-US" dirty="0"/>
        </a:p>
      </dgm:t>
    </dgm:pt>
    <dgm:pt modelId="{8C75C6C0-98EF-FE40-BA30-F6DF57F5AB37}" type="parTrans" cxnId="{D99162C2-999C-1649-A32C-95C462D67C1A}">
      <dgm:prSet/>
      <dgm:spPr/>
      <dgm:t>
        <a:bodyPr/>
        <a:lstStyle/>
        <a:p>
          <a:endParaRPr kumimoji="1" lang="ja-JP" altLang="en-US"/>
        </a:p>
      </dgm:t>
    </dgm:pt>
    <dgm:pt modelId="{4AF88550-F417-D348-A37E-3990F7E02A01}" type="sibTrans" cxnId="{D99162C2-999C-1649-A32C-95C462D67C1A}">
      <dgm:prSet/>
      <dgm:spPr/>
      <dgm:t>
        <a:bodyPr/>
        <a:lstStyle/>
        <a:p>
          <a:endParaRPr kumimoji="1" lang="ja-JP" altLang="en-US"/>
        </a:p>
      </dgm:t>
    </dgm:pt>
    <dgm:pt modelId="{9D2A3695-9442-EB4A-A31F-8CB54791C29F}">
      <dgm:prSet/>
      <dgm:spPr/>
      <dgm:t>
        <a:bodyPr/>
        <a:lstStyle/>
        <a:p>
          <a:pPr rtl="0"/>
          <a:r>
            <a:rPr kumimoji="1" lang="ja-JP" altLang="en-US" dirty="0" smtClean="0"/>
            <a:t>波</a:t>
          </a:r>
          <a:r>
            <a:rPr kumimoji="1" lang="ja-JP" altLang="en-US" dirty="0" smtClean="0"/>
            <a:t>の</a:t>
          </a:r>
          <a:r>
            <a:rPr kumimoji="1" lang="ja-JP" altLang="en-US" dirty="0" smtClean="0"/>
            <a:t>強度の視覚化</a:t>
          </a:r>
          <a:endParaRPr lang="ja-JP" altLang="en-US" dirty="0"/>
        </a:p>
      </dgm:t>
    </dgm:pt>
    <dgm:pt modelId="{C78B26E5-637A-2045-9B22-62BF6EC29A50}" type="parTrans" cxnId="{14DBAA05-B88A-874B-B0D3-D4CD6203A29B}">
      <dgm:prSet/>
      <dgm:spPr/>
      <dgm:t>
        <a:bodyPr/>
        <a:lstStyle/>
        <a:p>
          <a:endParaRPr kumimoji="1" lang="ja-JP" altLang="en-US"/>
        </a:p>
      </dgm:t>
    </dgm:pt>
    <dgm:pt modelId="{F369FC1F-5AFE-4746-98F7-B1C1AB169280}" type="sibTrans" cxnId="{14DBAA05-B88A-874B-B0D3-D4CD6203A29B}">
      <dgm:prSet/>
      <dgm:spPr/>
      <dgm:t>
        <a:bodyPr/>
        <a:lstStyle/>
        <a:p>
          <a:endParaRPr kumimoji="1" lang="ja-JP" altLang="en-US"/>
        </a:p>
      </dgm:t>
    </dgm:pt>
    <dgm:pt modelId="{E8ACEC6B-06D1-6845-9902-044B2C98BC7D}" type="pres">
      <dgm:prSet presAssocID="{7944C2EB-8B45-0648-BEB0-5C53AA5D76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E0F822A-EB84-B643-924C-6F1DBC2041BD}" type="pres">
      <dgm:prSet presAssocID="{ADAF0B1A-A41D-AF4F-8844-58A3C30540AA}" presName="root" presStyleCnt="0"/>
      <dgm:spPr/>
    </dgm:pt>
    <dgm:pt modelId="{4FA7A697-0026-9D44-BA83-1A86F98C4B07}" type="pres">
      <dgm:prSet presAssocID="{ADAF0B1A-A41D-AF4F-8844-58A3C30540AA}" presName="rootComposite" presStyleCnt="0"/>
      <dgm:spPr/>
    </dgm:pt>
    <dgm:pt modelId="{D47D8904-C498-794D-915E-0A5EDA0EE650}" type="pres">
      <dgm:prSet presAssocID="{ADAF0B1A-A41D-AF4F-8844-58A3C30540AA}" presName="rootText" presStyleLbl="node1" presStyleIdx="0" presStyleCnt="1" custScaleX="454102" custScaleY="125175"/>
      <dgm:spPr/>
      <dgm:t>
        <a:bodyPr/>
        <a:lstStyle/>
        <a:p>
          <a:endParaRPr kumimoji="1" lang="ja-JP" altLang="en-US"/>
        </a:p>
      </dgm:t>
    </dgm:pt>
    <dgm:pt modelId="{FFC0503E-F6BF-F84E-953A-D28BBD0C76B4}" type="pres">
      <dgm:prSet presAssocID="{ADAF0B1A-A41D-AF4F-8844-58A3C30540AA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16FAC1C8-47E3-7646-8806-21E89E2BBA7E}" type="pres">
      <dgm:prSet presAssocID="{ADAF0B1A-A41D-AF4F-8844-58A3C30540AA}" presName="childShape" presStyleCnt="0"/>
      <dgm:spPr/>
    </dgm:pt>
    <dgm:pt modelId="{CC109A71-6E6F-4348-88E1-8DF45428E260}" type="pres">
      <dgm:prSet presAssocID="{88864275-5FA1-3742-BB43-306E7F8494D4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2B686922-F79A-EB47-9262-C4071AFF8AC1}" type="pres">
      <dgm:prSet presAssocID="{55B1347D-4EC1-0743-87B4-34A9E55935A7}" presName="childText" presStyleLbl="bgAcc1" presStyleIdx="0" presStyleCnt="3" custScaleX="473379" custLinFactNeighborX="-1889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CE3359-1430-104D-B1F9-59EC1E66C7BC}" type="pres">
      <dgm:prSet presAssocID="{8C75C6C0-98EF-FE40-BA30-F6DF57F5AB37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F25D101E-BEA5-C64F-B60A-93ED99978686}" type="pres">
      <dgm:prSet presAssocID="{6CA9E23B-4E7A-3841-9C27-623B490E99CD}" presName="childText" presStyleLbl="bgAcc1" presStyleIdx="1" presStyleCnt="3" custScaleX="469864" custLinFactNeighborX="-19047" custLinFactNeighborY="-126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65F721-DECB-9644-A9F7-7EA7AA552105}" type="pres">
      <dgm:prSet presAssocID="{C78B26E5-637A-2045-9B22-62BF6EC29A50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0C31E73A-A4AD-DC4B-9B65-141B41EEA6AB}" type="pres">
      <dgm:prSet presAssocID="{9D2A3695-9442-EB4A-A31F-8CB54791C29F}" presName="childText" presStyleLbl="bgAcc1" presStyleIdx="2" presStyleCnt="3" custScaleX="462040" custLinFactNeighborX="-157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C8F094A-5730-7647-B5CA-DA4408EFBA12}" type="presOf" srcId="{C78B26E5-637A-2045-9B22-62BF6EC29A50}" destId="{F565F721-DECB-9644-A9F7-7EA7AA552105}" srcOrd="0" destOrd="0" presId="urn:microsoft.com/office/officeart/2005/8/layout/hierarchy3"/>
    <dgm:cxn modelId="{7BB04987-03C9-CA43-9DD0-010183C8CAFB}" type="presOf" srcId="{7944C2EB-8B45-0648-BEB0-5C53AA5D76A9}" destId="{E8ACEC6B-06D1-6845-9902-044B2C98BC7D}" srcOrd="0" destOrd="0" presId="urn:microsoft.com/office/officeart/2005/8/layout/hierarchy3"/>
    <dgm:cxn modelId="{5A115595-1112-FE4F-9AB2-3C0C914B85BB}" type="presOf" srcId="{ADAF0B1A-A41D-AF4F-8844-58A3C30540AA}" destId="{D47D8904-C498-794D-915E-0A5EDA0EE650}" srcOrd="0" destOrd="0" presId="urn:microsoft.com/office/officeart/2005/8/layout/hierarchy3"/>
    <dgm:cxn modelId="{F94F74E5-94DA-2D44-BCD3-00BC967C2365}" type="presOf" srcId="{ADAF0B1A-A41D-AF4F-8844-58A3C30540AA}" destId="{FFC0503E-F6BF-F84E-953A-D28BBD0C76B4}" srcOrd="1" destOrd="0" presId="urn:microsoft.com/office/officeart/2005/8/layout/hierarchy3"/>
    <dgm:cxn modelId="{E8432AB1-0C58-AE45-AD21-5A3F8151574A}" srcId="{ADAF0B1A-A41D-AF4F-8844-58A3C30540AA}" destId="{55B1347D-4EC1-0743-87B4-34A9E55935A7}" srcOrd="0" destOrd="0" parTransId="{88864275-5FA1-3742-BB43-306E7F8494D4}" sibTransId="{F5D0B000-BAAF-ED4D-8B38-29D45A1CAEAB}"/>
    <dgm:cxn modelId="{F4859AF2-45D0-9946-95F6-477FA257250C}" type="presOf" srcId="{6CA9E23B-4E7A-3841-9C27-623B490E99CD}" destId="{F25D101E-BEA5-C64F-B60A-93ED99978686}" srcOrd="0" destOrd="0" presId="urn:microsoft.com/office/officeart/2005/8/layout/hierarchy3"/>
    <dgm:cxn modelId="{8BDD16EA-3846-6348-97F4-591FD773F9DC}" type="presOf" srcId="{9D2A3695-9442-EB4A-A31F-8CB54791C29F}" destId="{0C31E73A-A4AD-DC4B-9B65-141B41EEA6AB}" srcOrd="0" destOrd="0" presId="urn:microsoft.com/office/officeart/2005/8/layout/hierarchy3"/>
    <dgm:cxn modelId="{9E7308F3-0FAD-9F47-AF25-4A31CCDCDFEF}" srcId="{7944C2EB-8B45-0648-BEB0-5C53AA5D76A9}" destId="{ADAF0B1A-A41D-AF4F-8844-58A3C30540AA}" srcOrd="0" destOrd="0" parTransId="{7A927EDE-CCA5-8C4D-9A4D-1360103F177E}" sibTransId="{32A74FFC-49AB-8945-B23E-7C2B8DEDF1D6}"/>
    <dgm:cxn modelId="{705454A9-D7B2-6342-80F3-77B3ED5B50E9}" type="presOf" srcId="{88864275-5FA1-3742-BB43-306E7F8494D4}" destId="{CC109A71-6E6F-4348-88E1-8DF45428E260}" srcOrd="0" destOrd="0" presId="urn:microsoft.com/office/officeart/2005/8/layout/hierarchy3"/>
    <dgm:cxn modelId="{EDB3823F-7D75-6147-B875-500E0089DD9D}" type="presOf" srcId="{55B1347D-4EC1-0743-87B4-34A9E55935A7}" destId="{2B686922-F79A-EB47-9262-C4071AFF8AC1}" srcOrd="0" destOrd="0" presId="urn:microsoft.com/office/officeart/2005/8/layout/hierarchy3"/>
    <dgm:cxn modelId="{14DBAA05-B88A-874B-B0D3-D4CD6203A29B}" srcId="{ADAF0B1A-A41D-AF4F-8844-58A3C30540AA}" destId="{9D2A3695-9442-EB4A-A31F-8CB54791C29F}" srcOrd="2" destOrd="0" parTransId="{C78B26E5-637A-2045-9B22-62BF6EC29A50}" sibTransId="{F369FC1F-5AFE-4746-98F7-B1C1AB169280}"/>
    <dgm:cxn modelId="{D99162C2-999C-1649-A32C-95C462D67C1A}" srcId="{ADAF0B1A-A41D-AF4F-8844-58A3C30540AA}" destId="{6CA9E23B-4E7A-3841-9C27-623B490E99CD}" srcOrd="1" destOrd="0" parTransId="{8C75C6C0-98EF-FE40-BA30-F6DF57F5AB37}" sibTransId="{4AF88550-F417-D348-A37E-3990F7E02A01}"/>
    <dgm:cxn modelId="{935B1CB9-1650-514A-961B-A3765EBBF454}" type="presOf" srcId="{8C75C6C0-98EF-FE40-BA30-F6DF57F5AB37}" destId="{2ACE3359-1430-104D-B1F9-59EC1E66C7BC}" srcOrd="0" destOrd="0" presId="urn:microsoft.com/office/officeart/2005/8/layout/hierarchy3"/>
    <dgm:cxn modelId="{22D3571E-ABF4-5144-974E-DE5B146076AE}" type="presParOf" srcId="{E8ACEC6B-06D1-6845-9902-044B2C98BC7D}" destId="{9E0F822A-EB84-B643-924C-6F1DBC2041BD}" srcOrd="0" destOrd="0" presId="urn:microsoft.com/office/officeart/2005/8/layout/hierarchy3"/>
    <dgm:cxn modelId="{741AFA94-AB8E-4945-893B-2ABA9D0165BD}" type="presParOf" srcId="{9E0F822A-EB84-B643-924C-6F1DBC2041BD}" destId="{4FA7A697-0026-9D44-BA83-1A86F98C4B07}" srcOrd="0" destOrd="0" presId="urn:microsoft.com/office/officeart/2005/8/layout/hierarchy3"/>
    <dgm:cxn modelId="{3E3014AA-7BAC-564A-AE6C-79EB23D4A316}" type="presParOf" srcId="{4FA7A697-0026-9D44-BA83-1A86F98C4B07}" destId="{D47D8904-C498-794D-915E-0A5EDA0EE650}" srcOrd="0" destOrd="0" presId="urn:microsoft.com/office/officeart/2005/8/layout/hierarchy3"/>
    <dgm:cxn modelId="{150F0892-E3E7-F948-94C4-C751C7503780}" type="presParOf" srcId="{4FA7A697-0026-9D44-BA83-1A86F98C4B07}" destId="{FFC0503E-F6BF-F84E-953A-D28BBD0C76B4}" srcOrd="1" destOrd="0" presId="urn:microsoft.com/office/officeart/2005/8/layout/hierarchy3"/>
    <dgm:cxn modelId="{5ED4CBF9-BB1F-224B-B16E-44B28724EABB}" type="presParOf" srcId="{9E0F822A-EB84-B643-924C-6F1DBC2041BD}" destId="{16FAC1C8-47E3-7646-8806-21E89E2BBA7E}" srcOrd="1" destOrd="0" presId="urn:microsoft.com/office/officeart/2005/8/layout/hierarchy3"/>
    <dgm:cxn modelId="{C82D185C-2DCE-C043-88AA-8B5ABDAD4756}" type="presParOf" srcId="{16FAC1C8-47E3-7646-8806-21E89E2BBA7E}" destId="{CC109A71-6E6F-4348-88E1-8DF45428E260}" srcOrd="0" destOrd="0" presId="urn:microsoft.com/office/officeart/2005/8/layout/hierarchy3"/>
    <dgm:cxn modelId="{32C9D98B-202C-FD46-BF8A-B3DEB9AF3F6D}" type="presParOf" srcId="{16FAC1C8-47E3-7646-8806-21E89E2BBA7E}" destId="{2B686922-F79A-EB47-9262-C4071AFF8AC1}" srcOrd="1" destOrd="0" presId="urn:microsoft.com/office/officeart/2005/8/layout/hierarchy3"/>
    <dgm:cxn modelId="{FC0F6510-856A-8F47-B626-E01FE3C8F383}" type="presParOf" srcId="{16FAC1C8-47E3-7646-8806-21E89E2BBA7E}" destId="{2ACE3359-1430-104D-B1F9-59EC1E66C7BC}" srcOrd="2" destOrd="0" presId="urn:microsoft.com/office/officeart/2005/8/layout/hierarchy3"/>
    <dgm:cxn modelId="{3BB78710-F511-154B-8599-BD7957573534}" type="presParOf" srcId="{16FAC1C8-47E3-7646-8806-21E89E2BBA7E}" destId="{F25D101E-BEA5-C64F-B60A-93ED99978686}" srcOrd="3" destOrd="0" presId="urn:microsoft.com/office/officeart/2005/8/layout/hierarchy3"/>
    <dgm:cxn modelId="{58C5812B-9EA3-7A42-B496-532F263FC4FC}" type="presParOf" srcId="{16FAC1C8-47E3-7646-8806-21E89E2BBA7E}" destId="{F565F721-DECB-9644-A9F7-7EA7AA552105}" srcOrd="4" destOrd="0" presId="urn:microsoft.com/office/officeart/2005/8/layout/hierarchy3"/>
    <dgm:cxn modelId="{7E5638A5-BB2E-7B45-BF86-02481F5D6263}" type="presParOf" srcId="{16FAC1C8-47E3-7646-8806-21E89E2BBA7E}" destId="{0C31E73A-A4AD-DC4B-9B65-141B41EEA6A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0CCF0-622D-B648-865E-A3DC63935479}">
      <dsp:nvSpPr>
        <dsp:cNvPr id="0" name=""/>
        <dsp:cNvSpPr/>
      </dsp:nvSpPr>
      <dsp:spPr>
        <a:xfrm>
          <a:off x="1655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300" kern="1200" dirty="0" smtClean="0"/>
            <a:t>２０２０年</a:t>
          </a:r>
          <a:r>
            <a:rPr kumimoji="1" lang="en-US" altLang="ja-JP" sz="3300" kern="1200" dirty="0" smtClean="0"/>
            <a:t>,</a:t>
          </a:r>
          <a:r>
            <a:rPr kumimoji="1" lang="ja-JP" altLang="en-US" sz="3300" kern="1200" dirty="0" smtClean="0"/>
            <a:t>中高教育でタブレット端末を活用予定</a:t>
          </a:r>
          <a:endParaRPr lang="ja-JP" altLang="en-US" sz="3300" kern="1200" dirty="0"/>
        </a:p>
      </dsp:txBody>
      <dsp:txXfrm>
        <a:off x="1655" y="625441"/>
        <a:ext cx="3104775" cy="1552387"/>
      </dsp:txXfrm>
    </dsp:sp>
    <dsp:sp modelId="{B042FDCF-DD26-914D-918E-FD94767820D6}">
      <dsp:nvSpPr>
        <dsp:cNvPr id="0" name=""/>
        <dsp:cNvSpPr/>
      </dsp:nvSpPr>
      <dsp:spPr>
        <a:xfrm>
          <a:off x="3758433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300" kern="1200" dirty="0" smtClean="0"/>
            <a:t>数式による物理現象の理解の難しさ</a:t>
          </a:r>
          <a:endParaRPr lang="ja-JP" altLang="en-US" sz="3300" kern="1200" dirty="0"/>
        </a:p>
      </dsp:txBody>
      <dsp:txXfrm>
        <a:off x="3758433" y="625441"/>
        <a:ext cx="3104775" cy="1552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79A2-5968-D74E-94DB-E41CE1B7EC80}">
      <dsp:nvSpPr>
        <dsp:cNvPr id="0" name=""/>
        <dsp:cNvSpPr/>
      </dsp:nvSpPr>
      <dsp:spPr>
        <a:xfrm>
          <a:off x="2801" y="0"/>
          <a:ext cx="5731865" cy="132099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900" b="1" kern="1200" dirty="0" smtClean="0"/>
            <a:t>物理現象の視覚化プログラムを活用し</a:t>
          </a:r>
          <a:r>
            <a:rPr kumimoji="1" lang="en-US" altLang="ja-JP" sz="2900" b="1" kern="1200" dirty="0" smtClean="0"/>
            <a:t>,</a:t>
          </a:r>
          <a:r>
            <a:rPr kumimoji="1" lang="ja-JP" altLang="en-US" sz="2900" b="1" kern="1200" dirty="0" smtClean="0"/>
            <a:t>生徒に直観的な理解を促す</a:t>
          </a:r>
          <a:endParaRPr lang="ja-JP" altLang="en-US" sz="2900" kern="1200" dirty="0"/>
        </a:p>
      </dsp:txBody>
      <dsp:txXfrm>
        <a:off x="41491" y="38690"/>
        <a:ext cx="5654485" cy="1243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439B4-8CC1-F842-A459-BA11C7B22CE6}">
      <dsp:nvSpPr>
        <dsp:cNvPr id="0" name=""/>
        <dsp:cNvSpPr/>
      </dsp:nvSpPr>
      <dsp:spPr>
        <a:xfrm>
          <a:off x="7290" y="283437"/>
          <a:ext cx="8215018" cy="1131168"/>
        </a:xfrm>
        <a:prstGeom prst="roundRect">
          <a:avLst>
            <a:gd name="adj" fmla="val 10000"/>
          </a:avLst>
        </a:prstGeom>
        <a:solidFill>
          <a:srgbClr val="F796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300" kern="1200" dirty="0" smtClean="0"/>
            <a:t>ホイヘンスの原理を</a:t>
          </a:r>
          <a:r>
            <a:rPr kumimoji="1" lang="en-US" altLang="ja-JP" sz="3300" kern="1200" dirty="0" smtClean="0"/>
            <a:t>Processing</a:t>
          </a:r>
          <a:r>
            <a:rPr kumimoji="1" lang="ja-JP" altLang="en-US" sz="3300" kern="1200" dirty="0" smtClean="0"/>
            <a:t>言語によるプログラムにより視覚化する</a:t>
          </a:r>
          <a:r>
            <a:rPr kumimoji="1" lang="en-US" altLang="ja-JP" sz="3300" kern="1200" dirty="0" smtClean="0"/>
            <a:t>.</a:t>
          </a:r>
          <a:endParaRPr lang="ja-JP" altLang="en-US" sz="3300" kern="1200" dirty="0"/>
        </a:p>
      </dsp:txBody>
      <dsp:txXfrm>
        <a:off x="40421" y="316568"/>
        <a:ext cx="8148756" cy="1064906"/>
      </dsp:txXfrm>
    </dsp:sp>
    <dsp:sp modelId="{01D8FAF8-273A-5F42-B80C-95F9F1BD6CD7}">
      <dsp:nvSpPr>
        <dsp:cNvPr id="0" name=""/>
        <dsp:cNvSpPr/>
      </dsp:nvSpPr>
      <dsp:spPr>
        <a:xfrm>
          <a:off x="828792" y="1414605"/>
          <a:ext cx="821501" cy="84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376"/>
              </a:lnTo>
              <a:lnTo>
                <a:pt x="821501" y="8483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74683-EDA3-8F43-8532-8231252C9FB7}">
      <dsp:nvSpPr>
        <dsp:cNvPr id="0" name=""/>
        <dsp:cNvSpPr/>
      </dsp:nvSpPr>
      <dsp:spPr>
        <a:xfrm>
          <a:off x="1650294" y="1697397"/>
          <a:ext cx="5479197" cy="1131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1. </a:t>
          </a:r>
          <a:r>
            <a:rPr kumimoji="1" lang="ja-JP" altLang="en-US" sz="2200" kern="1200" dirty="0" smtClean="0"/>
            <a:t>理論上でしか存在しない素元波を動的に見せることにより</a:t>
          </a:r>
          <a:r>
            <a:rPr kumimoji="1" lang="en-US" altLang="ja-JP" sz="2200" kern="1200" dirty="0" smtClean="0"/>
            <a:t>,</a:t>
          </a:r>
          <a:r>
            <a:rPr kumimoji="1" lang="ja-JP" altLang="en-US" sz="2200" kern="1200" dirty="0" smtClean="0"/>
            <a:t>深く印象付けることができる</a:t>
          </a:r>
          <a:r>
            <a:rPr kumimoji="1" lang="en-US" altLang="ja-JP" sz="2200" kern="1200" dirty="0" smtClean="0"/>
            <a:t>.</a:t>
          </a:r>
          <a:endParaRPr lang="ja-JP" altLang="en-US" sz="2200" kern="1200" dirty="0"/>
        </a:p>
      </dsp:txBody>
      <dsp:txXfrm>
        <a:off x="1683425" y="1730528"/>
        <a:ext cx="5412935" cy="1064906"/>
      </dsp:txXfrm>
    </dsp:sp>
    <dsp:sp modelId="{1407117A-AD28-C840-812C-0111E58CD679}">
      <dsp:nvSpPr>
        <dsp:cNvPr id="0" name=""/>
        <dsp:cNvSpPr/>
      </dsp:nvSpPr>
      <dsp:spPr>
        <a:xfrm>
          <a:off x="828792" y="1414605"/>
          <a:ext cx="821501" cy="226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336"/>
              </a:lnTo>
              <a:lnTo>
                <a:pt x="821501" y="22623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DDB90-3590-8845-BE1D-DB1FE36F4CB6}">
      <dsp:nvSpPr>
        <dsp:cNvPr id="0" name=""/>
        <dsp:cNvSpPr/>
      </dsp:nvSpPr>
      <dsp:spPr>
        <a:xfrm>
          <a:off x="1650294" y="3111357"/>
          <a:ext cx="5441660" cy="1131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2. </a:t>
          </a:r>
          <a:r>
            <a:rPr kumimoji="1" lang="ja-JP" altLang="en-US" sz="2200" kern="1200" dirty="0" smtClean="0"/>
            <a:t>この原理を理解することで波の反射</a:t>
          </a:r>
          <a:r>
            <a:rPr kumimoji="1" lang="en-US" altLang="ja-JP" sz="2200" kern="1200" dirty="0" smtClean="0"/>
            <a:t>,</a:t>
          </a:r>
          <a:r>
            <a:rPr kumimoji="1" lang="ja-JP" altLang="en-US" sz="2200" kern="1200" dirty="0" smtClean="0"/>
            <a:t>屈折</a:t>
          </a:r>
          <a:r>
            <a:rPr kumimoji="1" lang="en-US" altLang="ja-JP" sz="2200" kern="1200" dirty="0" smtClean="0"/>
            <a:t>,</a:t>
          </a:r>
          <a:r>
            <a:rPr kumimoji="1" lang="ja-JP" altLang="en-US" sz="2200" kern="1200" dirty="0" smtClean="0"/>
            <a:t>回折といった性質を全て理解できる</a:t>
          </a:r>
          <a:r>
            <a:rPr kumimoji="1" lang="en-US" altLang="ja-JP" sz="2200" kern="1200" dirty="0" smtClean="0"/>
            <a:t>.</a:t>
          </a:r>
          <a:endParaRPr lang="ja-JP" altLang="en-US" sz="2200" kern="1200" dirty="0"/>
        </a:p>
      </dsp:txBody>
      <dsp:txXfrm>
        <a:off x="1683425" y="3144488"/>
        <a:ext cx="5375398" cy="1064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DBE3-C591-844E-9279-7EF988C3AC86}">
      <dsp:nvSpPr>
        <dsp:cNvPr id="0" name=""/>
        <dsp:cNvSpPr/>
      </dsp:nvSpPr>
      <dsp:spPr>
        <a:xfrm>
          <a:off x="0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700" kern="1200" dirty="0" smtClean="0"/>
            <a:t>開発者側の利点</a:t>
          </a:r>
          <a:endParaRPr lang="ja-JP" altLang="en-US" sz="3700" kern="1200" dirty="0"/>
        </a:p>
      </dsp:txBody>
      <dsp:txXfrm>
        <a:off x="37839" y="37839"/>
        <a:ext cx="2508127" cy="1216224"/>
      </dsp:txXfrm>
    </dsp:sp>
    <dsp:sp modelId="{EA224E4A-823A-5F47-902F-01A38638163B}">
      <dsp:nvSpPr>
        <dsp:cNvPr id="0" name=""/>
        <dsp:cNvSpPr/>
      </dsp:nvSpPr>
      <dsp:spPr>
        <a:xfrm>
          <a:off x="258380" y="1291902"/>
          <a:ext cx="313650" cy="129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301"/>
              </a:lnTo>
              <a:lnTo>
                <a:pt x="313650" y="12953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2F4EA-2FF4-7D41-9120-A2A82EE6C4EC}">
      <dsp:nvSpPr>
        <dsp:cNvPr id="0" name=""/>
        <dsp:cNvSpPr/>
      </dsp:nvSpPr>
      <dsp:spPr>
        <a:xfrm>
          <a:off x="572031" y="1619381"/>
          <a:ext cx="3352580" cy="1935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500" kern="1200" dirty="0" smtClean="0"/>
            <a:t>インタラクティブソフトウェアやビジュアルプレゼンテーションの作成に特化した言語</a:t>
          </a:r>
          <a:endParaRPr lang="ja-JP" altLang="en-US" sz="2500" kern="1200" dirty="0"/>
        </a:p>
      </dsp:txBody>
      <dsp:txXfrm>
        <a:off x="628724" y="1676074"/>
        <a:ext cx="3239194" cy="1822258"/>
      </dsp:txXfrm>
    </dsp:sp>
    <dsp:sp modelId="{183495E4-0D95-304E-A7B1-D51103F54E89}">
      <dsp:nvSpPr>
        <dsp:cNvPr id="0" name=""/>
        <dsp:cNvSpPr/>
      </dsp:nvSpPr>
      <dsp:spPr>
        <a:xfrm>
          <a:off x="4104061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700" kern="1200" dirty="0" smtClean="0"/>
            <a:t>学習者側の利点</a:t>
          </a:r>
          <a:endParaRPr kumimoji="1" lang="ja-JP" altLang="en-US" sz="3700" kern="1200" dirty="0"/>
        </a:p>
      </dsp:txBody>
      <dsp:txXfrm>
        <a:off x="4141900" y="37839"/>
        <a:ext cx="2508127" cy="1216224"/>
      </dsp:txXfrm>
    </dsp:sp>
    <dsp:sp modelId="{9B74D6BE-AA7B-8142-BC89-4CC98B7AF29A}">
      <dsp:nvSpPr>
        <dsp:cNvPr id="0" name=""/>
        <dsp:cNvSpPr/>
      </dsp:nvSpPr>
      <dsp:spPr>
        <a:xfrm>
          <a:off x="4362442" y="1291902"/>
          <a:ext cx="249499" cy="925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306"/>
              </a:lnTo>
              <a:lnTo>
                <a:pt x="249499" y="9253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AC06F-6245-CE44-947F-362F37B128CB}">
      <dsp:nvSpPr>
        <dsp:cNvPr id="0" name=""/>
        <dsp:cNvSpPr/>
      </dsp:nvSpPr>
      <dsp:spPr>
        <a:xfrm>
          <a:off x="4611942" y="1571258"/>
          <a:ext cx="3617657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500" kern="1200" dirty="0" smtClean="0"/>
            <a:t>タブレット端末で用いられている全てのプラットフォームで動作</a:t>
          </a:r>
          <a:endParaRPr kumimoji="1" lang="ja-JP" altLang="en-US" sz="2500" kern="1200" dirty="0"/>
        </a:p>
      </dsp:txBody>
      <dsp:txXfrm>
        <a:off x="4649781" y="1609097"/>
        <a:ext cx="3541979" cy="1216224"/>
      </dsp:txXfrm>
    </dsp:sp>
    <dsp:sp modelId="{2EE746CF-615C-A943-96C4-47676C92CE72}">
      <dsp:nvSpPr>
        <dsp:cNvPr id="0" name=""/>
        <dsp:cNvSpPr/>
      </dsp:nvSpPr>
      <dsp:spPr>
        <a:xfrm>
          <a:off x="4362442" y="1291902"/>
          <a:ext cx="212605" cy="25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109"/>
              </a:lnTo>
              <a:lnTo>
                <a:pt x="212605" y="25881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2DBDE-3E28-6D44-800C-186440D55E69}">
      <dsp:nvSpPr>
        <dsp:cNvPr id="0" name=""/>
        <dsp:cNvSpPr/>
      </dsp:nvSpPr>
      <dsp:spPr>
        <a:xfrm>
          <a:off x="4575048" y="3234060"/>
          <a:ext cx="3549011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500" kern="1200" dirty="0" smtClean="0"/>
            <a:t>環境構築が容易かつ無償で行える</a:t>
          </a:r>
          <a:endParaRPr kumimoji="1" lang="ja-JP" altLang="en-US" sz="2500" kern="1200" dirty="0"/>
        </a:p>
      </dsp:txBody>
      <dsp:txXfrm>
        <a:off x="4612887" y="3271899"/>
        <a:ext cx="3473333" cy="1216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D8904-C498-794D-915E-0A5EDA0EE650}">
      <dsp:nvSpPr>
        <dsp:cNvPr id="0" name=""/>
        <dsp:cNvSpPr/>
      </dsp:nvSpPr>
      <dsp:spPr>
        <a:xfrm>
          <a:off x="1762" y="72209"/>
          <a:ext cx="7955888" cy="1096535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300" kern="1200" dirty="0" smtClean="0"/>
            <a:t>生徒の理解</a:t>
          </a:r>
          <a:r>
            <a:rPr kumimoji="1" lang="ja-JP" altLang="en-US" sz="3300" kern="1200" dirty="0" smtClean="0"/>
            <a:t>を促す</a:t>
          </a:r>
          <a:r>
            <a:rPr kumimoji="1" lang="ja-JP" altLang="en-US" sz="3300" kern="1200" dirty="0" smtClean="0"/>
            <a:t>ため，以下</a:t>
          </a:r>
          <a:r>
            <a:rPr kumimoji="1" lang="ja-JP" altLang="en-US" sz="3300" kern="1200" dirty="0" smtClean="0"/>
            <a:t>の機能を</a:t>
          </a:r>
          <a:r>
            <a:rPr kumimoji="1" lang="ja-JP" altLang="en-US" sz="3300" kern="1200" dirty="0" smtClean="0"/>
            <a:t>実装</a:t>
          </a:r>
          <a:endParaRPr lang="ja-JP" altLang="en-US" sz="3300" kern="1200" dirty="0"/>
        </a:p>
      </dsp:txBody>
      <dsp:txXfrm>
        <a:off x="33878" y="104325"/>
        <a:ext cx="7891656" cy="1032303"/>
      </dsp:txXfrm>
    </dsp:sp>
    <dsp:sp modelId="{CC109A71-6E6F-4348-88E1-8DF45428E260}">
      <dsp:nvSpPr>
        <dsp:cNvPr id="0" name=""/>
        <dsp:cNvSpPr/>
      </dsp:nvSpPr>
      <dsp:spPr>
        <a:xfrm>
          <a:off x="797351" y="1168745"/>
          <a:ext cx="530825" cy="657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01"/>
              </a:lnTo>
              <a:lnTo>
                <a:pt x="530825" y="6570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6922-F79A-EB47-9262-C4071AFF8AC1}">
      <dsp:nvSpPr>
        <dsp:cNvPr id="0" name=""/>
        <dsp:cNvSpPr/>
      </dsp:nvSpPr>
      <dsp:spPr>
        <a:xfrm>
          <a:off x="1328176" y="1387745"/>
          <a:ext cx="6634897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素元波の表示切り替え</a:t>
          </a:r>
          <a:endParaRPr lang="ja-JP" altLang="en-US" sz="3900" kern="1200" dirty="0"/>
        </a:p>
      </dsp:txBody>
      <dsp:txXfrm>
        <a:off x="1353833" y="1413402"/>
        <a:ext cx="6583583" cy="824688"/>
      </dsp:txXfrm>
    </dsp:sp>
    <dsp:sp modelId="{2ACE3359-1430-104D-B1F9-59EC1E66C7BC}">
      <dsp:nvSpPr>
        <dsp:cNvPr id="0" name=""/>
        <dsp:cNvSpPr/>
      </dsp:nvSpPr>
      <dsp:spPr>
        <a:xfrm>
          <a:off x="797351" y="1168745"/>
          <a:ext cx="528625" cy="1740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0940"/>
              </a:lnTo>
              <a:lnTo>
                <a:pt x="528625" y="17409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101E-BEA5-C64F-B60A-93ED99978686}">
      <dsp:nvSpPr>
        <dsp:cNvPr id="0" name=""/>
        <dsp:cNvSpPr/>
      </dsp:nvSpPr>
      <dsp:spPr>
        <a:xfrm>
          <a:off x="1325976" y="2471684"/>
          <a:ext cx="6585631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素元波</a:t>
          </a:r>
          <a:r>
            <a:rPr kumimoji="1" lang="ja-JP" altLang="en-US" sz="3900" kern="1200" smtClean="0"/>
            <a:t>の点源数を変更可能に</a:t>
          </a:r>
          <a:endParaRPr lang="ja-JP" altLang="en-US" sz="3900" kern="1200" dirty="0"/>
        </a:p>
      </dsp:txBody>
      <dsp:txXfrm>
        <a:off x="1351633" y="2497341"/>
        <a:ext cx="6534317" cy="824688"/>
      </dsp:txXfrm>
    </dsp:sp>
    <dsp:sp modelId="{F565F721-DECB-9644-A9F7-7EA7AA552105}">
      <dsp:nvSpPr>
        <dsp:cNvPr id="0" name=""/>
        <dsp:cNvSpPr/>
      </dsp:nvSpPr>
      <dsp:spPr>
        <a:xfrm>
          <a:off x="797351" y="1168745"/>
          <a:ext cx="574387" cy="2847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007"/>
              </a:lnTo>
              <a:lnTo>
                <a:pt x="574387" y="284700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1E73A-A4AD-DC4B-9B65-141B41EEA6AB}">
      <dsp:nvSpPr>
        <dsp:cNvPr id="0" name=""/>
        <dsp:cNvSpPr/>
      </dsp:nvSpPr>
      <dsp:spPr>
        <a:xfrm>
          <a:off x="1371738" y="3577751"/>
          <a:ext cx="6475969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波</a:t>
          </a:r>
          <a:r>
            <a:rPr kumimoji="1" lang="ja-JP" altLang="en-US" sz="3900" kern="1200" dirty="0" smtClean="0"/>
            <a:t>の</a:t>
          </a:r>
          <a:r>
            <a:rPr kumimoji="1" lang="ja-JP" altLang="en-US" sz="3900" kern="1200" dirty="0" smtClean="0"/>
            <a:t>強度の視覚化</a:t>
          </a:r>
          <a:endParaRPr lang="ja-JP" altLang="en-US" sz="3900" kern="1200" dirty="0"/>
        </a:p>
      </dsp:txBody>
      <dsp:txXfrm>
        <a:off x="1397395" y="3603408"/>
        <a:ext cx="6424655" cy="824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1013-8569-0C46-A87A-32299CFBA061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DCA8-7FEE-B94B-BE56-9CFD669C8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41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43687-DFD5-7444-BCBD-B6E28169137B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B6AC-914F-A549-ACB6-8D96833E2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572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1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6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　＝　動画的に見せるということ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インタラクティブ　＝　生徒が操作できるということ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6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タブレット端末で用いられるプラットフォーム　＝　</a:t>
            </a:r>
            <a:r>
              <a:rPr kumimoji="1" lang="en-US" altLang="ja-JP" dirty="0" err="1" smtClean="0"/>
              <a:t>iOS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Android</a:t>
            </a:r>
          </a:p>
          <a:p>
            <a:r>
              <a:rPr kumimoji="1" lang="ja-JP" altLang="en-US" dirty="0" smtClean="0"/>
              <a:t>プラットフォームで動作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その上で環境構築が容易かつ無償で行えるため利点といえる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0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まず入射波の端点が点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に到達した時</a:t>
            </a:r>
            <a:r>
              <a:rPr kumimoji="1" lang="en-US" altLang="ja-JP" dirty="0" smtClean="0"/>
              <a:t>,</a:t>
            </a:r>
            <a:r>
              <a:rPr kumimoji="1" lang="en-US" altLang="en-US" dirty="0" smtClean="0"/>
              <a:t> </a:t>
            </a:r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から素元波が生成される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この時素元波は入射波と同じ媒質中を進むので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入射波と同じ速度で進行する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入射波が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点に到達した時には</a:t>
            </a:r>
            <a:r>
              <a:rPr kumimoji="1" lang="en-US" altLang="ja-JP" dirty="0" smtClean="0"/>
              <a:t>,AC</a:t>
            </a:r>
            <a:r>
              <a:rPr kumimoji="1" lang="ja-JP" altLang="en-US" dirty="0" smtClean="0"/>
              <a:t>点と</a:t>
            </a:r>
            <a:r>
              <a:rPr kumimoji="1" lang="en-US" altLang="ja-JP" dirty="0" smtClean="0"/>
              <a:t>BD</a:t>
            </a:r>
            <a:r>
              <a:rPr kumimoji="1" lang="ja-JP" altLang="en-US" dirty="0" smtClean="0"/>
              <a:t>点の長さは同じ</a:t>
            </a:r>
            <a:r>
              <a:rPr kumimoji="1" lang="en-US" altLang="ja-JP" dirty="0" smtClean="0"/>
              <a:t>. </a:t>
            </a:r>
            <a:r>
              <a:rPr kumimoji="1" lang="en-US" altLang="en-US" dirty="0" smtClean="0"/>
              <a:t>ACD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ABD</a:t>
            </a:r>
            <a:r>
              <a:rPr kumimoji="1" lang="ja-JP" altLang="en-US" dirty="0" smtClean="0"/>
              <a:t>は合同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これにより入射角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＝反射角</a:t>
            </a:r>
            <a:r>
              <a:rPr kumimoji="1" lang="en-US" altLang="ja-JP" dirty="0" smtClean="0"/>
              <a:t>j</a:t>
            </a:r>
            <a:r>
              <a:rPr kumimoji="1" lang="ja-JP" altLang="en-US" dirty="0" smtClean="0"/>
              <a:t>が証明される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816-952B-CC4C-A4CB-DFEF84EF9830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5A2-5493-D64E-9928-5C60E7DA8263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0048-E574-FB44-AD08-4A67350EAE47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A71E-88A5-2F4E-A12D-7EB39B55652E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8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31C-3030-B846-A7AD-8FCCE892DF26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4671-CE85-CC4E-9C07-6A1744BB70B3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A37A-1199-A545-A116-BCB24AC68309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A0E-C8B8-C74E-ADE8-5AFBC6293129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45F4-84F3-DB4E-8E8F-2B41FFA1D682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98C-2DDD-D146-908C-466B96108214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7E54-6530-6649-A78B-E2277E59FC60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A1DE-66FD-A749-ABEF-6F9EBBAE08DC}" type="datetime1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02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44844"/>
            <a:ext cx="7772400" cy="1470025"/>
          </a:xfrm>
        </p:spPr>
        <p:txBody>
          <a:bodyPr/>
          <a:lstStyle/>
          <a:p>
            <a:r>
              <a:rPr lang="ja-JP" altLang="ja-JP" dirty="0" smtClean="0"/>
              <a:t>P</a:t>
            </a:r>
            <a:r>
              <a:rPr lang="en-US" altLang="ja-JP" dirty="0" err="1" smtClean="0"/>
              <a:t>rocessing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ホイヘンスの原理の視覚化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7400" y="422751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400" dirty="0" smtClean="0"/>
              <a:t>情報科学科 </a:t>
            </a:r>
            <a:endParaRPr kumimoji="1" lang="en-US" altLang="ja-JP" sz="2400" dirty="0" smtClean="0"/>
          </a:p>
          <a:p>
            <a:pPr algn="r"/>
            <a:r>
              <a:rPr kumimoji="1" lang="ja-JP" altLang="en-US" sz="2400" dirty="0" smtClean="0"/>
              <a:t>西谷研究室</a:t>
            </a:r>
            <a:r>
              <a:rPr kumimoji="1" lang="en-US" altLang="ja-JP" sz="2400" dirty="0" smtClean="0"/>
              <a:t>3518</a:t>
            </a:r>
            <a:r>
              <a:rPr kumimoji="1" lang="ja-JP" altLang="en-US" sz="2400" dirty="0" smtClean="0"/>
              <a:t>番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村上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大貴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7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  <a:prstDash val="sysDash"/>
          </a:ln>
        </p:spPr>
        <p:txBody>
          <a:bodyPr/>
          <a:lstStyle/>
          <a:p>
            <a:pPr algn="l"/>
            <a:r>
              <a:rPr lang="ja-JP" altLang="en-US" dirty="0" smtClean="0"/>
              <a:t>開発の背景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05384"/>
              </p:ext>
            </p:extLst>
          </p:nvPr>
        </p:nvGraphicFramePr>
        <p:xfrm>
          <a:off x="1143644" y="1040055"/>
          <a:ext cx="6864864" cy="280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sz="2800" dirty="0" smtClean="0">
                <a:latin typeface="Arial"/>
                <a:cs typeface="Arial"/>
              </a:rPr>
              <a:t>1</a:t>
            </a:r>
            <a:endParaRPr kumimoji="1" lang="ja-JP" altLang="en-US" sz="2800" dirty="0">
              <a:latin typeface="Arial"/>
              <a:cs typeface="Arial"/>
            </a:endParaRPr>
          </a:p>
        </p:txBody>
      </p: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2760435958"/>
              </p:ext>
            </p:extLst>
          </p:nvPr>
        </p:nvGraphicFramePr>
        <p:xfrm>
          <a:off x="1699315" y="4560154"/>
          <a:ext cx="5737468" cy="132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下矢印 12"/>
          <p:cNvSpPr/>
          <p:nvPr/>
        </p:nvSpPr>
        <p:spPr>
          <a:xfrm>
            <a:off x="3695354" y="3445656"/>
            <a:ext cx="1979246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本研究の目標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3953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2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3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Processing</a:t>
            </a:r>
            <a:r>
              <a:rPr lang="ja-JP" altLang="en-US" dirty="0" smtClean="0"/>
              <a:t>を使う意義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317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3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3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ホイヘンスの原理の説明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56305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/>
              <a:t>「１つの波面上の全ての点は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それらを波源とする球面波（素元波）を発生さ</a:t>
            </a:r>
            <a:r>
              <a:rPr lang="ja-JP" altLang="en-US" dirty="0" smtClean="0"/>
              <a:t>せ</a:t>
            </a:r>
            <a:r>
              <a:rPr lang="en-US" altLang="ja-JP" dirty="0" smtClean="0"/>
              <a:t>,</a:t>
            </a:r>
            <a:r>
              <a:rPr lang="ja-JP" altLang="en-US" dirty="0" smtClean="0"/>
              <a:t>素元波の共通に接する面が次の瞬間の波面となる」</a:t>
            </a:r>
            <a:endParaRPr lang="en-US" altLang="ja-JP" dirty="0" smtClean="0"/>
          </a:p>
          <a:p>
            <a:pPr marL="0" indent="0" algn="r">
              <a:lnSpc>
                <a:spcPct val="150000"/>
              </a:lnSpc>
              <a:buNone/>
            </a:pPr>
            <a:r>
              <a:rPr kumimoji="1" lang="ja-JP" altLang="en-US" sz="2000" dirty="0" smtClean="0"/>
              <a:t>中村　英二ほか</a:t>
            </a:r>
            <a:r>
              <a:rPr kumimoji="1" lang="en-US" altLang="ja-JP" sz="2000" dirty="0" smtClean="0"/>
              <a:t>,</a:t>
            </a:r>
            <a:r>
              <a:rPr kumimoji="1" lang="ja-JP" altLang="en-US" sz="2000" dirty="0" smtClean="0"/>
              <a:t>「物理</a:t>
            </a:r>
            <a:r>
              <a:rPr kumimoji="1" lang="en-US" altLang="ja-JP" sz="2000" dirty="0" smtClean="0"/>
              <a:t>Ⅰ</a:t>
            </a:r>
            <a:r>
              <a:rPr kumimoji="1" lang="ja-JP" altLang="en-US" sz="2000" dirty="0" smtClean="0"/>
              <a:t>」（学習社</a:t>
            </a:r>
            <a:r>
              <a:rPr kumimoji="1" lang="en-US" altLang="ja-JP" sz="2000" dirty="0" smtClean="0"/>
              <a:t> 2004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5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8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ホイヘンスの原理による反射の説明</a:t>
            </a:r>
            <a:endParaRPr kumimoji="1" lang="ja-JP" altLang="en-US" dirty="0"/>
          </a:p>
        </p:txBody>
      </p:sp>
      <p:pic>
        <p:nvPicPr>
          <p:cNvPr id="11" name="コンテンツ プレースホルダー 10" descr="murakami3.00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0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649984"/>
              </p:ext>
            </p:extLst>
          </p:nvPr>
        </p:nvGraphicFramePr>
        <p:xfrm>
          <a:off x="480081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81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329</Words>
  <Application>Microsoft Macintosh PowerPoint</Application>
  <PresentationFormat>画面に合わせる (4:3)</PresentationFormat>
  <Paragraphs>45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Calibri</vt:lpstr>
      <vt:lpstr>ＭＳ Ｐゴシック</vt:lpstr>
      <vt:lpstr>Arial</vt:lpstr>
      <vt:lpstr>ホワイト</vt:lpstr>
      <vt:lpstr>Processingによる ホイヘンスの原理の視覚化</vt:lpstr>
      <vt:lpstr>開発の背景</vt:lpstr>
      <vt:lpstr>本研究の目標</vt:lpstr>
      <vt:lpstr>Processingを使う意義</vt:lpstr>
      <vt:lpstr>ホイヘンスの原理の説明</vt:lpstr>
      <vt:lpstr>ホイヘンスの原理による反射の説明</vt:lpstr>
      <vt:lpstr>今後の課題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Processingによるホイヘンスの原理の視覚化</dc:title>
  <dc:creator>Murakami Daiki</dc:creator>
  <cp:lastModifiedBy>Microsoft Office ユーザー</cp:lastModifiedBy>
  <cp:revision>27</cp:revision>
  <dcterms:created xsi:type="dcterms:W3CDTF">2016-09-07T02:29:29Z</dcterms:created>
  <dcterms:modified xsi:type="dcterms:W3CDTF">2016-09-10T03:13:12Z</dcterms:modified>
</cp:coreProperties>
</file>