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6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39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29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7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57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52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31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17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52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16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3CFC9-1C53-C94E-B689-4AE379D7845B}" type="datetimeFigureOut">
              <a:rPr kumimoji="1" lang="ja-JP" altLang="en-US" smtClean="0"/>
              <a:t>17/02/08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85D7-52C4-614C-8BCC-CC06EC8015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34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正弦波説明日本語挿入前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" y="558429"/>
            <a:ext cx="9144000" cy="57531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403648" y="2636912"/>
            <a:ext cx="400110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400" dirty="0" smtClean="0"/>
              <a:t>振幅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37516" y="2993160"/>
            <a:ext cx="26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93387" y="2009625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波長</a:t>
            </a:r>
            <a:r>
              <a:rPr lang="en-US" altLang="ja-JP" dirty="0" smtClean="0"/>
              <a:t> λ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67920" y="3488992"/>
            <a:ext cx="461665" cy="8078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振幅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29731" y="3927501"/>
            <a:ext cx="31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97568" y="18684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山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38541" y="18740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山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25976" y="47240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谷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27651" y="47240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谷</a:t>
            </a:r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882650" y="3400425"/>
            <a:ext cx="142875" cy="133350"/>
          </a:xfrm>
          <a:prstGeom prst="ellipse">
            <a:avLst/>
          </a:prstGeom>
          <a:solidFill>
            <a:srgbClr val="FF0000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90235" y="2767457"/>
            <a:ext cx="400110" cy="4514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1400" dirty="0" smtClean="0"/>
              <a:t>波源</a:t>
            </a: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616" y="3031093"/>
            <a:ext cx="3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</a:t>
            </a:r>
            <a:r>
              <a:rPr kumimoji="1" lang="ja-JP" altLang="en-US" sz="1000" dirty="0" smtClean="0"/>
              <a:t>０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995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2017-02-07 15.37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0"/>
            <a:ext cx="9144000" cy="444403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7064907" y="1837019"/>
            <a:ext cx="14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</a:t>
            </a:r>
            <a:r>
              <a:rPr lang="ja-JP" altLang="en-US" dirty="0" smtClean="0"/>
              <a:t>秒の時の波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716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2017-02-07 16.1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9144000" cy="451766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42973" y="973990"/>
            <a:ext cx="176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dirty="0"/>
              <a:t>t</a:t>
            </a:r>
            <a:r>
              <a:rPr kumimoji="1" lang="ja-JP" altLang="en-US" dirty="0" smtClean="0"/>
              <a:t>＋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秒の時の波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84657" y="1641549"/>
            <a:ext cx="16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f</a:t>
            </a:r>
            <a:r>
              <a:rPr kumimoji="1" lang="ja-JP" altLang="en-US" sz="2800" dirty="0" smtClean="0"/>
              <a:t>個　</a:t>
            </a:r>
            <a:r>
              <a:rPr lang="en-US" altLang="ja-JP" sz="2800" dirty="0" smtClean="0"/>
              <a:t>fλ(m)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57866" y="4787401"/>
            <a:ext cx="91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λ(m)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888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2017-02-08 16.45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0"/>
            <a:ext cx="9144000" cy="354260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311027" y="1721346"/>
            <a:ext cx="338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波源から目標地点までの距離</a:t>
            </a:r>
            <a:r>
              <a:rPr lang="en-US" altLang="ja-JP" dirty="0" smtClean="0"/>
              <a:t> d1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16109" y="2469859"/>
            <a:ext cx="7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波長</a:t>
            </a:r>
            <a:r>
              <a:rPr lang="en-US" altLang="ja-JP" dirty="0" smtClean="0"/>
              <a:t>λ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24491" y="2469859"/>
            <a:ext cx="7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波長</a:t>
            </a:r>
            <a:r>
              <a:rPr kumimoji="1" lang="en-US" altLang="ja-JP" dirty="0" smtClean="0"/>
              <a:t>λ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78427" y="2758300"/>
            <a:ext cx="97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変位</a:t>
            </a:r>
            <a:r>
              <a:rPr lang="en-US" altLang="ja-JP" dirty="0" smtClean="0"/>
              <a:t>y_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93675" y="1651000"/>
            <a:ext cx="77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地点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975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クリーンショット 2017-02-08 16.45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500"/>
            <a:ext cx="9144000" cy="290815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52122" y="1968500"/>
            <a:ext cx="158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距離</a:t>
            </a:r>
            <a:r>
              <a:rPr kumimoji="1" lang="en-US" altLang="ja-JP" dirty="0" smtClean="0"/>
              <a:t>%</a:t>
            </a:r>
            <a:r>
              <a:rPr kumimoji="1" lang="ja-JP" altLang="en-US" dirty="0" smtClean="0"/>
              <a:t>波長 </a:t>
            </a:r>
            <a:r>
              <a:rPr kumimoji="1" lang="en-US" altLang="ja-JP" dirty="0" smtClean="0"/>
              <a:t>d2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72887" y="2504185"/>
            <a:ext cx="98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変位</a:t>
            </a:r>
            <a:r>
              <a:rPr lang="en-US" altLang="ja-JP" dirty="0" smtClean="0"/>
              <a:t>y_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89083" y="4345540"/>
            <a:ext cx="76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地点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15884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57</Words>
  <Application>Microsoft Macintosh PowerPoint</Application>
  <PresentationFormat>画面に合わせる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Murakami Daiki</dc:creator>
  <cp:lastModifiedBy>Murakami Daiki</cp:lastModifiedBy>
  <cp:revision>8</cp:revision>
  <dcterms:created xsi:type="dcterms:W3CDTF">2017-02-07T07:11:45Z</dcterms:created>
  <dcterms:modified xsi:type="dcterms:W3CDTF">2017-02-08T09:42:51Z</dcterms:modified>
</cp:coreProperties>
</file>