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12"/>
  </p:notesMasterIdLst>
  <p:handoutMasterIdLst>
    <p:handoutMasterId r:id="rId13"/>
  </p:handoutMasterIdLst>
  <p:sldIdLst>
    <p:sldId id="256" r:id="rId2"/>
    <p:sldId id="257" r:id="rId3"/>
    <p:sldId id="258" r:id="rId4"/>
    <p:sldId id="266" r:id="rId5"/>
    <p:sldId id="259" r:id="rId6"/>
    <p:sldId id="267" r:id="rId7"/>
    <p:sldId id="260" r:id="rId8"/>
    <p:sldId id="261" r:id="rId9"/>
    <p:sldId id="263" r:id="rId10"/>
    <p:sldId id="268" r:id="rId1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中間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1DE788-8F2C-0F40-AA4D-45BFC8126C2D}" type="doc">
      <dgm:prSet loTypeId="urn:microsoft.com/office/officeart/2005/8/layout/radial5" loCatId="" qsTypeId="urn:microsoft.com/office/officeart/2005/8/quickstyle/simple4" qsCatId="simple" csTypeId="urn:microsoft.com/office/officeart/2005/8/colors/accent1_2" csCatId="accent1" phldr="1"/>
      <dgm:spPr/>
      <dgm:t>
        <a:bodyPr/>
        <a:lstStyle/>
        <a:p>
          <a:endParaRPr kumimoji="1" lang="ja-JP" altLang="en-US"/>
        </a:p>
      </dgm:t>
    </dgm:pt>
    <dgm:pt modelId="{A4AF31C7-DED2-E844-95E3-95523D26CA33}">
      <dgm:prSet phldrT="[テキスト]"/>
      <dgm:spPr/>
      <dgm:t>
        <a:bodyPr/>
        <a:lstStyle/>
        <a:p>
          <a:r>
            <a:rPr kumimoji="1" lang="ja-JP" altLang="en-US" dirty="0" smtClean="0"/>
            <a:t>全て</a:t>
          </a:r>
          <a:r>
            <a:rPr kumimoji="1" lang="en-US" altLang="ja-JP" dirty="0" err="1" smtClean="0"/>
            <a:t>Emacs</a:t>
          </a:r>
          <a:r>
            <a:rPr kumimoji="1" lang="ja-JP" altLang="en-US" dirty="0" smtClean="0"/>
            <a:t>上で操作可能</a:t>
          </a:r>
          <a:endParaRPr kumimoji="1" lang="ja-JP" altLang="en-US" dirty="0"/>
        </a:p>
      </dgm:t>
    </dgm:pt>
    <dgm:pt modelId="{A5355C98-2E99-A346-AC35-3EC62B066305}" type="parTrans" cxnId="{56037341-1C67-714C-916B-90DD62518DF4}">
      <dgm:prSet/>
      <dgm:spPr/>
      <dgm:t>
        <a:bodyPr/>
        <a:lstStyle/>
        <a:p>
          <a:endParaRPr kumimoji="1" lang="ja-JP" altLang="en-US"/>
        </a:p>
      </dgm:t>
    </dgm:pt>
    <dgm:pt modelId="{D1774CA3-455F-4643-9589-7934360D1EE3}" type="sibTrans" cxnId="{56037341-1C67-714C-916B-90DD62518DF4}">
      <dgm:prSet/>
      <dgm:spPr/>
      <dgm:t>
        <a:bodyPr/>
        <a:lstStyle/>
        <a:p>
          <a:endParaRPr kumimoji="1" lang="ja-JP" altLang="en-US"/>
        </a:p>
      </dgm:t>
    </dgm:pt>
    <dgm:pt modelId="{C2FB70CC-75A0-0546-A9D6-08C7511B5B99}">
      <dgm:prSet phldrT="[テキスト]" custT="1"/>
      <dgm:spPr/>
      <dgm:t>
        <a:bodyPr/>
        <a:lstStyle/>
        <a:p>
          <a:r>
            <a:rPr kumimoji="1" lang="en-US" altLang="ja-JP" sz="2200" dirty="0" smtClean="0"/>
            <a:t>Web</a:t>
          </a:r>
          <a:r>
            <a:rPr kumimoji="1" lang="ja-JP" altLang="en-US" sz="2200" dirty="0" smtClean="0"/>
            <a:t>ブラウザ</a:t>
          </a:r>
          <a:endParaRPr kumimoji="1" lang="ja-JP" altLang="en-US" sz="2200" dirty="0"/>
        </a:p>
      </dgm:t>
    </dgm:pt>
    <dgm:pt modelId="{D838B0AE-C3B8-9549-A79E-28F12909BBCC}" type="parTrans" cxnId="{2E2F7A1A-3FA8-5244-8BA6-F29317C64C9E}">
      <dgm:prSet/>
      <dgm:spPr/>
      <dgm:t>
        <a:bodyPr/>
        <a:lstStyle/>
        <a:p>
          <a:endParaRPr kumimoji="1" lang="ja-JP" altLang="en-US"/>
        </a:p>
      </dgm:t>
    </dgm:pt>
    <dgm:pt modelId="{1E3F96C8-6AA8-AC45-B8E7-E5D6CCF0B7CB}" type="sibTrans" cxnId="{2E2F7A1A-3FA8-5244-8BA6-F29317C64C9E}">
      <dgm:prSet/>
      <dgm:spPr/>
      <dgm:t>
        <a:bodyPr/>
        <a:lstStyle/>
        <a:p>
          <a:endParaRPr kumimoji="1" lang="ja-JP" altLang="en-US"/>
        </a:p>
      </dgm:t>
    </dgm:pt>
    <dgm:pt modelId="{20552BCB-EDF1-FB4A-84F7-76B0FE556BD7}">
      <dgm:prSet phldrT="[テキスト]"/>
      <dgm:spPr/>
      <dgm:t>
        <a:bodyPr/>
        <a:lstStyle/>
        <a:p>
          <a:r>
            <a:rPr kumimoji="1" lang="ja-JP" altLang="en-US" dirty="0" smtClean="0"/>
            <a:t>プログラムのコンパイル</a:t>
          </a:r>
          <a:endParaRPr kumimoji="1" lang="ja-JP" altLang="en-US" dirty="0"/>
        </a:p>
      </dgm:t>
    </dgm:pt>
    <dgm:pt modelId="{0E54E9B1-B7BC-1646-B934-DC11AA6A9CFD}" type="parTrans" cxnId="{2B67484E-37AF-BE41-937B-AFCC049142E7}">
      <dgm:prSet/>
      <dgm:spPr/>
      <dgm:t>
        <a:bodyPr/>
        <a:lstStyle/>
        <a:p>
          <a:endParaRPr kumimoji="1" lang="ja-JP" altLang="en-US"/>
        </a:p>
      </dgm:t>
    </dgm:pt>
    <dgm:pt modelId="{DA3931B6-5A4E-1447-9B02-19952EE714F0}" type="sibTrans" cxnId="{2B67484E-37AF-BE41-937B-AFCC049142E7}">
      <dgm:prSet/>
      <dgm:spPr/>
      <dgm:t>
        <a:bodyPr/>
        <a:lstStyle/>
        <a:p>
          <a:endParaRPr kumimoji="1" lang="ja-JP" altLang="en-US"/>
        </a:p>
      </dgm:t>
    </dgm:pt>
    <dgm:pt modelId="{049A3EFD-FAED-7B41-9DA6-32B9DD94605B}">
      <dgm:prSet phldrT="[テキスト]"/>
      <dgm:spPr/>
      <dgm:t>
        <a:bodyPr/>
        <a:lstStyle/>
        <a:p>
          <a:r>
            <a:rPr kumimoji="1" lang="ja-JP" altLang="en-US" dirty="0" smtClean="0"/>
            <a:t>ゲームなどの娯楽</a:t>
          </a:r>
          <a:endParaRPr kumimoji="1" lang="ja-JP" altLang="en-US" dirty="0"/>
        </a:p>
      </dgm:t>
    </dgm:pt>
    <dgm:pt modelId="{E1060773-4862-774F-8CFD-134E57EC7D68}" type="parTrans" cxnId="{BE800C2A-492A-C648-AE2C-AC1A56F66088}">
      <dgm:prSet/>
      <dgm:spPr/>
      <dgm:t>
        <a:bodyPr/>
        <a:lstStyle/>
        <a:p>
          <a:endParaRPr kumimoji="1" lang="ja-JP" altLang="en-US"/>
        </a:p>
      </dgm:t>
    </dgm:pt>
    <dgm:pt modelId="{BC366BB6-90DA-F84C-9D75-BD02BB20FF2E}" type="sibTrans" cxnId="{BE800C2A-492A-C648-AE2C-AC1A56F66088}">
      <dgm:prSet/>
      <dgm:spPr/>
      <dgm:t>
        <a:bodyPr/>
        <a:lstStyle/>
        <a:p>
          <a:endParaRPr kumimoji="1" lang="ja-JP" altLang="en-US"/>
        </a:p>
      </dgm:t>
    </dgm:pt>
    <dgm:pt modelId="{CDF19153-4EF3-0640-9AFA-619DA250DBF8}">
      <dgm:prSet phldrT="[テキスト]"/>
      <dgm:spPr/>
      <dgm:t>
        <a:bodyPr/>
        <a:lstStyle/>
        <a:p>
          <a:r>
            <a:rPr kumimoji="1" lang="ja-JP" altLang="en-US" dirty="0" smtClean="0"/>
            <a:t>メール</a:t>
          </a:r>
        </a:p>
        <a:p>
          <a:r>
            <a:rPr kumimoji="1" lang="ja-JP" altLang="en-US" dirty="0" smtClean="0"/>
            <a:t>クライアント</a:t>
          </a:r>
          <a:endParaRPr kumimoji="1" lang="ja-JP" altLang="en-US" dirty="0"/>
        </a:p>
      </dgm:t>
    </dgm:pt>
    <dgm:pt modelId="{3FE2FF22-E021-E444-904C-CB51C2AB65A2}" type="parTrans" cxnId="{535C5D8B-C060-1D4E-9B9B-8703C1DDA65E}">
      <dgm:prSet/>
      <dgm:spPr/>
      <dgm:t>
        <a:bodyPr/>
        <a:lstStyle/>
        <a:p>
          <a:endParaRPr kumimoji="1" lang="ja-JP" altLang="en-US"/>
        </a:p>
      </dgm:t>
    </dgm:pt>
    <dgm:pt modelId="{14929372-3A7A-4949-B73B-3D15591D62CA}" type="sibTrans" cxnId="{535C5D8B-C060-1D4E-9B9B-8703C1DDA65E}">
      <dgm:prSet/>
      <dgm:spPr/>
      <dgm:t>
        <a:bodyPr/>
        <a:lstStyle/>
        <a:p>
          <a:endParaRPr kumimoji="1" lang="ja-JP" altLang="en-US"/>
        </a:p>
      </dgm:t>
    </dgm:pt>
    <dgm:pt modelId="{E8C69738-9196-A44C-A02F-3051B98FE8E5}" type="pres">
      <dgm:prSet presAssocID="{281DE788-8F2C-0F40-AA4D-45BFC8126C2D}" presName="Name0" presStyleCnt="0">
        <dgm:presLayoutVars>
          <dgm:chMax val="1"/>
          <dgm:dir/>
          <dgm:animLvl val="ctr"/>
          <dgm:resizeHandles val="exact"/>
        </dgm:presLayoutVars>
      </dgm:prSet>
      <dgm:spPr/>
      <dgm:t>
        <a:bodyPr/>
        <a:lstStyle/>
        <a:p>
          <a:endParaRPr kumimoji="1" lang="ja-JP" altLang="en-US"/>
        </a:p>
      </dgm:t>
    </dgm:pt>
    <dgm:pt modelId="{AB502B83-9A69-A24A-837B-90838F941F16}" type="pres">
      <dgm:prSet presAssocID="{A4AF31C7-DED2-E844-95E3-95523D26CA33}" presName="centerShape" presStyleLbl="node0" presStyleIdx="0" presStyleCnt="1" custScaleX="172908" custScaleY="126685"/>
      <dgm:spPr/>
      <dgm:t>
        <a:bodyPr/>
        <a:lstStyle/>
        <a:p>
          <a:endParaRPr kumimoji="1" lang="ja-JP" altLang="en-US"/>
        </a:p>
      </dgm:t>
    </dgm:pt>
    <dgm:pt modelId="{C7D4F6E1-C89D-044A-B7CF-8D6D69FC7F35}" type="pres">
      <dgm:prSet presAssocID="{D838B0AE-C3B8-9549-A79E-28F12909BBCC}" presName="parTrans" presStyleLbl="sibTrans2D1" presStyleIdx="0" presStyleCnt="4"/>
      <dgm:spPr/>
      <dgm:t>
        <a:bodyPr/>
        <a:lstStyle/>
        <a:p>
          <a:endParaRPr kumimoji="1" lang="ja-JP" altLang="en-US"/>
        </a:p>
      </dgm:t>
    </dgm:pt>
    <dgm:pt modelId="{88BE23F4-2013-794F-86B7-5CB8C2CBF474}" type="pres">
      <dgm:prSet presAssocID="{D838B0AE-C3B8-9549-A79E-28F12909BBCC}" presName="connectorText" presStyleLbl="sibTrans2D1" presStyleIdx="0" presStyleCnt="4"/>
      <dgm:spPr/>
      <dgm:t>
        <a:bodyPr/>
        <a:lstStyle/>
        <a:p>
          <a:endParaRPr kumimoji="1" lang="ja-JP" altLang="en-US"/>
        </a:p>
      </dgm:t>
    </dgm:pt>
    <dgm:pt modelId="{B43814CF-46E5-B748-B9EA-2A235196CC00}" type="pres">
      <dgm:prSet presAssocID="{C2FB70CC-75A0-0546-A9D6-08C7511B5B99}" presName="node" presStyleLbl="node1" presStyleIdx="0" presStyleCnt="4" custRadScaleRad="123252" custRadScaleInc="-1106">
        <dgm:presLayoutVars>
          <dgm:bulletEnabled val="1"/>
        </dgm:presLayoutVars>
      </dgm:prSet>
      <dgm:spPr/>
      <dgm:t>
        <a:bodyPr/>
        <a:lstStyle/>
        <a:p>
          <a:endParaRPr kumimoji="1" lang="ja-JP" altLang="en-US"/>
        </a:p>
      </dgm:t>
    </dgm:pt>
    <dgm:pt modelId="{96D74D62-B8BD-3444-88D7-0BD32F8000BF}" type="pres">
      <dgm:prSet presAssocID="{0E54E9B1-B7BC-1646-B934-DC11AA6A9CFD}" presName="parTrans" presStyleLbl="sibTrans2D1" presStyleIdx="1" presStyleCnt="4"/>
      <dgm:spPr/>
      <dgm:t>
        <a:bodyPr/>
        <a:lstStyle/>
        <a:p>
          <a:endParaRPr kumimoji="1" lang="ja-JP" altLang="en-US"/>
        </a:p>
      </dgm:t>
    </dgm:pt>
    <dgm:pt modelId="{EC7CE618-B32E-1E4F-B518-867E1616C382}" type="pres">
      <dgm:prSet presAssocID="{0E54E9B1-B7BC-1646-B934-DC11AA6A9CFD}" presName="connectorText" presStyleLbl="sibTrans2D1" presStyleIdx="1" presStyleCnt="4"/>
      <dgm:spPr/>
      <dgm:t>
        <a:bodyPr/>
        <a:lstStyle/>
        <a:p>
          <a:endParaRPr kumimoji="1" lang="ja-JP" altLang="en-US"/>
        </a:p>
      </dgm:t>
    </dgm:pt>
    <dgm:pt modelId="{4FBD0150-1530-E146-BBB3-9D684F0FD50A}" type="pres">
      <dgm:prSet presAssocID="{20552BCB-EDF1-FB4A-84F7-76B0FE556BD7}" presName="node" presStyleLbl="node1" presStyleIdx="1" presStyleCnt="4" custRadScaleRad="138688">
        <dgm:presLayoutVars>
          <dgm:bulletEnabled val="1"/>
        </dgm:presLayoutVars>
      </dgm:prSet>
      <dgm:spPr/>
      <dgm:t>
        <a:bodyPr/>
        <a:lstStyle/>
        <a:p>
          <a:endParaRPr kumimoji="1" lang="ja-JP" altLang="en-US"/>
        </a:p>
      </dgm:t>
    </dgm:pt>
    <dgm:pt modelId="{E648DDFD-CDBB-0340-81E6-C69901070660}" type="pres">
      <dgm:prSet presAssocID="{E1060773-4862-774F-8CFD-134E57EC7D68}" presName="parTrans" presStyleLbl="sibTrans2D1" presStyleIdx="2" presStyleCnt="4"/>
      <dgm:spPr/>
      <dgm:t>
        <a:bodyPr/>
        <a:lstStyle/>
        <a:p>
          <a:endParaRPr kumimoji="1" lang="ja-JP" altLang="en-US"/>
        </a:p>
      </dgm:t>
    </dgm:pt>
    <dgm:pt modelId="{55381C9A-8723-FB4F-B668-780BAD33871A}" type="pres">
      <dgm:prSet presAssocID="{E1060773-4862-774F-8CFD-134E57EC7D68}" presName="connectorText" presStyleLbl="sibTrans2D1" presStyleIdx="2" presStyleCnt="4"/>
      <dgm:spPr/>
      <dgm:t>
        <a:bodyPr/>
        <a:lstStyle/>
        <a:p>
          <a:endParaRPr kumimoji="1" lang="ja-JP" altLang="en-US"/>
        </a:p>
      </dgm:t>
    </dgm:pt>
    <dgm:pt modelId="{21958DF0-3BFF-DE4B-9F59-35085B0D2CE8}" type="pres">
      <dgm:prSet presAssocID="{049A3EFD-FAED-7B41-9DA6-32B9DD94605B}" presName="node" presStyleLbl="node1" presStyleIdx="2" presStyleCnt="4" custRadScaleRad="100109" custRadScaleInc="-654">
        <dgm:presLayoutVars>
          <dgm:bulletEnabled val="1"/>
        </dgm:presLayoutVars>
      </dgm:prSet>
      <dgm:spPr/>
      <dgm:t>
        <a:bodyPr/>
        <a:lstStyle/>
        <a:p>
          <a:endParaRPr kumimoji="1" lang="ja-JP" altLang="en-US"/>
        </a:p>
      </dgm:t>
    </dgm:pt>
    <dgm:pt modelId="{E1B967C2-40B9-7C4F-8B9D-2F1E9F384FA9}" type="pres">
      <dgm:prSet presAssocID="{3FE2FF22-E021-E444-904C-CB51C2AB65A2}" presName="parTrans" presStyleLbl="sibTrans2D1" presStyleIdx="3" presStyleCnt="4"/>
      <dgm:spPr/>
      <dgm:t>
        <a:bodyPr/>
        <a:lstStyle/>
        <a:p>
          <a:endParaRPr kumimoji="1" lang="ja-JP" altLang="en-US"/>
        </a:p>
      </dgm:t>
    </dgm:pt>
    <dgm:pt modelId="{AE752B71-BB27-E349-9F66-3DA0CFD26025}" type="pres">
      <dgm:prSet presAssocID="{3FE2FF22-E021-E444-904C-CB51C2AB65A2}" presName="connectorText" presStyleLbl="sibTrans2D1" presStyleIdx="3" presStyleCnt="4"/>
      <dgm:spPr/>
      <dgm:t>
        <a:bodyPr/>
        <a:lstStyle/>
        <a:p>
          <a:endParaRPr kumimoji="1" lang="ja-JP" altLang="en-US"/>
        </a:p>
      </dgm:t>
    </dgm:pt>
    <dgm:pt modelId="{0FF7C639-2C83-7F45-A538-7E57793E2937}" type="pres">
      <dgm:prSet presAssocID="{CDF19153-4EF3-0640-9AFA-619DA250DBF8}" presName="node" presStyleLbl="node1" presStyleIdx="3" presStyleCnt="4" custRadScaleRad="135327" custRadScaleInc="503">
        <dgm:presLayoutVars>
          <dgm:bulletEnabled val="1"/>
        </dgm:presLayoutVars>
      </dgm:prSet>
      <dgm:spPr/>
      <dgm:t>
        <a:bodyPr/>
        <a:lstStyle/>
        <a:p>
          <a:endParaRPr kumimoji="1" lang="ja-JP" altLang="en-US"/>
        </a:p>
      </dgm:t>
    </dgm:pt>
  </dgm:ptLst>
  <dgm:cxnLst>
    <dgm:cxn modelId="{58970849-0E00-E344-A77F-77DAFB420680}" type="presOf" srcId="{D838B0AE-C3B8-9549-A79E-28F12909BBCC}" destId="{88BE23F4-2013-794F-86B7-5CB8C2CBF474}" srcOrd="1" destOrd="0" presId="urn:microsoft.com/office/officeart/2005/8/layout/radial5"/>
    <dgm:cxn modelId="{E5ED5FD6-FD26-5442-B7B8-54E23966CFD2}" type="presOf" srcId="{D838B0AE-C3B8-9549-A79E-28F12909BBCC}" destId="{C7D4F6E1-C89D-044A-B7CF-8D6D69FC7F35}" srcOrd="0" destOrd="0" presId="urn:microsoft.com/office/officeart/2005/8/layout/radial5"/>
    <dgm:cxn modelId="{535C5D8B-C060-1D4E-9B9B-8703C1DDA65E}" srcId="{A4AF31C7-DED2-E844-95E3-95523D26CA33}" destId="{CDF19153-4EF3-0640-9AFA-619DA250DBF8}" srcOrd="3" destOrd="0" parTransId="{3FE2FF22-E021-E444-904C-CB51C2AB65A2}" sibTransId="{14929372-3A7A-4949-B73B-3D15591D62CA}"/>
    <dgm:cxn modelId="{2B67484E-37AF-BE41-937B-AFCC049142E7}" srcId="{A4AF31C7-DED2-E844-95E3-95523D26CA33}" destId="{20552BCB-EDF1-FB4A-84F7-76B0FE556BD7}" srcOrd="1" destOrd="0" parTransId="{0E54E9B1-B7BC-1646-B934-DC11AA6A9CFD}" sibTransId="{DA3931B6-5A4E-1447-9B02-19952EE714F0}"/>
    <dgm:cxn modelId="{83B2681E-5D6F-9340-A609-6625C227D590}" type="presOf" srcId="{CDF19153-4EF3-0640-9AFA-619DA250DBF8}" destId="{0FF7C639-2C83-7F45-A538-7E57793E2937}" srcOrd="0" destOrd="0" presId="urn:microsoft.com/office/officeart/2005/8/layout/radial5"/>
    <dgm:cxn modelId="{A8C9396C-35D0-8640-85EB-5B49B3087B4F}" type="presOf" srcId="{049A3EFD-FAED-7B41-9DA6-32B9DD94605B}" destId="{21958DF0-3BFF-DE4B-9F59-35085B0D2CE8}" srcOrd="0" destOrd="0" presId="urn:microsoft.com/office/officeart/2005/8/layout/radial5"/>
    <dgm:cxn modelId="{4D990D02-7976-2E4F-A792-E4A4AF4E3833}" type="presOf" srcId="{C2FB70CC-75A0-0546-A9D6-08C7511B5B99}" destId="{B43814CF-46E5-B748-B9EA-2A235196CC00}" srcOrd="0" destOrd="0" presId="urn:microsoft.com/office/officeart/2005/8/layout/radial5"/>
    <dgm:cxn modelId="{673748F8-BEFF-3142-A383-0C2D7DFD522C}" type="presOf" srcId="{3FE2FF22-E021-E444-904C-CB51C2AB65A2}" destId="{E1B967C2-40B9-7C4F-8B9D-2F1E9F384FA9}" srcOrd="0" destOrd="0" presId="urn:microsoft.com/office/officeart/2005/8/layout/radial5"/>
    <dgm:cxn modelId="{FD5DABCF-157B-C749-9890-D9F6E259101D}" type="presOf" srcId="{0E54E9B1-B7BC-1646-B934-DC11AA6A9CFD}" destId="{96D74D62-B8BD-3444-88D7-0BD32F8000BF}" srcOrd="0" destOrd="0" presId="urn:microsoft.com/office/officeart/2005/8/layout/radial5"/>
    <dgm:cxn modelId="{56037341-1C67-714C-916B-90DD62518DF4}" srcId="{281DE788-8F2C-0F40-AA4D-45BFC8126C2D}" destId="{A4AF31C7-DED2-E844-95E3-95523D26CA33}" srcOrd="0" destOrd="0" parTransId="{A5355C98-2E99-A346-AC35-3EC62B066305}" sibTransId="{D1774CA3-455F-4643-9589-7934360D1EE3}"/>
    <dgm:cxn modelId="{4DE7163A-F16D-0544-AA93-CD7A85FAB25A}" type="presOf" srcId="{0E54E9B1-B7BC-1646-B934-DC11AA6A9CFD}" destId="{EC7CE618-B32E-1E4F-B518-867E1616C382}" srcOrd="1" destOrd="0" presId="urn:microsoft.com/office/officeart/2005/8/layout/radial5"/>
    <dgm:cxn modelId="{7C0A0552-2151-D648-ACA2-1088E02CD24D}" type="presOf" srcId="{20552BCB-EDF1-FB4A-84F7-76B0FE556BD7}" destId="{4FBD0150-1530-E146-BBB3-9D684F0FD50A}" srcOrd="0" destOrd="0" presId="urn:microsoft.com/office/officeart/2005/8/layout/radial5"/>
    <dgm:cxn modelId="{245F4C2B-BABB-C141-8C58-0B37C50945CA}" type="presOf" srcId="{A4AF31C7-DED2-E844-95E3-95523D26CA33}" destId="{AB502B83-9A69-A24A-837B-90838F941F16}" srcOrd="0" destOrd="0" presId="urn:microsoft.com/office/officeart/2005/8/layout/radial5"/>
    <dgm:cxn modelId="{01F68E97-DB35-624C-8273-4BFEAB0A9D3E}" type="presOf" srcId="{3FE2FF22-E021-E444-904C-CB51C2AB65A2}" destId="{AE752B71-BB27-E349-9F66-3DA0CFD26025}" srcOrd="1" destOrd="0" presId="urn:microsoft.com/office/officeart/2005/8/layout/radial5"/>
    <dgm:cxn modelId="{340FC90E-ED5C-964E-98BD-75AABC02E2B4}" type="presOf" srcId="{281DE788-8F2C-0F40-AA4D-45BFC8126C2D}" destId="{E8C69738-9196-A44C-A02F-3051B98FE8E5}" srcOrd="0" destOrd="0" presId="urn:microsoft.com/office/officeart/2005/8/layout/radial5"/>
    <dgm:cxn modelId="{2E2F7A1A-3FA8-5244-8BA6-F29317C64C9E}" srcId="{A4AF31C7-DED2-E844-95E3-95523D26CA33}" destId="{C2FB70CC-75A0-0546-A9D6-08C7511B5B99}" srcOrd="0" destOrd="0" parTransId="{D838B0AE-C3B8-9549-A79E-28F12909BBCC}" sibTransId="{1E3F96C8-6AA8-AC45-B8E7-E5D6CCF0B7CB}"/>
    <dgm:cxn modelId="{5EF2C82C-7CDF-BE41-860A-45531B3CD7E7}" type="presOf" srcId="{E1060773-4862-774F-8CFD-134E57EC7D68}" destId="{55381C9A-8723-FB4F-B668-780BAD33871A}" srcOrd="1" destOrd="0" presId="urn:microsoft.com/office/officeart/2005/8/layout/radial5"/>
    <dgm:cxn modelId="{6EE497DB-0C5C-B04B-B2E6-8C158E5456DE}" type="presOf" srcId="{E1060773-4862-774F-8CFD-134E57EC7D68}" destId="{E648DDFD-CDBB-0340-81E6-C69901070660}" srcOrd="0" destOrd="0" presId="urn:microsoft.com/office/officeart/2005/8/layout/radial5"/>
    <dgm:cxn modelId="{BE800C2A-492A-C648-AE2C-AC1A56F66088}" srcId="{A4AF31C7-DED2-E844-95E3-95523D26CA33}" destId="{049A3EFD-FAED-7B41-9DA6-32B9DD94605B}" srcOrd="2" destOrd="0" parTransId="{E1060773-4862-774F-8CFD-134E57EC7D68}" sibTransId="{BC366BB6-90DA-F84C-9D75-BD02BB20FF2E}"/>
    <dgm:cxn modelId="{FDC5E245-CBE9-EC41-B30E-D13DCADA709C}" type="presParOf" srcId="{E8C69738-9196-A44C-A02F-3051B98FE8E5}" destId="{AB502B83-9A69-A24A-837B-90838F941F16}" srcOrd="0" destOrd="0" presId="urn:microsoft.com/office/officeart/2005/8/layout/radial5"/>
    <dgm:cxn modelId="{4D67C697-5104-3D46-922C-9BADF0F9AEF2}" type="presParOf" srcId="{E8C69738-9196-A44C-A02F-3051B98FE8E5}" destId="{C7D4F6E1-C89D-044A-B7CF-8D6D69FC7F35}" srcOrd="1" destOrd="0" presId="urn:microsoft.com/office/officeart/2005/8/layout/radial5"/>
    <dgm:cxn modelId="{EC0E311D-BD05-B146-8EA6-590342A81A0A}" type="presParOf" srcId="{C7D4F6E1-C89D-044A-B7CF-8D6D69FC7F35}" destId="{88BE23F4-2013-794F-86B7-5CB8C2CBF474}" srcOrd="0" destOrd="0" presId="urn:microsoft.com/office/officeart/2005/8/layout/radial5"/>
    <dgm:cxn modelId="{0862E5C2-42AA-4D47-9764-5F99AABF17BF}" type="presParOf" srcId="{E8C69738-9196-A44C-A02F-3051B98FE8E5}" destId="{B43814CF-46E5-B748-B9EA-2A235196CC00}" srcOrd="2" destOrd="0" presId="urn:microsoft.com/office/officeart/2005/8/layout/radial5"/>
    <dgm:cxn modelId="{31668A59-E8FC-7744-B890-6279CF2DA9B4}" type="presParOf" srcId="{E8C69738-9196-A44C-A02F-3051B98FE8E5}" destId="{96D74D62-B8BD-3444-88D7-0BD32F8000BF}" srcOrd="3" destOrd="0" presId="urn:microsoft.com/office/officeart/2005/8/layout/radial5"/>
    <dgm:cxn modelId="{10EA0B46-9416-BD47-8E55-C2A6C486BF2E}" type="presParOf" srcId="{96D74D62-B8BD-3444-88D7-0BD32F8000BF}" destId="{EC7CE618-B32E-1E4F-B518-867E1616C382}" srcOrd="0" destOrd="0" presId="urn:microsoft.com/office/officeart/2005/8/layout/radial5"/>
    <dgm:cxn modelId="{264E944E-A14D-0B49-9023-7EB76C746B2F}" type="presParOf" srcId="{E8C69738-9196-A44C-A02F-3051B98FE8E5}" destId="{4FBD0150-1530-E146-BBB3-9D684F0FD50A}" srcOrd="4" destOrd="0" presId="urn:microsoft.com/office/officeart/2005/8/layout/radial5"/>
    <dgm:cxn modelId="{CE60E8BD-E84C-D343-829C-986C07B6DAED}" type="presParOf" srcId="{E8C69738-9196-A44C-A02F-3051B98FE8E5}" destId="{E648DDFD-CDBB-0340-81E6-C69901070660}" srcOrd="5" destOrd="0" presId="urn:microsoft.com/office/officeart/2005/8/layout/radial5"/>
    <dgm:cxn modelId="{4CA55868-8C5B-9545-975C-B5AE62BCE099}" type="presParOf" srcId="{E648DDFD-CDBB-0340-81E6-C69901070660}" destId="{55381C9A-8723-FB4F-B668-780BAD33871A}" srcOrd="0" destOrd="0" presId="urn:microsoft.com/office/officeart/2005/8/layout/radial5"/>
    <dgm:cxn modelId="{C0171315-766F-7347-A59A-F1531504D48A}" type="presParOf" srcId="{E8C69738-9196-A44C-A02F-3051B98FE8E5}" destId="{21958DF0-3BFF-DE4B-9F59-35085B0D2CE8}" srcOrd="6" destOrd="0" presId="urn:microsoft.com/office/officeart/2005/8/layout/radial5"/>
    <dgm:cxn modelId="{646049B5-1E0D-3146-9AA8-6A9DF2F4F5D5}" type="presParOf" srcId="{E8C69738-9196-A44C-A02F-3051B98FE8E5}" destId="{E1B967C2-40B9-7C4F-8B9D-2F1E9F384FA9}" srcOrd="7" destOrd="0" presId="urn:microsoft.com/office/officeart/2005/8/layout/radial5"/>
    <dgm:cxn modelId="{F4B713AF-30A6-BA46-BD2C-A0FE3681710C}" type="presParOf" srcId="{E1B967C2-40B9-7C4F-8B9D-2F1E9F384FA9}" destId="{AE752B71-BB27-E349-9F66-3DA0CFD26025}" srcOrd="0" destOrd="0" presId="urn:microsoft.com/office/officeart/2005/8/layout/radial5"/>
    <dgm:cxn modelId="{C593C0A1-AD38-1645-8CA6-58F995A80D0E}" type="presParOf" srcId="{E8C69738-9196-A44C-A02F-3051B98FE8E5}" destId="{0FF7C639-2C83-7F45-A538-7E57793E2937}"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02B83-9A69-A24A-837B-90838F941F16}">
      <dsp:nvSpPr>
        <dsp:cNvPr id="0" name=""/>
        <dsp:cNvSpPr/>
      </dsp:nvSpPr>
      <dsp:spPr>
        <a:xfrm>
          <a:off x="2814019" y="2108808"/>
          <a:ext cx="2875239" cy="210661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kumimoji="1" lang="ja-JP" altLang="en-US" sz="3000" kern="1200" dirty="0" smtClean="0"/>
            <a:t>全て</a:t>
          </a:r>
          <a:r>
            <a:rPr kumimoji="1" lang="en-US" altLang="ja-JP" sz="3000" kern="1200" dirty="0" err="1" smtClean="0"/>
            <a:t>Emacs</a:t>
          </a:r>
          <a:r>
            <a:rPr kumimoji="1" lang="ja-JP" altLang="en-US" sz="3000" kern="1200" dirty="0" smtClean="0"/>
            <a:t>上で操作可能</a:t>
          </a:r>
          <a:endParaRPr kumimoji="1" lang="ja-JP" altLang="en-US" sz="3000" kern="1200" dirty="0"/>
        </a:p>
      </dsp:txBody>
      <dsp:txXfrm>
        <a:off x="3235088" y="2417314"/>
        <a:ext cx="2033101" cy="1489598"/>
      </dsp:txXfrm>
    </dsp:sp>
    <dsp:sp modelId="{C7D4F6E1-C89D-044A-B7CF-8D6D69FC7F35}">
      <dsp:nvSpPr>
        <dsp:cNvPr id="0" name=""/>
        <dsp:cNvSpPr/>
      </dsp:nvSpPr>
      <dsp:spPr>
        <a:xfrm rot="16163259">
          <a:off x="4119869" y="1609834"/>
          <a:ext cx="236401" cy="56537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kumimoji="1" lang="ja-JP" altLang="en-US" sz="2200" kern="1200"/>
        </a:p>
      </dsp:txBody>
      <dsp:txXfrm rot="10800000">
        <a:off x="4155708" y="1758367"/>
        <a:ext cx="165481" cy="339226"/>
      </dsp:txXfrm>
    </dsp:sp>
    <dsp:sp modelId="{B43814CF-46E5-B748-B9EA-2A235196CC00}">
      <dsp:nvSpPr>
        <dsp:cNvPr id="0" name=""/>
        <dsp:cNvSpPr/>
      </dsp:nvSpPr>
      <dsp:spPr>
        <a:xfrm>
          <a:off x="3395293" y="0"/>
          <a:ext cx="1662872" cy="166287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en-US" altLang="ja-JP" sz="2200" kern="1200" dirty="0" smtClean="0"/>
            <a:t>Web</a:t>
          </a:r>
          <a:r>
            <a:rPr kumimoji="1" lang="ja-JP" altLang="en-US" sz="2200" kern="1200" dirty="0" smtClean="0"/>
            <a:t>ブラウザ</a:t>
          </a:r>
          <a:endParaRPr kumimoji="1" lang="ja-JP" altLang="en-US" sz="2200" kern="1200" dirty="0"/>
        </a:p>
      </dsp:txBody>
      <dsp:txXfrm>
        <a:off x="3638815" y="243522"/>
        <a:ext cx="1175828" cy="1175828"/>
      </dsp:txXfrm>
    </dsp:sp>
    <dsp:sp modelId="{96D74D62-B8BD-3444-88D7-0BD32F8000BF}">
      <dsp:nvSpPr>
        <dsp:cNvPr id="0" name=""/>
        <dsp:cNvSpPr/>
      </dsp:nvSpPr>
      <dsp:spPr>
        <a:xfrm>
          <a:off x="5899973" y="2879425"/>
          <a:ext cx="507629" cy="56537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kumimoji="1" lang="ja-JP" altLang="en-US" sz="2200" kern="1200"/>
        </a:p>
      </dsp:txBody>
      <dsp:txXfrm>
        <a:off x="5899973" y="2992500"/>
        <a:ext cx="355340" cy="339226"/>
      </dsp:txXfrm>
    </dsp:sp>
    <dsp:sp modelId="{4FBD0150-1530-E146-BBB3-9D684F0FD50A}">
      <dsp:nvSpPr>
        <dsp:cNvPr id="0" name=""/>
        <dsp:cNvSpPr/>
      </dsp:nvSpPr>
      <dsp:spPr>
        <a:xfrm>
          <a:off x="6647050" y="2330677"/>
          <a:ext cx="1662872" cy="166287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プログラムのコンパイル</a:t>
          </a:r>
          <a:endParaRPr kumimoji="1" lang="ja-JP" altLang="en-US" sz="2200" kern="1200" dirty="0"/>
        </a:p>
      </dsp:txBody>
      <dsp:txXfrm>
        <a:off x="6890572" y="2574199"/>
        <a:ext cx="1175828" cy="1175828"/>
      </dsp:txXfrm>
    </dsp:sp>
    <dsp:sp modelId="{E648DDFD-CDBB-0340-81E6-C69901070660}">
      <dsp:nvSpPr>
        <dsp:cNvPr id="0" name=""/>
        <dsp:cNvSpPr/>
      </dsp:nvSpPr>
      <dsp:spPr>
        <a:xfrm rot="5382342">
          <a:off x="4140368" y="4148294"/>
          <a:ext cx="235576" cy="56537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kumimoji="1" lang="ja-JP" altLang="en-US" sz="2200" kern="1200"/>
        </a:p>
      </dsp:txBody>
      <dsp:txXfrm>
        <a:off x="4175523" y="4226033"/>
        <a:ext cx="164903" cy="339226"/>
      </dsp:txXfrm>
    </dsp:sp>
    <dsp:sp modelId="{21958DF0-3BFF-DE4B-9F59-35085B0D2CE8}">
      <dsp:nvSpPr>
        <dsp:cNvPr id="0" name=""/>
        <dsp:cNvSpPr/>
      </dsp:nvSpPr>
      <dsp:spPr>
        <a:xfrm>
          <a:off x="3432167" y="4659877"/>
          <a:ext cx="1662872" cy="166287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ゲームなどの娯楽</a:t>
          </a:r>
          <a:endParaRPr kumimoji="1" lang="ja-JP" altLang="en-US" sz="2200" kern="1200" dirty="0"/>
        </a:p>
      </dsp:txBody>
      <dsp:txXfrm>
        <a:off x="3675689" y="4903399"/>
        <a:ext cx="1175828" cy="1175828"/>
      </dsp:txXfrm>
    </dsp:sp>
    <dsp:sp modelId="{E1B967C2-40B9-7C4F-8B9D-2F1E9F384FA9}">
      <dsp:nvSpPr>
        <dsp:cNvPr id="0" name=""/>
        <dsp:cNvSpPr/>
      </dsp:nvSpPr>
      <dsp:spPr>
        <a:xfrm rot="10813581">
          <a:off x="2154343" y="2872060"/>
          <a:ext cx="466188" cy="56537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kumimoji="1" lang="ja-JP" altLang="en-US" sz="2200" kern="1200"/>
        </a:p>
      </dsp:txBody>
      <dsp:txXfrm rot="10800000">
        <a:off x="2294198" y="2985411"/>
        <a:ext cx="326332" cy="339226"/>
      </dsp:txXfrm>
    </dsp:sp>
    <dsp:sp modelId="{0FF7C639-2C83-7F45-A538-7E57793E2937}">
      <dsp:nvSpPr>
        <dsp:cNvPr id="0" name=""/>
        <dsp:cNvSpPr/>
      </dsp:nvSpPr>
      <dsp:spPr>
        <a:xfrm>
          <a:off x="271580" y="2318238"/>
          <a:ext cx="1662872" cy="166287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kumimoji="1" lang="ja-JP" altLang="en-US" sz="2200" kern="1200" dirty="0" smtClean="0"/>
            <a:t>メール</a:t>
          </a:r>
        </a:p>
        <a:p>
          <a:pPr lvl="0" algn="ctr" defTabSz="977900">
            <a:lnSpc>
              <a:spcPct val="90000"/>
            </a:lnSpc>
            <a:spcBef>
              <a:spcPct val="0"/>
            </a:spcBef>
            <a:spcAft>
              <a:spcPct val="35000"/>
            </a:spcAft>
          </a:pPr>
          <a:r>
            <a:rPr kumimoji="1" lang="ja-JP" altLang="en-US" sz="2200" kern="1200" dirty="0" smtClean="0"/>
            <a:t>クライアント</a:t>
          </a:r>
          <a:endParaRPr kumimoji="1" lang="ja-JP" altLang="en-US" sz="2200" kern="1200" dirty="0"/>
        </a:p>
      </dsp:txBody>
      <dsp:txXfrm>
        <a:off x="515102" y="2561760"/>
        <a:ext cx="1175828" cy="117582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271042-E66C-4E46-B955-D7CDEB176C9F}" type="datetime1">
              <a:rPr kumimoji="1" lang="ja-JP" altLang="en-US" smtClean="0"/>
              <a:t>16/10/12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BFDBA7-744E-9748-B80D-D34A859CB5A7}" type="slidenum">
              <a:rPr kumimoji="1" lang="ja-JP" altLang="en-US" smtClean="0"/>
              <a:t>‹#›</a:t>
            </a:fld>
            <a:endParaRPr kumimoji="1" lang="ja-JP" altLang="en-US"/>
          </a:p>
        </p:txBody>
      </p:sp>
    </p:spTree>
    <p:extLst>
      <p:ext uri="{BB962C8B-B14F-4D97-AF65-F5344CB8AC3E}">
        <p14:creationId xmlns:p14="http://schemas.microsoft.com/office/powerpoint/2010/main" val="4224390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140CC-E1A3-8148-884C-2F0F166CBCF2}" type="datetime1">
              <a:rPr kumimoji="1" lang="ja-JP" altLang="en-US" smtClean="0"/>
              <a:t>16/10/12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D126A-B7C5-2444-8CF2-2719A4F41384}" type="slidenum">
              <a:rPr kumimoji="1" lang="ja-JP" altLang="en-US" smtClean="0"/>
              <a:t>‹#›</a:t>
            </a:fld>
            <a:endParaRPr kumimoji="1" lang="ja-JP" altLang="en-US"/>
          </a:p>
        </p:txBody>
      </p:sp>
    </p:spTree>
    <p:extLst>
      <p:ext uri="{BB962C8B-B14F-4D97-AF65-F5344CB8AC3E}">
        <p14:creationId xmlns:p14="http://schemas.microsoft.com/office/powerpoint/2010/main" val="11726481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8BD126A-B7C5-2444-8CF2-2719A4F41384}" type="slidenum">
              <a:rPr kumimoji="1" lang="ja-JP" altLang="en-US" smtClean="0"/>
              <a:t>1</a:t>
            </a:fld>
            <a:endParaRPr kumimoji="1" lang="ja-JP" altLang="en-US"/>
          </a:p>
        </p:txBody>
      </p:sp>
    </p:spTree>
    <p:extLst>
      <p:ext uri="{BB962C8B-B14F-4D97-AF65-F5344CB8AC3E}">
        <p14:creationId xmlns:p14="http://schemas.microsoft.com/office/powerpoint/2010/main" val="202029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秀丸エディタ</a:t>
            </a:r>
            <a:endParaRPr kumimoji="1" lang="ja-JP" altLang="en-US" dirty="0"/>
          </a:p>
        </p:txBody>
      </p:sp>
      <p:sp>
        <p:nvSpPr>
          <p:cNvPr id="4" name="スライド番号プレースホルダー 3"/>
          <p:cNvSpPr>
            <a:spLocks noGrp="1"/>
          </p:cNvSpPr>
          <p:nvPr>
            <p:ph type="sldNum" sz="quarter" idx="10"/>
          </p:nvPr>
        </p:nvSpPr>
        <p:spPr/>
        <p:txBody>
          <a:bodyPr/>
          <a:lstStyle/>
          <a:p>
            <a:fld id="{C8BD126A-B7C5-2444-8CF2-2719A4F41384}" type="slidenum">
              <a:rPr kumimoji="1" lang="ja-JP" altLang="en-US" smtClean="0"/>
              <a:t>2</a:t>
            </a:fld>
            <a:endParaRPr kumimoji="1" lang="ja-JP" altLang="en-US"/>
          </a:p>
        </p:txBody>
      </p:sp>
    </p:spTree>
    <p:extLst>
      <p:ext uri="{BB962C8B-B14F-4D97-AF65-F5344CB8AC3E}">
        <p14:creationId xmlns:p14="http://schemas.microsoft.com/office/powerpoint/2010/main" val="241949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7" name="Date Placeholder 6"/>
          <p:cNvSpPr>
            <a:spLocks noGrp="1"/>
          </p:cNvSpPr>
          <p:nvPr>
            <p:ph type="dt" sz="half" idx="10"/>
          </p:nvPr>
        </p:nvSpPr>
        <p:spPr/>
        <p:txBody>
          <a:bodyPr/>
          <a:lstStyle/>
          <a:p>
            <a:fld id="{5339757E-293E-5F43-B191-024B22B825E3}" type="datetime1">
              <a:rPr kumimoji="1" lang="ja-JP" altLang="en-US" smtClean="0"/>
              <a:t>16/10/12</a:t>
            </a:fld>
            <a:endParaRPr kumimoji="1" lang="ja-JP" altLang="en-US"/>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E931044-714E-1B4B-87E7-D57091A43956}" type="datetime1">
              <a:rPr kumimoji="1" lang="ja-JP" altLang="en-US" smtClean="0"/>
              <a:t>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5579F-A804-A040-91DC-76DF0A154B6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1ACF549-8E00-154F-B5FD-C425E3C4B894}" type="datetime1">
              <a:rPr kumimoji="1" lang="ja-JP" altLang="en-US" smtClean="0"/>
              <a:t>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5579F-A804-A040-91DC-76DF0A154B6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4" name="Date Placeholder 3"/>
          <p:cNvSpPr>
            <a:spLocks noGrp="1"/>
          </p:cNvSpPr>
          <p:nvPr>
            <p:ph type="dt" sz="half" idx="10"/>
          </p:nvPr>
        </p:nvSpPr>
        <p:spPr/>
        <p:txBody>
          <a:bodyPr/>
          <a:lstStyle/>
          <a:p>
            <a:fld id="{D6A86C78-E8A4-D640-B388-B3AA49C755FB}" type="datetime1">
              <a:rPr kumimoji="1" lang="ja-JP" altLang="en-US" smtClean="0"/>
              <a:t>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5579F-A804-A040-91DC-76DF0A154B63}"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42097F-4351-0041-8764-D4DA0D5DBEA9}" type="datetime1">
              <a:rPr kumimoji="1" lang="ja-JP" altLang="en-US" smtClean="0"/>
              <a:t>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A75579F-A804-A040-91DC-76DF0A154B63}" type="slidenum">
              <a:rPr kumimoji="1" lang="ja-JP" altLang="en-US" smtClean="0"/>
              <a:t>‹#›</a:t>
            </a:fld>
            <a:endParaRPr kumimoji="1" lang="ja-JP"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5" name="Date Placeholder 4"/>
          <p:cNvSpPr>
            <a:spLocks noGrp="1"/>
          </p:cNvSpPr>
          <p:nvPr>
            <p:ph type="dt" sz="half" idx="10"/>
          </p:nvPr>
        </p:nvSpPr>
        <p:spPr/>
        <p:txBody>
          <a:bodyPr/>
          <a:lstStyle/>
          <a:p>
            <a:fld id="{797F0BB0-27B2-6947-86F2-99AE115583E0}" type="datetime1">
              <a:rPr kumimoji="1" lang="ja-JP" altLang="en-US" smtClean="0"/>
              <a:t>16/10/12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A75579F-A804-A040-91DC-76DF0A154B63}" type="slidenum">
              <a:rPr kumimoji="1" lang="ja-JP" altLang="en-US" smtClean="0"/>
              <a:t>‹#›</a:t>
            </a:fld>
            <a:endParaRPr kumimoji="1" lang="ja-JP" altLang="en-US"/>
          </a:p>
        </p:txBody>
      </p:sp>
      <p:sp>
        <p:nvSpPr>
          <p:cNvPr id="9" name="Content Placeholder 8"/>
          <p:cNvSpPr>
            <a:spLocks noGrp="1"/>
          </p:cNvSpPr>
          <p:nvPr>
            <p:ph sz="quarter" idx="13"/>
          </p:nvPr>
        </p:nvSpPr>
        <p:spPr>
          <a:xfrm>
            <a:off x="365760" y="1600200"/>
            <a:ext cx="4041648" cy="45262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A84ED6A9-E716-204C-933B-16F988E5CF57}" type="datetime1">
              <a:rPr kumimoji="1" lang="ja-JP" altLang="en-US" smtClean="0"/>
              <a:t>16/10/12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A75579F-A804-A040-91DC-76DF0A154B63}" type="slidenum">
              <a:rPr kumimoji="1" lang="ja-JP" altLang="en-US" smtClean="0"/>
              <a:t>‹#›</a:t>
            </a:fld>
            <a:endParaRPr kumimoji="1" lang="ja-JP" altLang="en-US"/>
          </a:p>
        </p:txBody>
      </p:sp>
      <p:sp>
        <p:nvSpPr>
          <p:cNvPr id="11" name="Content Placeholder 10"/>
          <p:cNvSpPr>
            <a:spLocks noGrp="1"/>
          </p:cNvSpPr>
          <p:nvPr>
            <p:ph sz="quarter" idx="13"/>
          </p:nvPr>
        </p:nvSpPr>
        <p:spPr>
          <a:xfrm>
            <a:off x="457200" y="2212848"/>
            <a:ext cx="4041648" cy="39136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39C5A4-64B1-7742-8CB9-527B08B21A12}" type="datetime1">
              <a:rPr kumimoji="1" lang="ja-JP" altLang="en-US" smtClean="0"/>
              <a:t>16/10/12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A75579F-A804-A040-91DC-76DF0A154B6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C4ED9-667D-E541-9BF2-744D0F3E6EAA}" type="datetime1">
              <a:rPr kumimoji="1" lang="ja-JP" altLang="en-US" smtClean="0"/>
              <a:t>16/10/12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A75579F-A804-A040-91DC-76DF0A154B6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2FB8EED-36F9-994D-A2F8-70C5457D0FE8}" type="datetime1">
              <a:rPr kumimoji="1" lang="ja-JP" altLang="en-US" smtClean="0"/>
              <a:t>16/10/12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7EDD2E2-AF1D-124D-B6D3-13BC01A1D345}" type="datetime1">
              <a:rPr kumimoji="1" lang="ja-JP" altLang="en-US" smtClean="0"/>
              <a:t>16/10/12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A75579F-A804-A040-91DC-76DF0A154B6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A1A1618-4657-D04D-BBBF-4CE4640257A8}" type="datetime1">
              <a:rPr kumimoji="1" lang="ja-JP" altLang="en-US" smtClean="0"/>
              <a:t>16/10/12</a:t>
            </a:fld>
            <a:endParaRPr kumimoji="1" lang="ja-JP"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kumimoji="1" lang="ja-JP"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A75579F-A804-A040-91DC-76DF0A154B63}" type="slidenum">
              <a:rPr kumimoji="1" lang="ja-JP" altLang="en-US" smtClean="0"/>
              <a:t>‹#›</a:t>
            </a:fld>
            <a:endParaRPr kumimoji="1" lang="ja-JP"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ftr="0" dt="0"/>
  <p:txStyles>
    <p:titleStyle>
      <a:lvl1pPr algn="ctr" defTabSz="914400" rtl="0" eaLnBrk="1" latinLnBrk="0" hangingPunct="1">
        <a:lnSpc>
          <a:spcPts val="5800"/>
        </a:lnSpc>
        <a:spcBef>
          <a:spcPct val="0"/>
        </a:spcBef>
        <a:buNone/>
        <a:defRPr kumimoji="1"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67365" y="1724330"/>
            <a:ext cx="7772400" cy="1975732"/>
          </a:xfrm>
        </p:spPr>
        <p:txBody>
          <a:bodyPr/>
          <a:lstStyle/>
          <a:p>
            <a:r>
              <a:rPr lang="en-US" altLang="ja-JP" sz="5400" dirty="0" smtClean="0"/>
              <a:t>4</a:t>
            </a:r>
            <a:r>
              <a:rPr lang="ja-JP" altLang="en-US" sz="5400" dirty="0" smtClean="0"/>
              <a:t>回生になる前に</a:t>
            </a:r>
            <a:r>
              <a:rPr lang="ja-JP" altLang="en-US" sz="4800" dirty="0" smtClean="0"/>
              <a:t>伝えたい</a:t>
            </a:r>
            <a:r>
              <a:rPr lang="en-US" altLang="ja-JP" sz="5400" dirty="0" smtClean="0"/>
              <a:t/>
            </a:r>
            <a:br>
              <a:rPr lang="en-US" altLang="ja-JP" sz="5400" dirty="0" smtClean="0"/>
            </a:br>
            <a:r>
              <a:rPr lang="en-US" altLang="ja-JP" sz="5400" dirty="0" err="1" smtClean="0"/>
              <a:t>Emacs</a:t>
            </a:r>
            <a:r>
              <a:rPr lang="ja-JP" altLang="en-US" sz="5400" dirty="0" smtClean="0"/>
              <a:t>を学ぶ意義</a:t>
            </a:r>
            <a:endParaRPr kumimoji="1" lang="ja-JP" altLang="en-US" sz="5400" dirty="0"/>
          </a:p>
        </p:txBody>
      </p:sp>
      <p:sp>
        <p:nvSpPr>
          <p:cNvPr id="3" name="サブタイトル 2"/>
          <p:cNvSpPr>
            <a:spLocks noGrp="1"/>
          </p:cNvSpPr>
          <p:nvPr>
            <p:ph type="subTitle" idx="1"/>
          </p:nvPr>
        </p:nvSpPr>
        <p:spPr>
          <a:xfrm>
            <a:off x="1414859" y="4405408"/>
            <a:ext cx="6400800" cy="662725"/>
          </a:xfrm>
        </p:spPr>
        <p:txBody>
          <a:bodyPr/>
          <a:lstStyle/>
          <a:p>
            <a:r>
              <a:rPr kumimoji="1" lang="ja-JP" altLang="en-US" dirty="0" smtClean="0"/>
              <a:t>西谷研究室　</a:t>
            </a:r>
            <a:r>
              <a:rPr kumimoji="1" lang="en-US" altLang="ja-JP" dirty="0" smtClean="0"/>
              <a:t>4</a:t>
            </a:r>
            <a:r>
              <a:rPr kumimoji="1" lang="ja-JP" altLang="en-US" dirty="0" smtClean="0"/>
              <a:t>回生　村上大貴</a:t>
            </a:r>
            <a:endParaRPr kumimoji="1" lang="ja-JP" altLang="en-US" dirty="0"/>
          </a:p>
        </p:txBody>
      </p:sp>
      <p:sp>
        <p:nvSpPr>
          <p:cNvPr id="4" name="スライド番号プレースホルダー 3"/>
          <p:cNvSpPr>
            <a:spLocks noGrp="1"/>
          </p:cNvSpPr>
          <p:nvPr>
            <p:ph type="sldNum" sz="quarter" idx="11"/>
          </p:nvPr>
        </p:nvSpPr>
        <p:spPr/>
        <p:txBody>
          <a:bodyPr/>
          <a:lstStyle/>
          <a:p>
            <a:fld id="{5744759D-0EFF-4FB2-9CCE-04E00944F0FE}" type="slidenum">
              <a:rPr lang="en-US" smtClean="0"/>
              <a:pPr/>
              <a:t>1</a:t>
            </a:fld>
            <a:endParaRPr lang="en-US" dirty="0"/>
          </a:p>
        </p:txBody>
      </p:sp>
    </p:spTree>
    <p:extLst>
      <p:ext uri="{BB962C8B-B14F-4D97-AF65-F5344CB8AC3E}">
        <p14:creationId xmlns:p14="http://schemas.microsoft.com/office/powerpoint/2010/main" val="11360115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37129"/>
            <a:ext cx="8229600" cy="1600200"/>
          </a:xfrm>
        </p:spPr>
        <p:txBody>
          <a:bodyPr/>
          <a:lstStyle/>
          <a:p>
            <a:r>
              <a:rPr lang="ja-JP" altLang="en-US" dirty="0" smtClean="0"/>
              <a:t>頑張れ三回生</a:t>
            </a:r>
            <a:endParaRPr kumimoji="1" lang="ja-JP" altLang="en-US" dirty="0"/>
          </a:p>
        </p:txBody>
      </p:sp>
      <p:sp>
        <p:nvSpPr>
          <p:cNvPr id="3" name="コンテンツ プレースホルダー 2"/>
          <p:cNvSpPr>
            <a:spLocks noGrp="1"/>
          </p:cNvSpPr>
          <p:nvPr>
            <p:ph idx="1"/>
          </p:nvPr>
        </p:nvSpPr>
        <p:spPr/>
        <p:txBody>
          <a:bodyPr/>
          <a:lstStyle/>
          <a:p>
            <a:pPr marL="0" indent="0">
              <a:lnSpc>
                <a:spcPct val="150000"/>
              </a:lnSpc>
              <a:buNone/>
            </a:pPr>
            <a:endParaRPr kumimoji="1" lang="ja-JP" altLang="en-US" sz="2000" dirty="0">
              <a:solidFill>
                <a:schemeClr val="accent6"/>
              </a:solidFill>
            </a:endParaRPr>
          </a:p>
        </p:txBody>
      </p:sp>
      <p:sp>
        <p:nvSpPr>
          <p:cNvPr id="4" name="スライド番号プレースホルダー 3"/>
          <p:cNvSpPr>
            <a:spLocks noGrp="1"/>
          </p:cNvSpPr>
          <p:nvPr>
            <p:ph type="sldNum" sz="quarter" idx="12"/>
          </p:nvPr>
        </p:nvSpPr>
        <p:spPr/>
        <p:txBody>
          <a:bodyPr/>
          <a:lstStyle/>
          <a:p>
            <a:fld id="{5A75579F-A804-A040-91DC-76DF0A154B63}" type="slidenum">
              <a:rPr kumimoji="1" lang="ja-JP" altLang="en-US" smtClean="0"/>
              <a:t>10</a:t>
            </a:fld>
            <a:endParaRPr kumimoji="1" lang="ja-JP" altLang="en-US"/>
          </a:p>
        </p:txBody>
      </p:sp>
    </p:spTree>
    <p:extLst>
      <p:ext uri="{BB962C8B-B14F-4D97-AF65-F5344CB8AC3E}">
        <p14:creationId xmlns:p14="http://schemas.microsoft.com/office/powerpoint/2010/main" val="785071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Emacs</a:t>
            </a:r>
            <a:r>
              <a:rPr kumimoji="1" lang="ja-JP" altLang="en-US" dirty="0" smtClean="0"/>
              <a:t>とは</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815648" y="1600200"/>
            <a:ext cx="7515617" cy="4525963"/>
          </a:xfrm>
        </p:spPr>
        <p:txBody>
          <a:bodyPr>
            <a:normAutofit/>
          </a:bodyPr>
          <a:lstStyle/>
          <a:p>
            <a:pPr marL="0" indent="0">
              <a:lnSpc>
                <a:spcPct val="150000"/>
              </a:lnSpc>
              <a:buNone/>
            </a:pPr>
            <a:r>
              <a:rPr kumimoji="1" lang="ja-JP" altLang="en-US" sz="3600" dirty="0" smtClean="0">
                <a:solidFill>
                  <a:srgbClr val="9C5252"/>
                </a:solidFill>
              </a:rPr>
              <a:t>テキストエディタの一種</a:t>
            </a:r>
            <a:endParaRPr lang="en-US" altLang="ja-JP" sz="3600" dirty="0" smtClean="0">
              <a:solidFill>
                <a:srgbClr val="9C5252"/>
              </a:solidFill>
            </a:endParaRPr>
          </a:p>
          <a:p>
            <a:pPr marL="0" indent="0">
              <a:lnSpc>
                <a:spcPct val="150000"/>
              </a:lnSpc>
              <a:buNone/>
            </a:pPr>
            <a:r>
              <a:rPr lang="en-US" altLang="ja-JP" sz="3200" dirty="0"/>
              <a:t>	</a:t>
            </a:r>
            <a:r>
              <a:rPr lang="en-US" altLang="ja-JP" dirty="0" err="1" smtClean="0"/>
              <a:t>Terapad,</a:t>
            </a:r>
            <a:r>
              <a:rPr lang="en-US" altLang="en-US" dirty="0" err="1" smtClean="0"/>
              <a:t>Windows</a:t>
            </a:r>
            <a:r>
              <a:rPr lang="ja-JP" altLang="en-US" dirty="0" smtClean="0"/>
              <a:t>メモ帳</a:t>
            </a:r>
            <a:r>
              <a:rPr lang="en-US" altLang="ja-JP" dirty="0" smtClean="0"/>
              <a:t>,</a:t>
            </a:r>
            <a:r>
              <a:rPr lang="ja-JP" altLang="en-US" dirty="0" smtClean="0"/>
              <a:t>秀丸エディタ等</a:t>
            </a:r>
            <a:endParaRPr lang="en-US" altLang="ja-JP" i="1" dirty="0" smtClean="0"/>
          </a:p>
          <a:p>
            <a:pPr marL="0" indent="0">
              <a:lnSpc>
                <a:spcPct val="150000"/>
              </a:lnSpc>
              <a:buNone/>
            </a:pPr>
            <a:r>
              <a:rPr lang="en-US" altLang="ja-JP" sz="3600" dirty="0" err="1" smtClean="0">
                <a:solidFill>
                  <a:schemeClr val="accent2"/>
                </a:solidFill>
              </a:rPr>
              <a:t>Emacs</a:t>
            </a:r>
            <a:r>
              <a:rPr lang="ja-JP" altLang="en-US" sz="3600" dirty="0" smtClean="0">
                <a:solidFill>
                  <a:schemeClr val="accent2"/>
                </a:solidFill>
              </a:rPr>
              <a:t>はテキストエディタを超えた一つの環境</a:t>
            </a:r>
            <a:endParaRPr lang="en-US" altLang="ja-JP" sz="3600" dirty="0" smtClean="0">
              <a:solidFill>
                <a:schemeClr val="accent2"/>
              </a:solidFill>
            </a:endParaRPr>
          </a:p>
        </p:txBody>
      </p:sp>
      <p:sp>
        <p:nvSpPr>
          <p:cNvPr id="4" name="スライド番号プレースホルダー 3"/>
          <p:cNvSpPr>
            <a:spLocks noGrp="1"/>
          </p:cNvSpPr>
          <p:nvPr>
            <p:ph type="sldNum" sz="quarter" idx="12"/>
          </p:nvPr>
        </p:nvSpPr>
        <p:spPr/>
        <p:txBody>
          <a:bodyPr/>
          <a:lstStyle/>
          <a:p>
            <a:fld id="{5A75579F-A804-A040-91DC-76DF0A154B63}" type="slidenum">
              <a:rPr kumimoji="1" lang="ja-JP" altLang="en-US" smtClean="0"/>
              <a:t>2</a:t>
            </a:fld>
            <a:endParaRPr kumimoji="1" lang="ja-JP" altLang="en-US"/>
          </a:p>
        </p:txBody>
      </p:sp>
    </p:spTree>
    <p:extLst>
      <p:ext uri="{BB962C8B-B14F-4D97-AF65-F5344CB8AC3E}">
        <p14:creationId xmlns:p14="http://schemas.microsoft.com/office/powerpoint/2010/main" val="21332642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69322220"/>
              </p:ext>
            </p:extLst>
          </p:nvPr>
        </p:nvGraphicFramePr>
        <p:xfrm>
          <a:off x="183521" y="139811"/>
          <a:ext cx="8503279" cy="6324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p:cNvSpPr>
            <a:spLocks noGrp="1"/>
          </p:cNvSpPr>
          <p:nvPr>
            <p:ph type="sldNum" sz="quarter" idx="12"/>
          </p:nvPr>
        </p:nvSpPr>
        <p:spPr/>
        <p:txBody>
          <a:bodyPr/>
          <a:lstStyle/>
          <a:p>
            <a:fld id="{5A75579F-A804-A040-91DC-76DF0A154B63}" type="slidenum">
              <a:rPr kumimoji="1" lang="ja-JP" altLang="en-US" smtClean="0"/>
              <a:t>3</a:t>
            </a:fld>
            <a:endParaRPr kumimoji="1" lang="ja-JP" altLang="en-US"/>
          </a:p>
        </p:txBody>
      </p:sp>
    </p:spTree>
    <p:extLst>
      <p:ext uri="{BB962C8B-B14F-4D97-AF65-F5344CB8AC3E}">
        <p14:creationId xmlns:p14="http://schemas.microsoft.com/office/powerpoint/2010/main" val="9981610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A75579F-A804-A040-91DC-76DF0A154B63}" type="slidenum">
              <a:rPr kumimoji="1" lang="ja-JP" altLang="en-US" smtClean="0"/>
              <a:t>4</a:t>
            </a:fld>
            <a:endParaRPr kumimoji="1" lang="ja-JP" altLang="en-US"/>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74984868"/>
              </p:ext>
            </p:extLst>
          </p:nvPr>
        </p:nvGraphicFramePr>
        <p:xfrm>
          <a:off x="244809" y="2247583"/>
          <a:ext cx="8614219" cy="3229637"/>
        </p:xfrm>
        <a:graphic>
          <a:graphicData uri="http://schemas.openxmlformats.org/drawingml/2006/table">
            <a:tbl>
              <a:tblPr firstRow="1" bandRow="1">
                <a:tableStyleId>{9DCAF9ED-07DC-4A11-8D7F-57B35C25682E}</a:tableStyleId>
              </a:tblPr>
              <a:tblGrid>
                <a:gridCol w="4269384"/>
                <a:gridCol w="4344835"/>
              </a:tblGrid>
              <a:tr h="501405">
                <a:tc>
                  <a:txBody>
                    <a:bodyPr/>
                    <a:lstStyle/>
                    <a:p>
                      <a:pPr algn="ctr"/>
                      <a:r>
                        <a:rPr kumimoji="1" lang="ja-JP" altLang="ja-JP" sz="3200" dirty="0" smtClean="0"/>
                        <a:t>T</a:t>
                      </a:r>
                      <a:r>
                        <a:rPr kumimoji="1" lang="en-US" altLang="ja-JP" sz="3200" dirty="0" err="1" smtClean="0"/>
                        <a:t>erapad</a:t>
                      </a:r>
                      <a:endParaRPr kumimoji="1" lang="ja-JP" altLang="en-US" sz="3200" dirty="0"/>
                    </a:p>
                  </a:txBody>
                  <a:tcPr/>
                </a:tc>
                <a:tc>
                  <a:txBody>
                    <a:bodyPr/>
                    <a:lstStyle/>
                    <a:p>
                      <a:pPr algn="ctr"/>
                      <a:r>
                        <a:rPr kumimoji="1" lang="en-US" altLang="ja-JP" sz="3200" dirty="0" err="1" smtClean="0"/>
                        <a:t>Emacs</a:t>
                      </a:r>
                      <a:endParaRPr kumimoji="1" lang="ja-JP" altLang="en-US" sz="3200" dirty="0"/>
                    </a:p>
                  </a:txBody>
                  <a:tcPr/>
                </a:tc>
              </a:tr>
              <a:tr h="2650517">
                <a:tc>
                  <a:txBody>
                    <a:bodyPr/>
                    <a:lstStyle/>
                    <a:p>
                      <a:r>
                        <a:rPr kumimoji="1" lang="ja-JP" altLang="en-US" sz="3200" dirty="0" smtClean="0"/>
                        <a:t>元々実装されている機能しか使えない</a:t>
                      </a:r>
                      <a:r>
                        <a:rPr kumimoji="1" lang="en-US" altLang="ja-JP" sz="3200" dirty="0" smtClean="0"/>
                        <a:t>.</a:t>
                      </a:r>
                      <a:endParaRPr kumimoji="1" lang="ja-JP" altLang="en-US" sz="3200" dirty="0"/>
                    </a:p>
                  </a:txBody>
                  <a:tcPr/>
                </a:tc>
                <a:tc>
                  <a:txBody>
                    <a:bodyPr/>
                    <a:lstStyle/>
                    <a:p>
                      <a:r>
                        <a:rPr kumimoji="1" lang="ja-JP" altLang="en-US" sz="3200" dirty="0" smtClean="0"/>
                        <a:t>パッケージを導入</a:t>
                      </a:r>
                      <a:r>
                        <a:rPr kumimoji="1" lang="en-US" altLang="ja-JP" sz="3200" dirty="0" smtClean="0"/>
                        <a:t>,</a:t>
                      </a:r>
                      <a:r>
                        <a:rPr kumimoji="1" lang="ja-JP" altLang="en-US" sz="3200" dirty="0" smtClean="0"/>
                        <a:t>コードを記述しカスタマイズすることで</a:t>
                      </a:r>
                      <a:r>
                        <a:rPr kumimoji="1" lang="en-US" altLang="ja-JP" sz="3200" dirty="0" smtClean="0"/>
                        <a:t>,</a:t>
                      </a:r>
                      <a:r>
                        <a:rPr kumimoji="1" lang="ja-JP" altLang="en-US" sz="3200" dirty="0" smtClean="0"/>
                        <a:t>使い勝手良く改造可能</a:t>
                      </a:r>
                      <a:r>
                        <a:rPr kumimoji="1" lang="en-US" altLang="ja-JP" sz="2400" dirty="0" smtClean="0"/>
                        <a:t>.</a:t>
                      </a:r>
                    </a:p>
                  </a:txBody>
                  <a:tcPr/>
                </a:tc>
              </a:tr>
            </a:tbl>
          </a:graphicData>
        </a:graphic>
      </p:graphicFrame>
      <p:sp>
        <p:nvSpPr>
          <p:cNvPr id="2" name="テキスト ボックス 1"/>
          <p:cNvSpPr txBox="1"/>
          <p:nvPr/>
        </p:nvSpPr>
        <p:spPr>
          <a:xfrm>
            <a:off x="1076780" y="317532"/>
            <a:ext cx="7109639" cy="923330"/>
          </a:xfrm>
          <a:prstGeom prst="rect">
            <a:avLst/>
          </a:prstGeom>
          <a:noFill/>
        </p:spPr>
        <p:txBody>
          <a:bodyPr wrap="none" rtlCol="0">
            <a:spAutoFit/>
          </a:bodyPr>
          <a:lstStyle/>
          <a:p>
            <a:r>
              <a:rPr kumimoji="1" lang="en-US" altLang="ja-JP" sz="5400" dirty="0" err="1" smtClean="0">
                <a:solidFill>
                  <a:schemeClr val="tx2"/>
                </a:solidFill>
                <a:latin typeface="+mj-ea"/>
                <a:ea typeface="+mj-ea"/>
              </a:rPr>
              <a:t>Terapad</a:t>
            </a:r>
            <a:r>
              <a:rPr lang="ja-JP" altLang="en-US" sz="5400" dirty="0" smtClean="0">
                <a:solidFill>
                  <a:schemeClr val="tx2"/>
                </a:solidFill>
                <a:latin typeface="+mj-ea"/>
                <a:ea typeface="+mj-ea"/>
              </a:rPr>
              <a:t>と</a:t>
            </a:r>
            <a:r>
              <a:rPr lang="en-US" altLang="ja-JP" sz="5400" dirty="0" err="1" smtClean="0">
                <a:solidFill>
                  <a:schemeClr val="tx2"/>
                </a:solidFill>
                <a:latin typeface="+mj-ea"/>
                <a:ea typeface="+mj-ea"/>
              </a:rPr>
              <a:t>Emacs</a:t>
            </a:r>
            <a:r>
              <a:rPr lang="ja-JP" altLang="en-US" sz="5400" dirty="0" smtClean="0">
                <a:solidFill>
                  <a:schemeClr val="tx2"/>
                </a:solidFill>
                <a:latin typeface="+mj-ea"/>
                <a:ea typeface="+mj-ea"/>
              </a:rPr>
              <a:t>の比較</a:t>
            </a:r>
            <a:endParaRPr kumimoji="1" lang="ja-JP" altLang="en-US" sz="5400" dirty="0">
              <a:solidFill>
                <a:schemeClr val="tx2"/>
              </a:solidFill>
              <a:latin typeface="+mj-ea"/>
              <a:ea typeface="+mj-ea"/>
            </a:endParaRPr>
          </a:p>
        </p:txBody>
      </p:sp>
    </p:spTree>
    <p:extLst>
      <p:ext uri="{BB962C8B-B14F-4D97-AF65-F5344CB8AC3E}">
        <p14:creationId xmlns:p14="http://schemas.microsoft.com/office/powerpoint/2010/main" val="17755823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4216"/>
            <a:ext cx="8229600" cy="1600200"/>
          </a:xfrm>
        </p:spPr>
        <p:txBody>
          <a:bodyPr/>
          <a:lstStyle/>
          <a:p>
            <a:r>
              <a:rPr kumimoji="1" lang="en-US" altLang="ja-JP" dirty="0" err="1" smtClean="0"/>
              <a:t>Emacs</a:t>
            </a:r>
            <a:r>
              <a:rPr kumimoji="1" lang="ja-JP" altLang="en-US" dirty="0" smtClean="0"/>
              <a:t>の習得を推進する理由</a:t>
            </a:r>
            <a:endParaRPr kumimoji="1" lang="ja-JP" altLang="en-US" dirty="0"/>
          </a:p>
        </p:txBody>
      </p:sp>
      <p:sp>
        <p:nvSpPr>
          <p:cNvPr id="3" name="コンテンツ プレースホルダー 2"/>
          <p:cNvSpPr>
            <a:spLocks noGrp="1"/>
          </p:cNvSpPr>
          <p:nvPr>
            <p:ph idx="1"/>
          </p:nvPr>
        </p:nvSpPr>
        <p:spPr>
          <a:xfrm>
            <a:off x="457200" y="1974226"/>
            <a:ext cx="8229600" cy="4525963"/>
          </a:xfrm>
        </p:spPr>
        <p:txBody>
          <a:bodyPr/>
          <a:lstStyle/>
          <a:p>
            <a:pPr marL="514350" indent="-514350">
              <a:lnSpc>
                <a:spcPct val="150000"/>
              </a:lnSpc>
              <a:buAutoNum type="alphaUcPeriod"/>
            </a:pPr>
            <a:r>
              <a:rPr lang="ja-JP" altLang="en-US" sz="2800" dirty="0" smtClean="0">
                <a:solidFill>
                  <a:srgbClr val="9C5252"/>
                </a:solidFill>
              </a:rPr>
              <a:t>圧倒的にテキストの編集速度が向上するから</a:t>
            </a:r>
            <a:r>
              <a:rPr lang="en-US" altLang="ja-JP" sz="2800" dirty="0" smtClean="0">
                <a:solidFill>
                  <a:srgbClr val="9C5252"/>
                </a:solidFill>
              </a:rPr>
              <a:t>.</a:t>
            </a:r>
          </a:p>
          <a:p>
            <a:pPr marL="0" indent="0">
              <a:lnSpc>
                <a:spcPct val="150000"/>
              </a:lnSpc>
              <a:buNone/>
            </a:pPr>
            <a:r>
              <a:rPr lang="ja-JP" altLang="en-US" dirty="0" smtClean="0"/>
              <a:t>プログラマーになる</a:t>
            </a:r>
            <a:r>
              <a:rPr lang="en-US" altLang="ja-JP" dirty="0" smtClean="0"/>
              <a:t>,</a:t>
            </a:r>
            <a:r>
              <a:rPr lang="ja-JP" altLang="en-US" dirty="0" smtClean="0"/>
              <a:t>ならない問わず</a:t>
            </a:r>
            <a:r>
              <a:rPr lang="en-US" altLang="ja-JP" dirty="0" smtClean="0"/>
              <a:t>,</a:t>
            </a:r>
            <a:r>
              <a:rPr lang="ja-JP" altLang="en-US" dirty="0" smtClean="0"/>
              <a:t>大抵の仕事はパソコンで文書を作成する機会があると思われる</a:t>
            </a:r>
            <a:r>
              <a:rPr lang="en-US" altLang="ja-JP" dirty="0" smtClean="0"/>
              <a:t>.</a:t>
            </a:r>
            <a:endParaRPr lang="en-US" altLang="ja-JP" dirty="0"/>
          </a:p>
          <a:p>
            <a:pPr marL="0" indent="0">
              <a:lnSpc>
                <a:spcPct val="150000"/>
              </a:lnSpc>
              <a:buNone/>
            </a:pPr>
            <a:endParaRPr kumimoji="1" lang="en-US" altLang="ja-JP" sz="1050" dirty="0" smtClean="0"/>
          </a:p>
          <a:p>
            <a:pPr marL="0" indent="0">
              <a:lnSpc>
                <a:spcPct val="150000"/>
              </a:lnSpc>
              <a:buNone/>
            </a:pPr>
            <a:r>
              <a:rPr kumimoji="1" lang="en-US" altLang="ja-JP" sz="2800" dirty="0" smtClean="0">
                <a:solidFill>
                  <a:srgbClr val="9C5252"/>
                </a:solidFill>
              </a:rPr>
              <a:t>→ </a:t>
            </a:r>
            <a:r>
              <a:rPr kumimoji="1" lang="en-US" altLang="ja-JP" sz="2800" dirty="0" err="1" smtClean="0">
                <a:solidFill>
                  <a:srgbClr val="9C5252"/>
                </a:solidFill>
              </a:rPr>
              <a:t>Emacs</a:t>
            </a:r>
            <a:r>
              <a:rPr lang="ja-JP" altLang="en-US" sz="2800" dirty="0" smtClean="0">
                <a:solidFill>
                  <a:srgbClr val="9C5252"/>
                </a:solidFill>
              </a:rPr>
              <a:t>での操作を習得することで他の人間に大きな差を付けることが可能</a:t>
            </a:r>
            <a:r>
              <a:rPr lang="en-US" altLang="ja-JP" sz="2800" dirty="0" smtClean="0">
                <a:solidFill>
                  <a:srgbClr val="9C5252"/>
                </a:solidFill>
              </a:rPr>
              <a:t>.</a:t>
            </a:r>
            <a:endParaRPr kumimoji="1" lang="ja-JP" altLang="en-US" sz="2800" dirty="0">
              <a:solidFill>
                <a:srgbClr val="9C5252"/>
              </a:solidFill>
            </a:endParaRPr>
          </a:p>
        </p:txBody>
      </p:sp>
      <p:sp>
        <p:nvSpPr>
          <p:cNvPr id="4" name="スライド番号プレースホルダー 3"/>
          <p:cNvSpPr>
            <a:spLocks noGrp="1"/>
          </p:cNvSpPr>
          <p:nvPr>
            <p:ph type="sldNum" sz="quarter" idx="12"/>
          </p:nvPr>
        </p:nvSpPr>
        <p:spPr/>
        <p:txBody>
          <a:bodyPr/>
          <a:lstStyle/>
          <a:p>
            <a:fld id="{5A75579F-A804-A040-91DC-76DF0A154B63}" type="slidenum">
              <a:rPr kumimoji="1" lang="ja-JP" altLang="en-US" smtClean="0"/>
              <a:t>5</a:t>
            </a:fld>
            <a:endParaRPr kumimoji="1" lang="ja-JP" altLang="en-US"/>
          </a:p>
        </p:txBody>
      </p:sp>
    </p:spTree>
    <p:extLst>
      <p:ext uri="{BB962C8B-B14F-4D97-AF65-F5344CB8AC3E}">
        <p14:creationId xmlns:p14="http://schemas.microsoft.com/office/powerpoint/2010/main" val="9716269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4216"/>
            <a:ext cx="8229600" cy="1600200"/>
          </a:xfrm>
        </p:spPr>
        <p:txBody>
          <a:bodyPr/>
          <a:lstStyle/>
          <a:p>
            <a:r>
              <a:rPr kumimoji="1" lang="en-US" altLang="ja-JP" dirty="0" err="1" smtClean="0"/>
              <a:t>Emacs</a:t>
            </a:r>
            <a:r>
              <a:rPr kumimoji="1" lang="ja-JP" altLang="en-US" dirty="0" smtClean="0"/>
              <a:t>の習得を推進する理由</a:t>
            </a:r>
            <a:endParaRPr kumimoji="1" lang="ja-JP" altLang="en-US" dirty="0"/>
          </a:p>
        </p:txBody>
      </p:sp>
      <p:sp>
        <p:nvSpPr>
          <p:cNvPr id="3" name="コンテンツ プレースホルダー 2"/>
          <p:cNvSpPr>
            <a:spLocks noGrp="1"/>
          </p:cNvSpPr>
          <p:nvPr>
            <p:ph idx="1"/>
          </p:nvPr>
        </p:nvSpPr>
        <p:spPr>
          <a:xfrm>
            <a:off x="457200" y="2723901"/>
            <a:ext cx="8229600" cy="2018943"/>
          </a:xfrm>
        </p:spPr>
        <p:txBody>
          <a:bodyPr>
            <a:normAutofit/>
          </a:bodyPr>
          <a:lstStyle/>
          <a:p>
            <a:pPr marL="0" indent="0">
              <a:lnSpc>
                <a:spcPct val="150000"/>
              </a:lnSpc>
              <a:buNone/>
            </a:pPr>
            <a:r>
              <a:rPr lang="en-US" altLang="ja-JP" sz="4000" dirty="0" smtClean="0">
                <a:solidFill>
                  <a:srgbClr val="9C5252"/>
                </a:solidFill>
                <a:latin typeface="+mn-ea"/>
              </a:rPr>
              <a:t>A</a:t>
            </a:r>
            <a:r>
              <a:rPr lang="ja-JP" altLang="en-US" sz="4000" dirty="0" smtClean="0">
                <a:solidFill>
                  <a:srgbClr val="9C5252"/>
                </a:solidFill>
                <a:latin typeface="+mn-ea"/>
              </a:rPr>
              <a:t>．</a:t>
            </a:r>
            <a:r>
              <a:rPr lang="en-US" altLang="ja-JP" sz="4000" dirty="0" smtClean="0">
                <a:solidFill>
                  <a:srgbClr val="9C5252"/>
                </a:solidFill>
                <a:latin typeface="+mn-ea"/>
              </a:rPr>
              <a:t>C</a:t>
            </a:r>
            <a:r>
              <a:rPr lang="ja-JP" altLang="en-US" sz="4000" dirty="0" smtClean="0">
                <a:solidFill>
                  <a:srgbClr val="9C5252"/>
                </a:solidFill>
                <a:latin typeface="+mn-ea"/>
              </a:rPr>
              <a:t>言語を最初に学ぶ利点と同じ様な利点があるから</a:t>
            </a:r>
            <a:r>
              <a:rPr lang="en-US" altLang="ja-JP" sz="4000" dirty="0" smtClean="0">
                <a:solidFill>
                  <a:srgbClr val="9C5252"/>
                </a:solidFill>
                <a:latin typeface="+mn-ea"/>
              </a:rPr>
              <a:t>.</a:t>
            </a:r>
          </a:p>
        </p:txBody>
      </p:sp>
      <p:sp>
        <p:nvSpPr>
          <p:cNvPr id="4" name="スライド番号プレースホルダー 3"/>
          <p:cNvSpPr>
            <a:spLocks noGrp="1"/>
          </p:cNvSpPr>
          <p:nvPr>
            <p:ph type="sldNum" sz="quarter" idx="12"/>
          </p:nvPr>
        </p:nvSpPr>
        <p:spPr/>
        <p:txBody>
          <a:bodyPr/>
          <a:lstStyle/>
          <a:p>
            <a:fld id="{5A75579F-A804-A040-91DC-76DF0A154B63}" type="slidenum">
              <a:rPr kumimoji="1" lang="ja-JP" altLang="en-US" smtClean="0"/>
              <a:t>6</a:t>
            </a:fld>
            <a:endParaRPr kumimoji="1" lang="ja-JP" altLang="en-US"/>
          </a:p>
        </p:txBody>
      </p:sp>
    </p:spTree>
    <p:extLst>
      <p:ext uri="{BB962C8B-B14F-4D97-AF65-F5344CB8AC3E}">
        <p14:creationId xmlns:p14="http://schemas.microsoft.com/office/powerpoint/2010/main" val="1495384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A75579F-A804-A040-91DC-76DF0A154B63}" type="slidenum">
              <a:rPr kumimoji="1" lang="ja-JP" altLang="en-US" smtClean="0"/>
              <a:t>7</a:t>
            </a:fld>
            <a:endParaRPr kumimoji="1" lang="ja-JP" altLang="en-US"/>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3279171673"/>
              </p:ext>
            </p:extLst>
          </p:nvPr>
        </p:nvGraphicFramePr>
        <p:xfrm>
          <a:off x="404107" y="244608"/>
          <a:ext cx="8229600" cy="6025217"/>
        </p:xfrm>
        <a:graphic>
          <a:graphicData uri="http://schemas.openxmlformats.org/drawingml/2006/table">
            <a:tbl>
              <a:tblPr firstRow="1" bandRow="1">
                <a:tableStyleId>{9DCAF9ED-07DC-4A11-8D7F-57B35C25682E}</a:tableStyleId>
              </a:tblPr>
              <a:tblGrid>
                <a:gridCol w="4114800"/>
                <a:gridCol w="4114800"/>
              </a:tblGrid>
              <a:tr h="617557">
                <a:tc>
                  <a:txBody>
                    <a:bodyPr/>
                    <a:lstStyle/>
                    <a:p>
                      <a:pPr algn="ctr"/>
                      <a:r>
                        <a:rPr kumimoji="1" lang="en-US" altLang="ja-JP" sz="3200" dirty="0" smtClean="0"/>
                        <a:t>C</a:t>
                      </a:r>
                      <a:r>
                        <a:rPr kumimoji="1" lang="ja-JP" altLang="en-US" sz="3200" dirty="0" smtClean="0"/>
                        <a:t>言語</a:t>
                      </a:r>
                      <a:endParaRPr kumimoji="1" lang="ja-JP" altLang="en-US" sz="3200" dirty="0"/>
                    </a:p>
                  </a:txBody>
                  <a:tcPr/>
                </a:tc>
                <a:tc>
                  <a:txBody>
                    <a:bodyPr/>
                    <a:lstStyle/>
                    <a:p>
                      <a:pPr algn="ctr"/>
                      <a:r>
                        <a:rPr kumimoji="1" lang="en-US" altLang="ja-JP" sz="3200" dirty="0" err="1" smtClean="0"/>
                        <a:t>Emacs</a:t>
                      </a:r>
                      <a:endParaRPr kumimoji="1" lang="ja-JP" altLang="en-US" sz="3200" dirty="0"/>
                    </a:p>
                  </a:txBody>
                  <a:tcPr/>
                </a:tc>
              </a:tr>
              <a:tr h="822163">
                <a:tc>
                  <a:txBody>
                    <a:bodyPr/>
                    <a:lstStyle/>
                    <a:p>
                      <a:r>
                        <a:rPr kumimoji="1" lang="ja-JP" altLang="en-US" sz="2400" dirty="0" smtClean="0"/>
                        <a:t>プログラミング言語の中でも</a:t>
                      </a:r>
                      <a:r>
                        <a:rPr kumimoji="1" lang="en-US" altLang="ja-JP" sz="2400" dirty="0" smtClean="0"/>
                        <a:t>,</a:t>
                      </a:r>
                      <a:r>
                        <a:rPr kumimoji="1" lang="ja-JP" altLang="en-US" sz="2400" dirty="0" smtClean="0"/>
                        <a:t>比較的高い習得難易度</a:t>
                      </a:r>
                      <a:r>
                        <a:rPr kumimoji="1" lang="en-US" altLang="ja-JP" sz="2400" dirty="0" smtClean="0"/>
                        <a:t>.</a:t>
                      </a:r>
                      <a:endParaRPr kumimoji="1" lang="ja-JP" altLang="en-US" sz="2400" dirty="0"/>
                    </a:p>
                  </a:txBody>
                  <a:tcPr/>
                </a:tc>
                <a:tc>
                  <a:txBody>
                    <a:bodyPr/>
                    <a:lstStyle/>
                    <a:p>
                      <a:r>
                        <a:rPr kumimoji="1" lang="en-US" altLang="ja-JP" sz="2400" dirty="0" smtClean="0"/>
                        <a:t>GUI</a:t>
                      </a:r>
                      <a:r>
                        <a:rPr kumimoji="1" lang="ja-JP" altLang="en-US" sz="2400" dirty="0" smtClean="0"/>
                        <a:t>しか使ったことのない人間にとってはややこしい操作方法</a:t>
                      </a:r>
                      <a:r>
                        <a:rPr kumimoji="1" lang="en-US" altLang="ja-JP" sz="2400" dirty="0" smtClean="0"/>
                        <a:t>.</a:t>
                      </a:r>
                    </a:p>
                  </a:txBody>
                  <a:tcPr/>
                </a:tc>
              </a:tr>
              <a:tr h="822163">
                <a:tc>
                  <a:txBody>
                    <a:bodyPr/>
                    <a:lstStyle/>
                    <a:p>
                      <a:r>
                        <a:rPr kumimoji="1" lang="en-US" altLang="ja-JP" sz="2400" dirty="0" smtClean="0"/>
                        <a:t>1972</a:t>
                      </a:r>
                      <a:r>
                        <a:rPr kumimoji="1" lang="ja-JP" altLang="en-US" sz="2400" dirty="0" smtClean="0"/>
                        <a:t>年に開発</a:t>
                      </a:r>
                      <a:r>
                        <a:rPr kumimoji="1" lang="en-US" altLang="ja-JP" sz="2400" dirty="0" smtClean="0"/>
                        <a:t>.</a:t>
                      </a:r>
                    </a:p>
                    <a:p>
                      <a:r>
                        <a:rPr kumimoji="1" lang="ja-JP" altLang="en-US" sz="2400" dirty="0" smtClean="0"/>
                        <a:t>非常に歴史が長い言語であり</a:t>
                      </a:r>
                      <a:r>
                        <a:rPr kumimoji="1" lang="en-US" altLang="ja-JP" sz="2400" dirty="0" smtClean="0"/>
                        <a:t>,</a:t>
                      </a:r>
                      <a:r>
                        <a:rPr kumimoji="1" lang="ja-JP" altLang="en-US" sz="2400" dirty="0" smtClean="0"/>
                        <a:t>多くの言語のベース</a:t>
                      </a:r>
                      <a:r>
                        <a:rPr kumimoji="1" lang="en-US" altLang="ja-JP" sz="2400" dirty="0" smtClean="0"/>
                        <a:t>.</a:t>
                      </a:r>
                      <a:endParaRPr kumimoji="1" lang="ja-JP" altLang="en-US" sz="2400" dirty="0"/>
                    </a:p>
                  </a:txBody>
                  <a:tcPr/>
                </a:tc>
                <a:tc>
                  <a:txBody>
                    <a:bodyPr/>
                    <a:lstStyle/>
                    <a:p>
                      <a:r>
                        <a:rPr kumimoji="1" lang="en-US" altLang="ja-JP" sz="2400" dirty="0" smtClean="0"/>
                        <a:t>1970</a:t>
                      </a:r>
                      <a:r>
                        <a:rPr kumimoji="1" lang="ja-JP" altLang="en-US" sz="2400" dirty="0" smtClean="0"/>
                        <a:t>年代中盤に開発が開始</a:t>
                      </a:r>
                      <a:r>
                        <a:rPr kumimoji="1" lang="en-US" altLang="ja-JP" sz="2400" dirty="0" smtClean="0"/>
                        <a:t>.</a:t>
                      </a:r>
                    </a:p>
                    <a:p>
                      <a:r>
                        <a:rPr kumimoji="1" lang="ja-JP" altLang="en-US" sz="2400" dirty="0" smtClean="0"/>
                        <a:t>大抵のテキストエディタには</a:t>
                      </a:r>
                      <a:r>
                        <a:rPr kumimoji="1" lang="en-US" altLang="ja-JP" sz="2400" dirty="0" err="1" smtClean="0"/>
                        <a:t>Emacs</a:t>
                      </a:r>
                      <a:r>
                        <a:rPr kumimoji="1" lang="ja-JP" altLang="en-US" sz="2400" dirty="0" smtClean="0"/>
                        <a:t>モードがあり</a:t>
                      </a:r>
                      <a:r>
                        <a:rPr kumimoji="1" lang="en-US" altLang="ja-JP" sz="2400" dirty="0" smtClean="0"/>
                        <a:t>,</a:t>
                      </a:r>
                      <a:r>
                        <a:rPr kumimoji="1" lang="ja-JP" altLang="en-US" sz="2400" dirty="0" smtClean="0"/>
                        <a:t>移行する際も負担低</a:t>
                      </a:r>
                      <a:r>
                        <a:rPr kumimoji="1" lang="en-US" altLang="ja-JP" sz="2400" dirty="0" smtClean="0"/>
                        <a:t>.</a:t>
                      </a:r>
                    </a:p>
                    <a:p>
                      <a:endParaRPr kumimoji="1" lang="ja-JP" altLang="en-US" sz="2400" dirty="0"/>
                    </a:p>
                  </a:txBody>
                  <a:tcPr/>
                </a:tc>
              </a:tr>
              <a:tr h="1738602">
                <a:tc>
                  <a:txBody>
                    <a:bodyPr/>
                    <a:lstStyle/>
                    <a:p>
                      <a:r>
                        <a:rPr kumimoji="1" lang="ja-JP" altLang="en-US" sz="2400" dirty="0" smtClean="0"/>
                        <a:t>最初は難しいが</a:t>
                      </a:r>
                      <a:r>
                        <a:rPr kumimoji="1" lang="en-US" altLang="ja-JP" sz="2400" dirty="0" smtClean="0"/>
                        <a:t>,</a:t>
                      </a:r>
                      <a:r>
                        <a:rPr kumimoji="1" lang="ja-JP" altLang="en-US" sz="2400" dirty="0" smtClean="0"/>
                        <a:t>これを習得することが出来れば</a:t>
                      </a:r>
                      <a:r>
                        <a:rPr kumimoji="1" lang="en-US" altLang="ja-JP" sz="2400" dirty="0" smtClean="0"/>
                        <a:t>,</a:t>
                      </a:r>
                      <a:r>
                        <a:rPr kumimoji="1" lang="ja-JP" altLang="en-US" sz="2400" dirty="0" smtClean="0"/>
                        <a:t>様々な言語の習得が容易に</a:t>
                      </a:r>
                      <a:r>
                        <a:rPr kumimoji="1" lang="en-US" altLang="ja-JP" sz="2400" dirty="0" smtClean="0"/>
                        <a:t>.</a:t>
                      </a:r>
                      <a:endParaRPr kumimoji="1" lang="ja-JP" altLang="en-US" sz="2400" dirty="0"/>
                    </a:p>
                  </a:txBody>
                  <a:tcPr/>
                </a:tc>
                <a:tc>
                  <a:txBody>
                    <a:bodyPr/>
                    <a:lstStyle/>
                    <a:p>
                      <a:r>
                        <a:rPr kumimoji="1" lang="ja-JP" altLang="en-US" sz="2400" dirty="0" smtClean="0"/>
                        <a:t>操作方法に慣れれば</a:t>
                      </a:r>
                      <a:r>
                        <a:rPr kumimoji="1" lang="en-US" altLang="ja-JP" sz="2400" dirty="0" smtClean="0"/>
                        <a:t>,</a:t>
                      </a:r>
                      <a:r>
                        <a:rPr kumimoji="1" lang="ja-JP" altLang="en-US" sz="2400" dirty="0" smtClean="0"/>
                        <a:t>文書を書く際の作業速度が向上</a:t>
                      </a:r>
                      <a:r>
                        <a:rPr kumimoji="1" lang="en-US" altLang="ja-JP" sz="2400" dirty="0" smtClean="0"/>
                        <a:t>.</a:t>
                      </a:r>
                    </a:p>
                    <a:p>
                      <a:r>
                        <a:rPr kumimoji="1" lang="en-US" altLang="en-US" sz="2400" dirty="0" err="1" smtClean="0"/>
                        <a:t>Emacs</a:t>
                      </a:r>
                      <a:r>
                        <a:rPr kumimoji="1" lang="en-US" altLang="en-US" sz="2400" dirty="0" smtClean="0"/>
                        <a:t> Lisp</a:t>
                      </a:r>
                      <a:r>
                        <a:rPr kumimoji="1" lang="ja-JP" altLang="en-US" sz="2400" dirty="0" smtClean="0"/>
                        <a:t>で独自のコードを記述</a:t>
                      </a:r>
                      <a:r>
                        <a:rPr kumimoji="1" lang="en-US" altLang="ja-JP" sz="2400" dirty="0" smtClean="0"/>
                        <a:t>or</a:t>
                      </a:r>
                      <a:r>
                        <a:rPr kumimoji="1" lang="ja-JP" altLang="en-US" sz="2400" dirty="0" smtClean="0"/>
                        <a:t>パッケージを導入することで</a:t>
                      </a:r>
                      <a:r>
                        <a:rPr kumimoji="1" lang="en-US" altLang="ja-JP" sz="2400" dirty="0" smtClean="0"/>
                        <a:t>,</a:t>
                      </a:r>
                      <a:r>
                        <a:rPr kumimoji="1" lang="ja-JP" altLang="en-US" sz="2400" dirty="0" smtClean="0"/>
                        <a:t>最も操作しやすいテキストエディタに</a:t>
                      </a:r>
                      <a:r>
                        <a:rPr kumimoji="1" lang="en-US" altLang="ja-JP" sz="2400" dirty="0" smtClean="0"/>
                        <a:t>.</a:t>
                      </a:r>
                    </a:p>
                  </a:txBody>
                  <a:tcPr/>
                </a:tc>
              </a:tr>
            </a:tbl>
          </a:graphicData>
        </a:graphic>
      </p:graphicFrame>
    </p:spTree>
    <p:extLst>
      <p:ext uri="{BB962C8B-B14F-4D97-AF65-F5344CB8AC3E}">
        <p14:creationId xmlns:p14="http://schemas.microsoft.com/office/powerpoint/2010/main" val="23615657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008966"/>
          </a:xfrm>
        </p:spPr>
        <p:txBody>
          <a:bodyPr/>
          <a:lstStyle/>
          <a:p>
            <a:r>
              <a:rPr lang="ja-JP" altLang="en-US" dirty="0" smtClean="0"/>
              <a:t>キーバインド一覧</a:t>
            </a:r>
            <a:endParaRPr kumimoji="1" lang="ja-JP" altLang="en-US" dirty="0"/>
          </a:p>
        </p:txBody>
      </p:sp>
      <p:pic>
        <p:nvPicPr>
          <p:cNvPr id="5" name="コンテンツ プレースホルダー 4" descr="emacsキーバインド.png"/>
          <p:cNvPicPr>
            <a:picLocks noGrp="1" noChangeAspect="1"/>
          </p:cNvPicPr>
          <p:nvPr>
            <p:ph idx="1"/>
          </p:nvPr>
        </p:nvPicPr>
        <p:blipFill>
          <a:blip r:embed="rId2">
            <a:extLst>
              <a:ext uri="{28A0092B-C50C-407E-A947-70E740481C1C}">
                <a14:useLocalDpi xmlns:a14="http://schemas.microsoft.com/office/drawing/2010/main" val="0"/>
              </a:ext>
            </a:extLst>
          </a:blip>
          <a:srcRect t="11072" b="11072"/>
          <a:stretch>
            <a:fillRect/>
          </a:stretch>
        </p:blipFill>
        <p:spPr>
          <a:xfrm>
            <a:off x="0" y="1244095"/>
            <a:ext cx="9105253" cy="5213286"/>
          </a:xfrm>
        </p:spPr>
      </p:pic>
      <p:sp>
        <p:nvSpPr>
          <p:cNvPr id="4" name="スライド番号プレースホルダー 3"/>
          <p:cNvSpPr>
            <a:spLocks noGrp="1"/>
          </p:cNvSpPr>
          <p:nvPr>
            <p:ph type="sldNum" sz="quarter" idx="12"/>
          </p:nvPr>
        </p:nvSpPr>
        <p:spPr/>
        <p:txBody>
          <a:bodyPr/>
          <a:lstStyle/>
          <a:p>
            <a:fld id="{5A75579F-A804-A040-91DC-76DF0A154B63}" type="slidenum">
              <a:rPr kumimoji="1" lang="ja-JP" altLang="en-US" smtClean="0"/>
              <a:t>8</a:t>
            </a:fld>
            <a:endParaRPr kumimoji="1" lang="ja-JP" altLang="en-US"/>
          </a:p>
        </p:txBody>
      </p:sp>
    </p:spTree>
    <p:extLst>
      <p:ext uri="{BB962C8B-B14F-4D97-AF65-F5344CB8AC3E}">
        <p14:creationId xmlns:p14="http://schemas.microsoft.com/office/powerpoint/2010/main" val="15476612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Emacs</a:t>
            </a:r>
            <a:r>
              <a:rPr kumimoji="1" lang="ja-JP" altLang="en-US" dirty="0" smtClean="0"/>
              <a:t>を極めた場合</a:t>
            </a:r>
            <a:endParaRPr kumimoji="1" lang="ja-JP" altLang="en-US" dirty="0"/>
          </a:p>
        </p:txBody>
      </p:sp>
      <p:sp>
        <p:nvSpPr>
          <p:cNvPr id="3" name="コンテンツ プレースホルダー 2"/>
          <p:cNvSpPr>
            <a:spLocks noGrp="1"/>
          </p:cNvSpPr>
          <p:nvPr>
            <p:ph idx="1"/>
          </p:nvPr>
        </p:nvSpPr>
        <p:spPr/>
        <p:txBody>
          <a:bodyPr/>
          <a:lstStyle/>
          <a:p>
            <a:pPr marL="0" indent="0">
              <a:lnSpc>
                <a:spcPct val="150000"/>
              </a:lnSpc>
              <a:buNone/>
            </a:pPr>
            <a:r>
              <a:rPr kumimoji="1" lang="en-US" altLang="ja-JP" sz="3600" dirty="0" err="1" smtClean="0">
                <a:solidFill>
                  <a:srgbClr val="9C5252"/>
                </a:solidFill>
              </a:rPr>
              <a:t>Emacs</a:t>
            </a:r>
            <a:r>
              <a:rPr kumimoji="1" lang="ja-JP" altLang="en-US" sz="3600" dirty="0" smtClean="0">
                <a:solidFill>
                  <a:srgbClr val="9C5252"/>
                </a:solidFill>
              </a:rPr>
              <a:t>上のみで全ての仕事を完結させることが可能</a:t>
            </a:r>
            <a:endParaRPr lang="en-US" altLang="ja-JP" sz="3600" dirty="0">
              <a:solidFill>
                <a:srgbClr val="9C5252"/>
              </a:solidFill>
            </a:endParaRPr>
          </a:p>
          <a:p>
            <a:pPr marL="0" indent="0">
              <a:lnSpc>
                <a:spcPct val="150000"/>
              </a:lnSpc>
              <a:buNone/>
            </a:pPr>
            <a:r>
              <a:rPr kumimoji="1" lang="en-US" altLang="ja-JP" dirty="0" smtClean="0"/>
              <a:t> </a:t>
            </a:r>
            <a:r>
              <a:rPr kumimoji="1" lang="en-US" altLang="ja-JP" sz="2000" dirty="0" smtClean="0"/>
              <a:t>ex </a:t>
            </a:r>
            <a:r>
              <a:rPr kumimoji="1" lang="ja-JP" altLang="en-US" sz="2000" dirty="0" smtClean="0"/>
              <a:t>メール</a:t>
            </a:r>
            <a:r>
              <a:rPr kumimoji="1" lang="en-US" altLang="ja-JP" sz="2000" dirty="0" smtClean="0"/>
              <a:t>,</a:t>
            </a:r>
            <a:r>
              <a:rPr lang="en-US" altLang="en-US" sz="2000" dirty="0" smtClean="0"/>
              <a:t>web</a:t>
            </a:r>
            <a:r>
              <a:rPr lang="ja-JP" altLang="en-US" sz="2000" dirty="0" smtClean="0"/>
              <a:t>ブラウザ</a:t>
            </a:r>
            <a:r>
              <a:rPr lang="en-US" altLang="ja-JP" sz="2000" dirty="0" smtClean="0"/>
              <a:t>,</a:t>
            </a:r>
            <a:r>
              <a:rPr lang="ja-JP" altLang="en-US" sz="2000" dirty="0" smtClean="0"/>
              <a:t>プログラミング</a:t>
            </a:r>
            <a:r>
              <a:rPr lang="en-US" altLang="ja-JP" sz="2000" dirty="0" smtClean="0"/>
              <a:t>,</a:t>
            </a:r>
            <a:r>
              <a:rPr lang="ja-JP" altLang="en-US" sz="2000" dirty="0" smtClean="0"/>
              <a:t>コンパイル</a:t>
            </a:r>
            <a:endParaRPr lang="en-US" altLang="ja-JP" sz="2000" dirty="0" smtClean="0"/>
          </a:p>
          <a:p>
            <a:pPr marL="0" indent="0">
              <a:lnSpc>
                <a:spcPct val="150000"/>
              </a:lnSpc>
              <a:buNone/>
            </a:pPr>
            <a:r>
              <a:rPr kumimoji="1" lang="ja-JP" altLang="en-US" sz="3200" dirty="0" smtClean="0">
                <a:solidFill>
                  <a:srgbClr val="9C5252"/>
                </a:solidFill>
              </a:rPr>
              <a:t>自身に最適なテキストエディタを構築可能</a:t>
            </a:r>
            <a:endParaRPr kumimoji="1" lang="en-US" altLang="ja-JP" sz="3200" dirty="0" smtClean="0">
              <a:solidFill>
                <a:srgbClr val="9C5252"/>
              </a:solidFill>
            </a:endParaRPr>
          </a:p>
          <a:p>
            <a:pPr marL="0" indent="0">
              <a:lnSpc>
                <a:spcPct val="150000"/>
              </a:lnSpc>
              <a:buNone/>
            </a:pPr>
            <a:r>
              <a:rPr kumimoji="1" lang="en-US" altLang="ja-JP" sz="2000" dirty="0" err="1" smtClean="0">
                <a:solidFill>
                  <a:schemeClr val="accent6"/>
                </a:solidFill>
              </a:rPr>
              <a:t>Emacs</a:t>
            </a:r>
            <a:r>
              <a:rPr kumimoji="1" lang="en-US" altLang="ja-JP" sz="2000" dirty="0" smtClean="0">
                <a:solidFill>
                  <a:schemeClr val="accent6"/>
                </a:solidFill>
              </a:rPr>
              <a:t> Lisp</a:t>
            </a:r>
            <a:r>
              <a:rPr kumimoji="1" lang="ja-JP" altLang="en-US" sz="2000" dirty="0" smtClean="0">
                <a:solidFill>
                  <a:schemeClr val="accent6"/>
                </a:solidFill>
              </a:rPr>
              <a:t>によるプログラムにより改良</a:t>
            </a:r>
            <a:r>
              <a:rPr kumimoji="1" lang="en-US" altLang="ja-JP" sz="2000" dirty="0" smtClean="0">
                <a:solidFill>
                  <a:schemeClr val="accent6"/>
                </a:solidFill>
              </a:rPr>
              <a:t>,</a:t>
            </a:r>
            <a:r>
              <a:rPr kumimoji="1" lang="ja-JP" altLang="en-US" sz="2000" dirty="0" smtClean="0">
                <a:solidFill>
                  <a:schemeClr val="accent6"/>
                </a:solidFill>
              </a:rPr>
              <a:t>パッケージのインストール</a:t>
            </a:r>
            <a:endParaRPr kumimoji="1" lang="ja-JP" altLang="en-US" sz="2000" dirty="0">
              <a:solidFill>
                <a:schemeClr val="accent6"/>
              </a:solidFill>
            </a:endParaRPr>
          </a:p>
        </p:txBody>
      </p:sp>
      <p:sp>
        <p:nvSpPr>
          <p:cNvPr id="4" name="スライド番号プレースホルダー 3"/>
          <p:cNvSpPr>
            <a:spLocks noGrp="1"/>
          </p:cNvSpPr>
          <p:nvPr>
            <p:ph type="sldNum" sz="quarter" idx="12"/>
          </p:nvPr>
        </p:nvSpPr>
        <p:spPr/>
        <p:txBody>
          <a:bodyPr/>
          <a:lstStyle/>
          <a:p>
            <a:fld id="{5A75579F-A804-A040-91DC-76DF0A154B63}" type="slidenum">
              <a:rPr kumimoji="1" lang="ja-JP" altLang="en-US" smtClean="0"/>
              <a:t>9</a:t>
            </a:fld>
            <a:endParaRPr kumimoji="1" lang="ja-JP" altLang="en-US"/>
          </a:p>
        </p:txBody>
      </p:sp>
    </p:spTree>
    <p:extLst>
      <p:ext uri="{BB962C8B-B14F-4D97-AF65-F5344CB8AC3E}">
        <p14:creationId xmlns:p14="http://schemas.microsoft.com/office/powerpoint/2010/main" val="25900067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グゼクティブ">
  <a:themeElements>
    <a:clrScheme name="エグゼクティブ">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エグゼクティブ">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エグゼクティブ">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エグゼクティブ.thmx</Template>
  <TotalTime>275</TotalTime>
  <Words>350</Words>
  <Application>Microsoft Macintosh PowerPoint</Application>
  <PresentationFormat>画面に合わせる (4:3)</PresentationFormat>
  <Paragraphs>55</Paragraphs>
  <Slides>10</Slides>
  <Notes>2</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エグゼクティブ</vt:lpstr>
      <vt:lpstr>4回生になる前に伝えたい Emacsを学ぶ意義</vt:lpstr>
      <vt:lpstr>Emacsとは?</vt:lpstr>
      <vt:lpstr>PowerPoint プレゼンテーション</vt:lpstr>
      <vt:lpstr>PowerPoint プレゼンテーション</vt:lpstr>
      <vt:lpstr>Emacsの習得を推進する理由</vt:lpstr>
      <vt:lpstr>Emacsの習得を推進する理由</vt:lpstr>
      <vt:lpstr>PowerPoint プレゼンテーション</vt:lpstr>
      <vt:lpstr>キーバインド一覧</vt:lpstr>
      <vt:lpstr>Emacsを極めた場合</vt:lpstr>
      <vt:lpstr>頑張れ三回生</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4回生になる前に伝えたい Emacsを学ぶ意義</dc:title>
  <dc:creator>Murakami Daiki</dc:creator>
  <cp:lastModifiedBy>Murakami Daiki</cp:lastModifiedBy>
  <cp:revision>18</cp:revision>
  <cp:lastPrinted>2016-10-07T04:21:41Z</cp:lastPrinted>
  <dcterms:created xsi:type="dcterms:W3CDTF">2016-10-04T23:43:51Z</dcterms:created>
  <dcterms:modified xsi:type="dcterms:W3CDTF">2016-10-12T02:51:24Z</dcterms:modified>
</cp:coreProperties>
</file>