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Microsoft___3.bin" ContentType="application/vnd.openxmlformats-officedocument.oleObject"/>
  <Override PartName="/ppt/embeddings/Microsoft___4.bin" ContentType="application/vnd.openxmlformats-officedocument.oleObject"/>
  <Override PartName="/ppt/embeddings/Microsoft___5.bin" ContentType="application/vnd.openxmlformats-officedocument.oleObject"/>
  <Override PartName="/ppt/embeddings/Microsoft___6.bin" ContentType="application/vnd.openxmlformats-officedocument.oleObject"/>
  <Override PartName="/ppt/embeddings/Microsoft___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64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3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2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5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5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4.bin"/><Relationship Id="rId4" Type="http://schemas.openxmlformats.org/officeDocument/2006/relationships/image" Target="../media/image16.emf"/><Relationship Id="rId5" Type="http://schemas.openxmlformats.org/officeDocument/2006/relationships/oleObject" Target="../embeddings/Microsoft___5.bin"/><Relationship Id="rId6" Type="http://schemas.openxmlformats.org/officeDocument/2006/relationships/image" Target="../media/image18.png"/><Relationship Id="rId7" Type="http://schemas.openxmlformats.org/officeDocument/2006/relationships/oleObject" Target="../embeddings/Microsoft___6.bin"/><Relationship Id="rId8" Type="http://schemas.openxmlformats.org/officeDocument/2006/relationships/image" Target="../media/image17.emf"/><Relationship Id="rId9" Type="http://schemas.openxmlformats.org/officeDocument/2006/relationships/oleObject" Target="../embeddings/Microsoft___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Microsoft___1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__2.bin"/><Relationship Id="rId7" Type="http://schemas.openxmlformats.org/officeDocument/2006/relationships/image" Target="../media/image8.emf"/><Relationship Id="rId8" Type="http://schemas.openxmlformats.org/officeDocument/2006/relationships/oleObject" Target="../embeddings/Microsoft___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正弦波説明日本語挿入前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" y="558429"/>
            <a:ext cx="9144000" cy="57531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3648" y="2636912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400" dirty="0" smtClean="0"/>
              <a:t>振幅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7516" y="2993160"/>
            <a:ext cx="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93387" y="2009625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波長</a:t>
            </a:r>
            <a:r>
              <a:rPr lang="en-US" altLang="ja-JP" dirty="0" smtClean="0"/>
              <a:t> λ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67920" y="3488992"/>
            <a:ext cx="461665" cy="8078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振幅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29731" y="3927501"/>
            <a:ext cx="3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97568" y="1868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山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38541" y="1874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山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25976" y="4724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谷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27651" y="4724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谷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82650" y="3400425"/>
            <a:ext cx="142875" cy="13335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235" y="2767457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400" dirty="0" smtClean="0"/>
              <a:t>波源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616" y="3031093"/>
            <a:ext cx="3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r>
              <a:rPr kumimoji="1" lang="ja-JP" altLang="en-US" sz="1000" dirty="0" smtClean="0"/>
              <a:t>０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995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11 17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474314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15694" y="1853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平面波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686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11 17.4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03859"/>
              </p:ext>
            </p:extLst>
          </p:nvPr>
        </p:nvGraphicFramePr>
        <p:xfrm>
          <a:off x="3416299" y="517851"/>
          <a:ext cx="234949" cy="56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数式" r:id="rId3" imgW="165100" imgH="393700" progId="Equation.3">
                  <p:embed/>
                </p:oleObj>
              </mc:Choice>
              <mc:Fallback>
                <p:oleObj name="数式" r:id="rId3" imgW="16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299" y="517851"/>
                        <a:ext cx="234949" cy="56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54606"/>
              </p:ext>
            </p:extLst>
          </p:nvPr>
        </p:nvGraphicFramePr>
        <p:xfrm>
          <a:off x="4198407" y="517851"/>
          <a:ext cx="234949" cy="56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数式" r:id="rId5" imgW="165100" imgH="393700" progId="Equation.3">
                  <p:embed/>
                </p:oleObj>
              </mc:Choice>
              <mc:Fallback>
                <p:oleObj name="数式" r:id="rId5" imgW="16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407" y="517851"/>
                        <a:ext cx="234949" cy="56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880431" y="1998902"/>
            <a:ext cx="461665" cy="5657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/>
              <a:t>波源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96138" y="160952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地点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38223" y="206700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14" name="図 13" descr="スクリーンショット 2017-02-13 6.03.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69184" cy="68580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477000" y="1078114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時刻</a:t>
            </a:r>
            <a:r>
              <a:rPr kumimoji="1" lang="en-US" altLang="ja-JP" dirty="0" smtClean="0"/>
              <a:t>t0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77000" y="3644900"/>
            <a:ext cx="88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時刻</a:t>
            </a:r>
            <a:r>
              <a:rPr lang="en-US" altLang="ja-JP" dirty="0" smtClean="0"/>
              <a:t>t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26706"/>
              </p:ext>
            </p:extLst>
          </p:nvPr>
        </p:nvGraphicFramePr>
        <p:xfrm>
          <a:off x="3416299" y="680268"/>
          <a:ext cx="190498" cy="45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数式" r:id="rId7" imgW="165100" imgH="393700" progId="Equation.3">
                  <p:embed/>
                </p:oleObj>
              </mc:Choice>
              <mc:Fallback>
                <p:oleObj name="数式" r:id="rId7" imgW="16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6299" y="680268"/>
                        <a:ext cx="190498" cy="45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26706"/>
              </p:ext>
            </p:extLst>
          </p:nvPr>
        </p:nvGraphicFramePr>
        <p:xfrm>
          <a:off x="4246847" y="680268"/>
          <a:ext cx="190498" cy="45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数式" r:id="rId9" imgW="165100" imgH="393700" progId="Equation.3">
                  <p:embed/>
                </p:oleObj>
              </mc:Choice>
              <mc:Fallback>
                <p:oleObj name="数式" r:id="rId9" imgW="165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6847" y="680268"/>
                        <a:ext cx="190498" cy="45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3780367" y="433401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14817" y="26843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4817" y="48125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08831" y="219669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46738" y="1998902"/>
            <a:ext cx="400110" cy="520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波源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6138" y="1841304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400" dirty="0" smtClean="0"/>
              <a:t>地点</a:t>
            </a:r>
            <a:endParaRPr kumimoji="1" lang="ja-JP" altLang="en-US" sz="1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45226" y="2211824"/>
            <a:ext cx="28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347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7-02-10 17.5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-1"/>
            <a:ext cx="8464047" cy="715119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691154" y="3253857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/>
              <a:t>波源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34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7-02-07 15.3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440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064907" y="1837019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lang="ja-JP" altLang="en-US" dirty="0" smtClean="0"/>
              <a:t>秒の時の波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1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7 16.1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766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2973" y="973990"/>
            <a:ext cx="176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/>
              <a:t>t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秒の時の波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4657" y="1641549"/>
            <a:ext cx="16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</a:t>
            </a:r>
            <a:r>
              <a:rPr kumimoji="1" lang="ja-JP" altLang="en-US" sz="2800" dirty="0" smtClean="0"/>
              <a:t>個　</a:t>
            </a:r>
            <a:r>
              <a:rPr lang="en-US" altLang="ja-JP" sz="2800" dirty="0" smtClean="0"/>
              <a:t>fλ(m)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7866" y="4787401"/>
            <a:ext cx="9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λ(m)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8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8 16.4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9144000" cy="35426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311027" y="1721346"/>
            <a:ext cx="338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波源から目標地点までの距離</a:t>
            </a:r>
            <a:r>
              <a:rPr lang="en-US" altLang="ja-JP" dirty="0" smtClean="0"/>
              <a:t> d1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16109" y="2469859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波長</a:t>
            </a:r>
            <a:r>
              <a:rPr lang="en-US" altLang="ja-JP" dirty="0" smtClean="0"/>
              <a:t>λ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4491" y="2469859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波長</a:t>
            </a:r>
            <a:r>
              <a:rPr kumimoji="1" lang="en-US" altLang="ja-JP" dirty="0" smtClean="0"/>
              <a:t>λ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59788" y="6466582"/>
            <a:ext cx="97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変位</a:t>
            </a:r>
            <a:r>
              <a:rPr lang="en-US" altLang="ja-JP" dirty="0" smtClean="0"/>
              <a:t>y_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93675" y="1651000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地点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75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8 16.4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0"/>
            <a:ext cx="9144000" cy="290815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52122" y="1968500"/>
            <a:ext cx="158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距離</a:t>
            </a:r>
            <a:r>
              <a:rPr kumimoji="1" lang="en-US" altLang="ja-JP" dirty="0" smtClean="0"/>
              <a:t>%</a:t>
            </a:r>
            <a:r>
              <a:rPr kumimoji="1" lang="ja-JP" altLang="en-US" dirty="0" smtClean="0"/>
              <a:t>波長 </a:t>
            </a:r>
            <a:r>
              <a:rPr kumimoji="1" lang="en-US" altLang="ja-JP" dirty="0" smtClean="0"/>
              <a:t>d2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2887" y="2504185"/>
            <a:ext cx="98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変位</a:t>
            </a:r>
            <a:r>
              <a:rPr lang="en-US" altLang="ja-JP" dirty="0" smtClean="0"/>
              <a:t>y_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9083" y="4345540"/>
            <a:ext cx="7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地点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1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 2017-02-12 17.5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3" y="194734"/>
            <a:ext cx="8569184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918200" y="928902"/>
            <a:ext cx="284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点源の位相が0</a:t>
            </a:r>
            <a:r>
              <a:rPr lang="ja-JP" altLang="en-US" sz="1600" dirty="0" smtClean="0"/>
              <a:t>度の時刻</a:t>
            </a:r>
            <a:r>
              <a:rPr lang="en-US" altLang="ja-JP" sz="1600" dirty="0" smtClean="0"/>
              <a:t> t0</a:t>
            </a:r>
            <a:endParaRPr kumimoji="1" lang="ja-JP" altLang="en-US" sz="1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29831"/>
              </p:ext>
            </p:extLst>
          </p:nvPr>
        </p:nvGraphicFramePr>
        <p:xfrm>
          <a:off x="6366805" y="3898576"/>
          <a:ext cx="157241" cy="3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数式" r:id="rId4" imgW="152400" imgH="393700" progId="Equation.3">
                  <p:embed/>
                </p:oleObj>
              </mc:Choice>
              <mc:Fallback>
                <p:oleObj name="数式" r:id="rId4" imgW="15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6805" y="3898576"/>
                        <a:ext cx="157241" cy="307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447238" y="3898576"/>
            <a:ext cx="212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周期経過した後の時刻</a:t>
            </a:r>
            <a:r>
              <a:rPr kumimoji="1" lang="en-US" altLang="ja-JP" sz="1400" dirty="0" smtClean="0"/>
              <a:t> </a:t>
            </a:r>
            <a:r>
              <a:rPr lang="en-US" altLang="ja-JP" sz="1400" dirty="0" smtClean="0"/>
              <a:t>t</a:t>
            </a:r>
            <a:r>
              <a:rPr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87432" y="3898397"/>
            <a:ext cx="6598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から</a:t>
            </a:r>
            <a:endParaRPr lang="ja-JP" altLang="en-US" sz="1400" dirty="0"/>
          </a:p>
          <a:p>
            <a:endParaRPr kumimoji="1" lang="ja-JP" altLang="en-US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79593"/>
              </p:ext>
            </p:extLst>
          </p:nvPr>
        </p:nvGraphicFramePr>
        <p:xfrm>
          <a:off x="1554271" y="3721885"/>
          <a:ext cx="105502" cy="27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数式" r:id="rId6" imgW="152400" imgH="393700" progId="Equation.3">
                  <p:embed/>
                </p:oleObj>
              </mc:Choice>
              <mc:Fallback>
                <p:oleObj name="数式" r:id="rId6" imgW="15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4271" y="3721885"/>
                        <a:ext cx="105502" cy="27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1608973" y="3717651"/>
            <a:ext cx="267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λ</a:t>
            </a:r>
            <a:endParaRPr kumimoji="1" lang="ja-JP" altLang="en-US" sz="1400" dirty="0"/>
          </a:p>
        </p:txBody>
      </p:sp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20323"/>
              </p:ext>
            </p:extLst>
          </p:nvPr>
        </p:nvGraphicFramePr>
        <p:xfrm>
          <a:off x="3985139" y="3732469"/>
          <a:ext cx="105502" cy="27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数式" r:id="rId8" imgW="152400" imgH="393700" progId="Equation.3">
                  <p:embed/>
                </p:oleObj>
              </mc:Choice>
              <mc:Fallback>
                <p:oleObj name="数式" r:id="rId8" imgW="15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5139" y="3732469"/>
                        <a:ext cx="105502" cy="27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4044074" y="3746267"/>
            <a:ext cx="267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λ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19523" y="2650074"/>
            <a:ext cx="56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w</a:t>
            </a:r>
            <a:r>
              <a:rPr lang="ja-JP" altLang="en-US" sz="1400" dirty="0" smtClean="0"/>
              <a:t>０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852121" y="5351627"/>
            <a:ext cx="4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r>
              <a:rPr lang="en-US" altLang="en-US" sz="1400" dirty="0"/>
              <a:t>1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81902" y="4483173"/>
            <a:ext cx="47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r>
              <a:rPr lang="ja-JP" altLang="en-US" sz="1400" dirty="0"/>
              <a:t>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548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10 3.3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9144000" cy="636466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596642" y="11785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波の</a:t>
            </a:r>
            <a:endParaRPr lang="en-US" altLang="ja-JP" dirty="0" smtClean="0"/>
          </a:p>
          <a:p>
            <a:r>
              <a:rPr kumimoji="1" lang="ja-JP" altLang="en-US" dirty="0" smtClean="0"/>
              <a:t>進行方向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0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10 21.0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-1"/>
            <a:ext cx="8544133" cy="7196967"/>
          </a:xfrm>
          <a:prstGeom prst="rect">
            <a:avLst/>
          </a:prstGeom>
        </p:spPr>
      </p:pic>
      <p:pic>
        <p:nvPicPr>
          <p:cNvPr id="3" name="図 2" descr="直角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9341" flipV="1">
            <a:off x="4970111" y="1581245"/>
            <a:ext cx="347133" cy="282370"/>
          </a:xfrm>
          <a:prstGeom prst="rect">
            <a:avLst/>
          </a:prstGeom>
        </p:spPr>
      </p:pic>
      <p:pic>
        <p:nvPicPr>
          <p:cNvPr id="4" name="図 3" descr="直角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8158">
            <a:off x="3699934" y="4560478"/>
            <a:ext cx="415610" cy="392521"/>
          </a:xfrm>
          <a:prstGeom prst="rect">
            <a:avLst/>
          </a:prstGeom>
        </p:spPr>
      </p:pic>
      <p:pic>
        <p:nvPicPr>
          <p:cNvPr id="6" name="図 5" descr="線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3403">
            <a:off x="4581883" y="1919317"/>
            <a:ext cx="3381920" cy="1052940"/>
          </a:xfrm>
          <a:prstGeom prst="rect">
            <a:avLst/>
          </a:prstGeom>
        </p:spPr>
      </p:pic>
      <p:pic>
        <p:nvPicPr>
          <p:cNvPr id="7" name="図 6" descr="線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4266">
            <a:off x="2846779" y="3587751"/>
            <a:ext cx="1801274" cy="11585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131695" y="2096435"/>
            <a:ext cx="48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v1t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3546" y="3898913"/>
            <a:ext cx="48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v2t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75510" y="261033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01887" y="4268245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43546" y="3045256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31695" y="3414588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20137014">
            <a:off x="4042983" y="5413533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下矢印 14"/>
          <p:cNvSpPr/>
          <p:nvPr/>
        </p:nvSpPr>
        <p:spPr>
          <a:xfrm rot="20137014">
            <a:off x="5354480" y="4924724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20137014">
            <a:off x="7340219" y="4143978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8849185">
            <a:off x="1675830" y="1808772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下矢印 17"/>
          <p:cNvSpPr/>
          <p:nvPr/>
        </p:nvSpPr>
        <p:spPr>
          <a:xfrm rot="18997383">
            <a:off x="2634738" y="1248819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 rot="18806218">
            <a:off x="4306443" y="586654"/>
            <a:ext cx="232460" cy="50344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1604" y="2479773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媒質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20803" y="3749114"/>
            <a:ext cx="8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媒質２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96102" y="3160588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20598" y="4941525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97866" y="3115806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55292" y="1195129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b1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3113150" y="3414588"/>
            <a:ext cx="222717" cy="2116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726713" y="4793358"/>
            <a:ext cx="222717" cy="2116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5038210" y="1452033"/>
            <a:ext cx="222717" cy="2116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6951299" y="3414588"/>
            <a:ext cx="222717" cy="2116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3123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116</Words>
  <Application>Microsoft Macintosh PowerPoint</Application>
  <PresentationFormat>画面に合わせる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ホワイト</vt:lpstr>
      <vt:lpstr>Microsoft 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Murakami Daiki</dc:creator>
  <cp:lastModifiedBy>Murakami Daiki</cp:lastModifiedBy>
  <cp:revision>33</cp:revision>
  <dcterms:created xsi:type="dcterms:W3CDTF">2017-02-07T07:11:45Z</dcterms:created>
  <dcterms:modified xsi:type="dcterms:W3CDTF">2017-02-12T21:11:25Z</dcterms:modified>
</cp:coreProperties>
</file>