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cbb0683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cbb0683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cbb0683a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cbb0683a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cbb0683a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cbb0683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cbb0683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cbb0683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cc839c9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cc839c9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cc839c9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cc839c9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cbb0683a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cbb0683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8e41ecf1f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8e41ecf1f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8e41ecf1f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8e41ecf1f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8e41ecf1f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8e41ecf1f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8e41ecf1f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8e41ecf1f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cbb0683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cbb0683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8e41ecf1f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8e41ecf1f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8e41ecf1f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8e41ecf1f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cc839c9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cc839c9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8e41ecf1f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8e41ecf1f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50">
                <a:solidFill>
                  <a:srgbClr val="34343C"/>
                </a:solidFill>
                <a:highlight>
                  <a:srgbClr val="FFFFFF"/>
                </a:highlight>
              </a:rPr>
              <a:t>Система обслуживания банкоматов.</a:t>
            </a:r>
            <a:endParaRPr sz="7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805950" y="3904650"/>
            <a:ext cx="16668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Работу выполняли: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Бодров. Д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Иванен. М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Проверка баланса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540849"/>
            <a:ext cx="7505700" cy="30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Снятие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25" y="1615450"/>
            <a:ext cx="7667625" cy="2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Пополнение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574775"/>
            <a:ext cx="6934200" cy="24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58375" y="16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История операций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875" y="1737350"/>
            <a:ext cx="6492576" cy="17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258375" y="16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Новые операции (1)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150" y="1707725"/>
            <a:ext cx="6896100" cy="24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258375" y="16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Старые операции(2)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225" y="1653550"/>
            <a:ext cx="7003324" cy="21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5" y="1876425"/>
            <a:ext cx="87725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895350" y="1911875"/>
            <a:ext cx="73533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6000"/>
              <a:t>СПАСИБО ЗА ВНИМАНИЕ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Банкоматы являются важнейшим инструментом самообслуживания клиентов.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Наш проект моделирует работу банкомата, включая авторизацию по карте и PIN, проверку баланса, снятие и пополнение средств.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основе лежит база данных MS SQL Server и модуль доступа к данным, реализованный через ADO.NET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249675"/>
            <a:ext cx="675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разработать прототип системы обслуживания банкоматов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850" y="1988575"/>
            <a:ext cx="4053825" cy="28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проекта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Проанализировать предметную область.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Спроектировать базу данных.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Реализовать доступ к данным через ADO.NET.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600" y="932837"/>
            <a:ext cx="3235801" cy="32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</a:t>
            </a:r>
            <a:r>
              <a:rPr lang="ru"/>
              <a:t>технологии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00" y="1606625"/>
            <a:ext cx="2217225" cy="22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825" y="1606625"/>
            <a:ext cx="1940525" cy="222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5350" y="1610725"/>
            <a:ext cx="2217225" cy="222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2575" y="1614850"/>
            <a:ext cx="1989726" cy="221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</a:t>
            </a:r>
            <a:r>
              <a:rPr lang="ru"/>
              <a:t>редметной области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725" y="1403900"/>
            <a:ext cx="2955175" cy="27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900" y="1403900"/>
            <a:ext cx="2594825" cy="27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25" y="1403899"/>
            <a:ext cx="2730714" cy="274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5835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ER-диаграмма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 title="dia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0" y="640075"/>
            <a:ext cx="8862073" cy="432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LINQ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LINQ (Language Integrated Query) — технология,</a:t>
            </a:r>
            <a:br>
              <a:rPr lang="ru"/>
            </a:br>
            <a:r>
              <a:rPr lang="ru"/>
              <a:t> позволяющая выполнять запросы к данным прямо из кода C#.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1)Упрощает работу с базой данных</a:t>
            </a:r>
            <a:br>
              <a:rPr lang="ru"/>
            </a:br>
            <a:r>
              <a:rPr lang="ru"/>
              <a:t>2)Повышает читаемость и безопасность кода</a:t>
            </a:r>
            <a:br>
              <a:rPr lang="ru"/>
            </a:br>
            <a:r>
              <a:rPr lang="ru"/>
              <a:t>3)Позволяет фильтровать, сортировать и группировать данные без 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303" y="3067725"/>
            <a:ext cx="5607349" cy="19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интерфейса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50" y="1232850"/>
            <a:ext cx="7902901" cy="32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