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Average"/>
      <p:regular r:id="rId32"/>
    </p:embeddedFont>
    <p:embeddedFont>
      <p:font typeface="Oswald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Oswald-regular.fntdata"/><Relationship Id="rId10" Type="http://schemas.openxmlformats.org/officeDocument/2006/relationships/slide" Target="slides/slide5.xml"/><Relationship Id="rId32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Oswald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cbb0683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cbb0683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cbb0683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cbb0683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cbb0683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cbb0683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cbb0683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cbb0683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cc839c9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cc839c9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cc839c9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cc839c9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cbb0683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cbb0683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cc839c91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cc839c91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cc839c91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cc839c91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cc839c9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cc839c9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8e41ecf1f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8e41ecf1f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cc839c91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cc839c91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cc839c9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cc839c9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cc839c91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cc839c91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cc839c91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cc839c91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cc839c91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cc839c91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cc839c91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cc839c91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8e41ecf1f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8e41ecf1f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8e41ecf1f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8e41ecf1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8e41ecf1f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8e41ecf1f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cbb0683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cbb0683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8e41ecf1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8e41ecf1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8e41ecf1f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8e41ecf1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cc839c9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cc839c9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8e41ecf1f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8e41ecf1f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50">
                <a:solidFill>
                  <a:srgbClr val="34343C"/>
                </a:solidFill>
                <a:highlight>
                  <a:srgbClr val="FFFFFF"/>
                </a:highlight>
              </a:rPr>
              <a:t>Система обслуживания банкоматов.</a:t>
            </a:r>
            <a:endParaRPr sz="7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05950" y="3904650"/>
            <a:ext cx="16668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Работу выполняли: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Бодров. 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Иванен. М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Проверка баланса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1540849"/>
            <a:ext cx="7505700" cy="30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Снятие</a:t>
            </a: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25" y="1615450"/>
            <a:ext cx="7667625" cy="276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Пополнение</a:t>
            </a:r>
            <a:endParaRPr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1100" y="1574775"/>
            <a:ext cx="6934200" cy="247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58375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История операций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875" y="1737350"/>
            <a:ext cx="6492576" cy="179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58375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Новые операции (1)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150" y="1707725"/>
            <a:ext cx="6896100" cy="24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258375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Старые операции(2)</a:t>
            </a:r>
            <a:endParaRPr/>
          </a:p>
        </p:txBody>
      </p:sp>
      <p:pic>
        <p:nvPicPr>
          <p:cNvPr id="162" name="Google Shape;16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225" y="1653550"/>
            <a:ext cx="7003324" cy="21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1876425"/>
            <a:ext cx="87725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Админ панель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925" y="1743075"/>
            <a:ext cx="4777725" cy="189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Админ панель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Показать всех клиентов (1)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725" y="1871677"/>
            <a:ext cx="4705350" cy="19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Админ панель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Поиск клиентов (2)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909777"/>
            <a:ext cx="4895850" cy="15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Банкоматы являются важнейшим инструментом самообслуживания клиентов.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Наш проект моделирует работу банкомата, включая авторизацию по карте и PIN, проверку баланса, снятие и пополнение средств.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основе лежит база данных MS SQL Server и модуль доступа к данным, реализованный через ADO.NET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Админ панель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410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Добавить клиентов (3)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850" y="2052650"/>
            <a:ext cx="2987050" cy="13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Админ панель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3"/>
          <p:cNvSpPr txBox="1"/>
          <p:nvPr>
            <p:ph idx="1" type="body"/>
          </p:nvPr>
        </p:nvSpPr>
        <p:spPr>
          <a:xfrm>
            <a:off x="4107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Добавить счет и карту клиенту (4)</a:t>
            </a:r>
            <a:endParaRPr/>
          </a:p>
        </p:txBody>
      </p:sp>
      <p:pic>
        <p:nvPicPr>
          <p:cNvPr id="204" name="Google Shape;2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1697350"/>
            <a:ext cx="31432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Тест №1</a:t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9375" y="2171700"/>
            <a:ext cx="3905250" cy="9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Тест №2</a:t>
            </a:r>
            <a:endParaRPr/>
          </a:p>
        </p:txBody>
      </p:sp>
      <p:pic>
        <p:nvPicPr>
          <p:cNvPr id="218" name="Google Shape;21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2076449"/>
            <a:ext cx="37147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</a:t>
            </a:r>
            <a:endParaRPr/>
          </a:p>
        </p:txBody>
      </p:sp>
      <p:sp>
        <p:nvSpPr>
          <p:cNvPr id="224" name="Google Shape;22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Тест №3</a:t>
            </a:r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00" y="2181225"/>
            <a:ext cx="4038600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Тесты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Тест №4</a:t>
            </a:r>
            <a:endParaRPr/>
          </a:p>
        </p:txBody>
      </p:sp>
      <p:pic>
        <p:nvPicPr>
          <p:cNvPr id="232" name="Google Shape;23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0" y="2147903"/>
            <a:ext cx="4381500" cy="10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type="title"/>
          </p:nvPr>
        </p:nvSpPr>
        <p:spPr>
          <a:xfrm>
            <a:off x="895350" y="1911875"/>
            <a:ext cx="73533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/>
              <a:t>СПАСИБО ЗА ВНИМАНИЕ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249675"/>
            <a:ext cx="67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разработать прототип системы обслуживания банкоматов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9850" y="1988575"/>
            <a:ext cx="4053825" cy="28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Проанализировать предметную область.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Спроектировать базу данных.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Реализовать доступ к данным через ADO.NET.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4600" y="932837"/>
            <a:ext cx="3235801" cy="32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</a:t>
            </a:r>
            <a:r>
              <a:rPr lang="ru"/>
              <a:t>технологии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00" y="1606625"/>
            <a:ext cx="2217225" cy="22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825" y="1606625"/>
            <a:ext cx="1940525" cy="22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350" y="1610725"/>
            <a:ext cx="2217225" cy="22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2575" y="1614850"/>
            <a:ext cx="1989726" cy="22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</a:t>
            </a:r>
            <a:r>
              <a:rPr lang="ru"/>
              <a:t>редметной области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725" y="1403900"/>
            <a:ext cx="2955175" cy="27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900" y="1403900"/>
            <a:ext cx="2594825" cy="27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25" y="1403899"/>
            <a:ext cx="2730714" cy="27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25835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9" title="dia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0" y="640075"/>
            <a:ext cx="8862073" cy="43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LINQ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LINQ (Language Integrated Query) — технология,</a:t>
            </a:r>
            <a:br>
              <a:rPr lang="ru"/>
            </a:br>
            <a:r>
              <a:rPr lang="ru"/>
              <a:t> позволяющая выполнять запросы к данным прямо из кода C#.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1)Упрощает работу с базой данных</a:t>
            </a:r>
            <a:br>
              <a:rPr lang="ru"/>
            </a:br>
            <a:r>
              <a:rPr lang="ru"/>
              <a:t>2)Повышает читаемость и безопасность кода</a:t>
            </a:r>
            <a:br>
              <a:rPr lang="ru"/>
            </a:br>
            <a:r>
              <a:rPr lang="ru"/>
              <a:t>3)Позволяет фильтровать, сортировать и группировать данные без SQL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303" y="3067725"/>
            <a:ext cx="5607349" cy="193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интерфейса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50" y="1232850"/>
            <a:ext cx="7902901" cy="3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