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4660"/>
  </p:normalViewPr>
  <p:slideViewPr>
    <p:cSldViewPr>
      <p:cViewPr varScale="1">
        <p:scale>
          <a:sx n="67" d="100"/>
          <a:sy n="67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8D5A4-9855-46E2-808F-B00C77210C1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B5B00B10-2003-4A4F-8B52-1D2F9946436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Lương Ngọc Trí - 2150462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BD6F93D6-D885-40F0-9B66-22FFD51482A0}" type="parTrans" cxnId="{B4350BE0-D0CC-4AED-B8FF-8973932C298A}">
      <dgm:prSet/>
      <dgm:spPr/>
      <dgm:t>
        <a:bodyPr/>
        <a:lstStyle/>
        <a:p>
          <a:endParaRPr lang="vi-VN"/>
        </a:p>
      </dgm:t>
    </dgm:pt>
    <dgm:pt modelId="{A513CE80-CD44-404D-9711-EAA050DBD0BD}" type="sibTrans" cxnId="{B4350BE0-D0CC-4AED-B8FF-8973932C298A}">
      <dgm:prSet/>
      <dgm:spPr/>
      <dgm:t>
        <a:bodyPr/>
        <a:lstStyle/>
        <a:p>
          <a:endParaRPr lang="vi-VN"/>
        </a:p>
      </dgm:t>
    </dgm:pt>
    <dgm:pt modelId="{EB75F641-52A0-496F-B52A-FA3A51D9EFE5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CNH là gì?</a:t>
          </a:r>
          <a:endParaRPr lang="vi-VN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DED644-5D8A-41C8-B1FD-2DBD079900BB}" type="parTrans" cxnId="{F94AB987-8410-4E8B-8D7D-4C768DA273AB}">
      <dgm:prSet/>
      <dgm:spPr/>
      <dgm:t>
        <a:bodyPr/>
        <a:lstStyle/>
        <a:p>
          <a:endParaRPr lang="vi-VN"/>
        </a:p>
      </dgm:t>
    </dgm:pt>
    <dgm:pt modelId="{2EC7F416-4E31-4DEA-8E33-D740C6E9E974}" type="sibTrans" cxnId="{F94AB987-8410-4E8B-8D7D-4C768DA273AB}">
      <dgm:prSet/>
      <dgm:spPr/>
      <dgm:t>
        <a:bodyPr/>
        <a:lstStyle/>
        <a:p>
          <a:endParaRPr lang="vi-VN"/>
        </a:p>
      </dgm:t>
    </dgm:pt>
    <dgm:pt modelId="{2AD98D83-C8FC-41D3-8B15-B9D5C5D92FC2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Nguyễn Khánh Vy - 2152180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A40B639-2554-41CC-A7AC-B2244AA2FFA6}" type="parTrans" cxnId="{F72F0FB5-0A7B-4D53-9C15-57ADBB06D53B}">
      <dgm:prSet/>
      <dgm:spPr/>
      <dgm:t>
        <a:bodyPr/>
        <a:lstStyle/>
        <a:p>
          <a:endParaRPr lang="vi-VN"/>
        </a:p>
      </dgm:t>
    </dgm:pt>
    <dgm:pt modelId="{42269528-9453-4866-A796-0A8AF48B1E6D}" type="sibTrans" cxnId="{F72F0FB5-0A7B-4D53-9C15-57ADBB06D53B}">
      <dgm:prSet/>
      <dgm:spPr/>
      <dgm:t>
        <a:bodyPr/>
        <a:lstStyle/>
        <a:p>
          <a:endParaRPr lang="vi-VN"/>
        </a:p>
      </dgm:t>
    </dgm:pt>
    <dgm:pt modelId="{1A3FCCD8-9571-48D2-BED1-95D27BA5C7C5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Sự giống nhau – khác nhau đường lối CNH 2 thời kì</a:t>
          </a:r>
          <a:endParaRPr lang="vi-VN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998F558-BB2E-4BEA-9732-2857D03137C4}" type="parTrans" cxnId="{CCD53B2A-F7E3-467B-B022-5D383239796F}">
      <dgm:prSet/>
      <dgm:spPr/>
      <dgm:t>
        <a:bodyPr/>
        <a:lstStyle/>
        <a:p>
          <a:endParaRPr lang="vi-VN"/>
        </a:p>
      </dgm:t>
    </dgm:pt>
    <dgm:pt modelId="{7DE0D38D-4150-4C5D-AFEA-0AA967E55B97}" type="sibTrans" cxnId="{CCD53B2A-F7E3-467B-B022-5D383239796F}">
      <dgm:prSet/>
      <dgm:spPr/>
      <dgm:t>
        <a:bodyPr/>
        <a:lstStyle/>
        <a:p>
          <a:endParaRPr lang="vi-VN"/>
        </a:p>
      </dgm:t>
    </dgm:pt>
    <dgm:pt modelId="{E89A387C-4E6D-4E28-869D-6BDB180BD042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Sơ lược đường lối CNH trước thời kì đổi mới</a:t>
          </a:r>
          <a:endParaRPr lang="vi-VN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ED4D0D-EB4B-4E8B-858A-624AE5C1B219}" type="parTrans" cxnId="{3D88297C-2B92-40D2-9288-6697387C88B4}">
      <dgm:prSet/>
      <dgm:spPr/>
      <dgm:t>
        <a:bodyPr/>
        <a:lstStyle/>
        <a:p>
          <a:endParaRPr lang="vi-VN"/>
        </a:p>
      </dgm:t>
    </dgm:pt>
    <dgm:pt modelId="{B2890307-22B2-4E43-B1DC-97BBDA0310E6}" type="sibTrans" cxnId="{3D88297C-2B92-40D2-9288-6697387C88B4}">
      <dgm:prSet/>
      <dgm:spPr/>
      <dgm:t>
        <a:bodyPr/>
        <a:lstStyle/>
        <a:p>
          <a:endParaRPr lang="vi-VN"/>
        </a:p>
      </dgm:t>
    </dgm:pt>
    <dgm:pt modelId="{6120BD65-47EA-4BCF-B5FD-12FD301E5615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Trần Nguyễn Ngọc Hiền - 2150425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3990DAB-0957-4666-8C77-8170FED17B1A}" type="parTrans" cxnId="{E7577EC5-F430-4D1C-9C0E-CA8BDC8FE06C}">
      <dgm:prSet/>
      <dgm:spPr/>
      <dgm:t>
        <a:bodyPr/>
        <a:lstStyle/>
        <a:p>
          <a:endParaRPr lang="vi-VN"/>
        </a:p>
      </dgm:t>
    </dgm:pt>
    <dgm:pt modelId="{36FB5665-7567-4C07-B481-756B54B5F992}" type="sibTrans" cxnId="{E7577EC5-F430-4D1C-9C0E-CA8BDC8FE06C}">
      <dgm:prSet/>
      <dgm:spPr/>
      <dgm:t>
        <a:bodyPr/>
        <a:lstStyle/>
        <a:p>
          <a:endParaRPr lang="vi-VN"/>
        </a:p>
      </dgm:t>
    </dgm:pt>
    <dgm:pt modelId="{E991BE74-3543-4171-B6F2-38854CFDE97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Sự khác nhau đường lối CNH 2 thời kì</a:t>
          </a:r>
          <a:endParaRPr lang="vi-VN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E7AFB3-08A9-4818-BF24-B0259A89711C}" type="parTrans" cxnId="{FBFD003D-3D30-4097-8B89-BE8173217A8C}">
      <dgm:prSet/>
      <dgm:spPr/>
      <dgm:t>
        <a:bodyPr/>
        <a:lstStyle/>
        <a:p>
          <a:endParaRPr lang="vi-VN"/>
        </a:p>
      </dgm:t>
    </dgm:pt>
    <dgm:pt modelId="{91965BC2-98F0-45B9-A643-6EE0FFC9F400}" type="sibTrans" cxnId="{FBFD003D-3D30-4097-8B89-BE8173217A8C}">
      <dgm:prSet/>
      <dgm:spPr/>
      <dgm:t>
        <a:bodyPr/>
        <a:lstStyle/>
        <a:p>
          <a:endParaRPr lang="vi-VN"/>
        </a:p>
      </dgm:t>
    </dgm:pt>
    <dgm:pt modelId="{947B09BA-A2D1-4502-BEB3-4B677EDE6428}">
      <dgm:prSet phldrT="[Text]"/>
      <dgm:spPr/>
      <dgm:t>
        <a:bodyPr/>
        <a:lstStyle/>
        <a:p>
          <a:r>
            <a:rPr lang="en-US" smtClean="0"/>
            <a:t>Tăng Yến Nhi - 2150078</a:t>
          </a:r>
          <a:endParaRPr lang="vi-VN"/>
        </a:p>
      </dgm:t>
    </dgm:pt>
    <dgm:pt modelId="{2D3AF349-1434-4D83-82AE-CFDB023743F1}" type="parTrans" cxnId="{0569CC9C-F9F0-4E26-9FE7-BA8D93804C41}">
      <dgm:prSet/>
      <dgm:spPr/>
      <dgm:t>
        <a:bodyPr/>
        <a:lstStyle/>
        <a:p>
          <a:endParaRPr lang="vi-VN"/>
        </a:p>
      </dgm:t>
    </dgm:pt>
    <dgm:pt modelId="{DB5CC6B2-EAFC-452E-81E6-37A7530ACD51}" type="sibTrans" cxnId="{0569CC9C-F9F0-4E26-9FE7-BA8D93804C41}">
      <dgm:prSet/>
      <dgm:spPr/>
      <dgm:t>
        <a:bodyPr/>
        <a:lstStyle/>
        <a:p>
          <a:endParaRPr lang="vi-VN"/>
        </a:p>
      </dgm:t>
    </dgm:pt>
    <dgm:pt modelId="{C2C29550-DB18-4ABB-8CDF-6C01E704F165}">
      <dgm:prSet phldrT="[Text]"/>
      <dgm:spPr/>
      <dgm:t>
        <a:bodyPr/>
        <a:lstStyle/>
        <a:p>
          <a:endParaRPr lang="vi-VN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4B26118-7FCB-4145-BA04-8B1D6041334A}" type="parTrans" cxnId="{8E1E4677-E72D-4FAD-880B-C3A04F81A22E}">
      <dgm:prSet/>
      <dgm:spPr/>
      <dgm:t>
        <a:bodyPr/>
        <a:lstStyle/>
        <a:p>
          <a:endParaRPr lang="vi-VN"/>
        </a:p>
      </dgm:t>
    </dgm:pt>
    <dgm:pt modelId="{F854A888-6046-43A9-A758-7CC029532328}" type="sibTrans" cxnId="{8E1E4677-E72D-4FAD-880B-C3A04F81A22E}">
      <dgm:prSet/>
      <dgm:spPr/>
      <dgm:t>
        <a:bodyPr/>
        <a:lstStyle/>
        <a:p>
          <a:endParaRPr lang="vi-VN"/>
        </a:p>
      </dgm:t>
    </dgm:pt>
    <dgm:pt modelId="{B8FE1721-2EB6-427A-BF87-18A29D8214A9}" type="pres">
      <dgm:prSet presAssocID="{AA68D5A4-9855-46E2-808F-B00C77210C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45F9830-0B73-4F7E-B42C-112B2AE06022}" type="pres">
      <dgm:prSet presAssocID="{B5B00B10-2003-4A4F-8B52-1D2F9946436A}" presName="parentText" presStyleLbl="node1" presStyleIdx="0" presStyleCnt="4" custLinFactNeighborY="-4548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8FF9F-6922-417F-8361-D81EBE91BFE7}" type="pres">
      <dgm:prSet presAssocID="{B5B00B10-2003-4A4F-8B52-1D2F9946436A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A771F3D-2F17-4D89-81C6-E076CEE060D6}" type="pres">
      <dgm:prSet presAssocID="{2AD98D83-C8FC-41D3-8B15-B9D5C5D92FC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1157D23-A331-44DE-A352-073A2AB23E80}" type="pres">
      <dgm:prSet presAssocID="{2AD98D83-C8FC-41D3-8B15-B9D5C5D92FC2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B814C10-7F9C-4B5E-8C5D-096E9FA6A687}" type="pres">
      <dgm:prSet presAssocID="{6120BD65-47EA-4BCF-B5FD-12FD301E561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661A4CA-0581-42AF-9637-26C91D99551D}" type="pres">
      <dgm:prSet presAssocID="{6120BD65-47EA-4BCF-B5FD-12FD301E561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F8E2EC6-6356-4044-A63E-E4842D7EB15B}" type="pres">
      <dgm:prSet presAssocID="{947B09BA-A2D1-4502-BEB3-4B677EDE642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E5A83F-F3BB-4AA8-8262-E0AB821AD3EA}" type="pres">
      <dgm:prSet presAssocID="{947B09BA-A2D1-4502-BEB3-4B677EDE642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94E601A-572B-45A5-B428-9850141C3CA3}" type="presOf" srcId="{947B09BA-A2D1-4502-BEB3-4B677EDE6428}" destId="{FF8E2EC6-6356-4044-A63E-E4842D7EB15B}" srcOrd="0" destOrd="0" presId="urn:microsoft.com/office/officeart/2005/8/layout/vList2"/>
    <dgm:cxn modelId="{9E950FE4-5671-4D0B-891D-8F5F1F9EA5ED}" type="presOf" srcId="{6120BD65-47EA-4BCF-B5FD-12FD301E5615}" destId="{1B814C10-7F9C-4B5E-8C5D-096E9FA6A687}" srcOrd="0" destOrd="0" presId="urn:microsoft.com/office/officeart/2005/8/layout/vList2"/>
    <dgm:cxn modelId="{F94AB987-8410-4E8B-8D7D-4C768DA273AB}" srcId="{B5B00B10-2003-4A4F-8B52-1D2F9946436A}" destId="{EB75F641-52A0-496F-B52A-FA3A51D9EFE5}" srcOrd="0" destOrd="0" parTransId="{CCDED644-5D8A-41C8-B1FD-2DBD079900BB}" sibTransId="{2EC7F416-4E31-4DEA-8E33-D740C6E9E974}"/>
    <dgm:cxn modelId="{278E175F-5991-4D7F-B4B8-6E5287E8B042}" type="presOf" srcId="{AA68D5A4-9855-46E2-808F-B00C77210C17}" destId="{B8FE1721-2EB6-427A-BF87-18A29D8214A9}" srcOrd="0" destOrd="0" presId="urn:microsoft.com/office/officeart/2005/8/layout/vList2"/>
    <dgm:cxn modelId="{CCD53B2A-F7E3-467B-B022-5D383239796F}" srcId="{2AD98D83-C8FC-41D3-8B15-B9D5C5D92FC2}" destId="{1A3FCCD8-9571-48D2-BED1-95D27BA5C7C5}" srcOrd="0" destOrd="0" parTransId="{5998F558-BB2E-4BEA-9732-2857D03137C4}" sibTransId="{7DE0D38D-4150-4C5D-AFEA-0AA967E55B97}"/>
    <dgm:cxn modelId="{B4350BE0-D0CC-4AED-B8FF-8973932C298A}" srcId="{AA68D5A4-9855-46E2-808F-B00C77210C17}" destId="{B5B00B10-2003-4A4F-8B52-1D2F9946436A}" srcOrd="0" destOrd="0" parTransId="{BD6F93D6-D885-40F0-9B66-22FFD51482A0}" sibTransId="{A513CE80-CD44-404D-9711-EAA050DBD0BD}"/>
    <dgm:cxn modelId="{D44240EB-D649-4A6D-8F9B-A0844F6791F3}" type="presOf" srcId="{B5B00B10-2003-4A4F-8B52-1D2F9946436A}" destId="{B45F9830-0B73-4F7E-B42C-112B2AE06022}" srcOrd="0" destOrd="0" presId="urn:microsoft.com/office/officeart/2005/8/layout/vList2"/>
    <dgm:cxn modelId="{6CD3B80A-83FD-4A67-9C15-3C33ED7775C8}" type="presOf" srcId="{1A3FCCD8-9571-48D2-BED1-95D27BA5C7C5}" destId="{81157D23-A331-44DE-A352-073A2AB23E80}" srcOrd="0" destOrd="0" presId="urn:microsoft.com/office/officeart/2005/8/layout/vList2"/>
    <dgm:cxn modelId="{FBFD003D-3D30-4097-8B89-BE8173217A8C}" srcId="{6120BD65-47EA-4BCF-B5FD-12FD301E5615}" destId="{E991BE74-3543-4171-B6F2-38854CFDE979}" srcOrd="0" destOrd="0" parTransId="{63E7AFB3-08A9-4818-BF24-B0259A89711C}" sibTransId="{91965BC2-98F0-45B9-A643-6EE0FFC9F400}"/>
    <dgm:cxn modelId="{3D88297C-2B92-40D2-9288-6697387C88B4}" srcId="{B5B00B10-2003-4A4F-8B52-1D2F9946436A}" destId="{E89A387C-4E6D-4E28-869D-6BDB180BD042}" srcOrd="1" destOrd="0" parTransId="{45ED4D0D-EB4B-4E8B-858A-624AE5C1B219}" sibTransId="{B2890307-22B2-4E43-B1DC-97BBDA0310E6}"/>
    <dgm:cxn modelId="{6385E62D-7513-462C-8E69-B0F437DE9072}" type="presOf" srcId="{E991BE74-3543-4171-B6F2-38854CFDE979}" destId="{8661A4CA-0581-42AF-9637-26C91D99551D}" srcOrd="0" destOrd="0" presId="urn:microsoft.com/office/officeart/2005/8/layout/vList2"/>
    <dgm:cxn modelId="{0463F740-6521-4DA4-BB1B-216C7EFE2347}" type="presOf" srcId="{E89A387C-4E6D-4E28-869D-6BDB180BD042}" destId="{B898FF9F-6922-417F-8361-D81EBE91BFE7}" srcOrd="0" destOrd="1" presId="urn:microsoft.com/office/officeart/2005/8/layout/vList2"/>
    <dgm:cxn modelId="{43CC7818-15FE-4E04-BD3A-EC29349DFA43}" type="presOf" srcId="{EB75F641-52A0-496F-B52A-FA3A51D9EFE5}" destId="{B898FF9F-6922-417F-8361-D81EBE91BFE7}" srcOrd="0" destOrd="0" presId="urn:microsoft.com/office/officeart/2005/8/layout/vList2"/>
    <dgm:cxn modelId="{F1FC93CE-B45D-4D2D-9970-5BAC1F06625F}" type="presOf" srcId="{C2C29550-DB18-4ABB-8CDF-6C01E704F165}" destId="{EAE5A83F-F3BB-4AA8-8262-E0AB821AD3EA}" srcOrd="0" destOrd="0" presId="urn:microsoft.com/office/officeart/2005/8/layout/vList2"/>
    <dgm:cxn modelId="{FA78C506-CC62-4EB8-8A9A-B81CDFDCEAD8}" type="presOf" srcId="{2AD98D83-C8FC-41D3-8B15-B9D5C5D92FC2}" destId="{6A771F3D-2F17-4D89-81C6-E076CEE060D6}" srcOrd="0" destOrd="0" presId="urn:microsoft.com/office/officeart/2005/8/layout/vList2"/>
    <dgm:cxn modelId="{E7577EC5-F430-4D1C-9C0E-CA8BDC8FE06C}" srcId="{AA68D5A4-9855-46E2-808F-B00C77210C17}" destId="{6120BD65-47EA-4BCF-B5FD-12FD301E5615}" srcOrd="2" destOrd="0" parTransId="{F3990DAB-0957-4666-8C77-8170FED17B1A}" sibTransId="{36FB5665-7567-4C07-B481-756B54B5F992}"/>
    <dgm:cxn modelId="{8E1E4677-E72D-4FAD-880B-C3A04F81A22E}" srcId="{947B09BA-A2D1-4502-BEB3-4B677EDE6428}" destId="{C2C29550-DB18-4ABB-8CDF-6C01E704F165}" srcOrd="0" destOrd="0" parTransId="{34B26118-7FCB-4145-BA04-8B1D6041334A}" sibTransId="{F854A888-6046-43A9-A758-7CC029532328}"/>
    <dgm:cxn modelId="{F72F0FB5-0A7B-4D53-9C15-57ADBB06D53B}" srcId="{AA68D5A4-9855-46E2-808F-B00C77210C17}" destId="{2AD98D83-C8FC-41D3-8B15-B9D5C5D92FC2}" srcOrd="1" destOrd="0" parTransId="{FA40B639-2554-41CC-A7AC-B2244AA2FFA6}" sibTransId="{42269528-9453-4866-A796-0A8AF48B1E6D}"/>
    <dgm:cxn modelId="{0569CC9C-F9F0-4E26-9FE7-BA8D93804C41}" srcId="{AA68D5A4-9855-46E2-808F-B00C77210C17}" destId="{947B09BA-A2D1-4502-BEB3-4B677EDE6428}" srcOrd="3" destOrd="0" parTransId="{2D3AF349-1434-4D83-82AE-CFDB023743F1}" sibTransId="{DB5CC6B2-EAFC-452E-81E6-37A7530ACD51}"/>
    <dgm:cxn modelId="{DDD41EF3-7E42-48A2-81D3-1E20524A2F09}" type="presParOf" srcId="{B8FE1721-2EB6-427A-BF87-18A29D8214A9}" destId="{B45F9830-0B73-4F7E-B42C-112B2AE06022}" srcOrd="0" destOrd="0" presId="urn:microsoft.com/office/officeart/2005/8/layout/vList2"/>
    <dgm:cxn modelId="{A457B80D-487D-4745-A794-B0608F3B54E6}" type="presParOf" srcId="{B8FE1721-2EB6-427A-BF87-18A29D8214A9}" destId="{B898FF9F-6922-417F-8361-D81EBE91BFE7}" srcOrd="1" destOrd="0" presId="urn:microsoft.com/office/officeart/2005/8/layout/vList2"/>
    <dgm:cxn modelId="{C4C3DCFA-084C-4F42-8004-12C36A039CFE}" type="presParOf" srcId="{B8FE1721-2EB6-427A-BF87-18A29D8214A9}" destId="{6A771F3D-2F17-4D89-81C6-E076CEE060D6}" srcOrd="2" destOrd="0" presId="urn:microsoft.com/office/officeart/2005/8/layout/vList2"/>
    <dgm:cxn modelId="{4F20086A-F07F-437E-ACCB-E16D328ED47E}" type="presParOf" srcId="{B8FE1721-2EB6-427A-BF87-18A29D8214A9}" destId="{81157D23-A331-44DE-A352-073A2AB23E80}" srcOrd="3" destOrd="0" presId="urn:microsoft.com/office/officeart/2005/8/layout/vList2"/>
    <dgm:cxn modelId="{DC3FC32C-B0DB-4E97-8ADB-DCD4A50D1127}" type="presParOf" srcId="{B8FE1721-2EB6-427A-BF87-18A29D8214A9}" destId="{1B814C10-7F9C-4B5E-8C5D-096E9FA6A687}" srcOrd="4" destOrd="0" presId="urn:microsoft.com/office/officeart/2005/8/layout/vList2"/>
    <dgm:cxn modelId="{9AF14A3A-7551-495F-858A-F2317A1E62F5}" type="presParOf" srcId="{B8FE1721-2EB6-427A-BF87-18A29D8214A9}" destId="{8661A4CA-0581-42AF-9637-26C91D99551D}" srcOrd="5" destOrd="0" presId="urn:microsoft.com/office/officeart/2005/8/layout/vList2"/>
    <dgm:cxn modelId="{66EC7853-C1E4-410F-BFD8-2C662DAC799E}" type="presParOf" srcId="{B8FE1721-2EB6-427A-BF87-18A29D8214A9}" destId="{FF8E2EC6-6356-4044-A63E-E4842D7EB15B}" srcOrd="6" destOrd="0" presId="urn:microsoft.com/office/officeart/2005/8/layout/vList2"/>
    <dgm:cxn modelId="{427F1852-D65C-45C1-B134-9BB34537C140}" type="presParOf" srcId="{B8FE1721-2EB6-427A-BF87-18A29D8214A9}" destId="{EAE5A83F-F3BB-4AA8-8262-E0AB821AD3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823A5-C4ED-43EE-AEF1-D64930F0940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3759DC50-CA9B-46E3-9399-12C7D24CD9A5}">
      <dgm:prSet phldrT="[Text]"/>
      <dgm:spPr/>
      <dgm:t>
        <a:bodyPr/>
        <a:lstStyle/>
        <a:p>
          <a:r>
            <a:rPr lang="en-US" b="1" cap="all" baseline="0" smtClean="0">
              <a:latin typeface="Times New Roman" pitchFamily="18" charset="0"/>
              <a:cs typeface="Times New Roman" pitchFamily="18" charset="0"/>
            </a:rPr>
            <a:t>II. Sơ lược đường lối công nghiệp hóa trước thời kì đổi mới.</a:t>
          </a:r>
          <a:endParaRPr lang="vi-VN" b="1" cap="all" baseline="0">
            <a:latin typeface="Times New Roman" pitchFamily="18" charset="0"/>
            <a:cs typeface="Times New Roman" pitchFamily="18" charset="0"/>
          </a:endParaRPr>
        </a:p>
      </dgm:t>
    </dgm:pt>
    <dgm:pt modelId="{0334B2E5-8692-4CC2-B9E8-22E4E5619174}" type="parTrans" cxnId="{2B688773-BF6A-4138-A022-9E6824E03B10}">
      <dgm:prSet/>
      <dgm:spPr/>
      <dgm:t>
        <a:bodyPr/>
        <a:lstStyle/>
        <a:p>
          <a:endParaRPr lang="vi-VN"/>
        </a:p>
      </dgm:t>
    </dgm:pt>
    <dgm:pt modelId="{B283A180-D5B6-46D8-B5FE-FE61ABE3147E}" type="sibTrans" cxnId="{2B688773-BF6A-4138-A022-9E6824E03B1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A82B9090-009D-4AED-99D7-7688F1FA4B8C}">
      <dgm:prSet phldrT="[Text]"/>
      <dgm:spPr/>
      <dgm:t>
        <a:bodyPr/>
        <a:lstStyle/>
        <a:p>
          <a:r>
            <a:rPr lang="en-US" b="1" cap="all" baseline="0" smtClean="0">
              <a:latin typeface="Times New Roman" pitchFamily="18" charset="0"/>
              <a:cs typeface="Times New Roman" pitchFamily="18" charset="0"/>
            </a:rPr>
            <a:t>III. Sự giống nhau cơ bản đường lối công nghiệp hóa ở 2 thời kì</a:t>
          </a:r>
          <a:r>
            <a:rPr lang="en-US" cap="all" baseline="0" smtClean="0"/>
            <a:t>.</a:t>
          </a:r>
          <a:endParaRPr lang="vi-VN" cap="all" baseline="0"/>
        </a:p>
      </dgm:t>
    </dgm:pt>
    <dgm:pt modelId="{4E8473E5-32F4-40F0-8F4F-ADA35FCD34DD}" type="parTrans" cxnId="{373746BB-3DB6-427F-A9AB-F4E70581F175}">
      <dgm:prSet/>
      <dgm:spPr/>
      <dgm:t>
        <a:bodyPr/>
        <a:lstStyle/>
        <a:p>
          <a:endParaRPr lang="vi-VN"/>
        </a:p>
      </dgm:t>
    </dgm:pt>
    <dgm:pt modelId="{E2581D91-F8E5-4285-8F37-7765A886BD65}" type="sibTrans" cxnId="{373746BB-3DB6-427F-A9AB-F4E70581F1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032D045A-4C44-48AE-936F-7CD105682BA8}">
      <dgm:prSet phldrT="[Text]"/>
      <dgm:spPr/>
      <dgm:t>
        <a:bodyPr/>
        <a:lstStyle/>
        <a:p>
          <a:r>
            <a:rPr lang="en-US" b="1" cap="all" baseline="0" smtClean="0">
              <a:latin typeface="Times New Roman" pitchFamily="18" charset="0"/>
              <a:cs typeface="Times New Roman" pitchFamily="18" charset="0"/>
            </a:rPr>
            <a:t>IIII. Sự khác nhau cơ bản đường lối công nghiệp hóa ở 2 thời kì</a:t>
          </a:r>
          <a:r>
            <a:rPr lang="en-US" cap="all" baseline="0" smtClean="0"/>
            <a:t>.</a:t>
          </a:r>
          <a:endParaRPr lang="vi-VN" cap="all" baseline="0"/>
        </a:p>
      </dgm:t>
    </dgm:pt>
    <dgm:pt modelId="{01F275C6-E2CB-4E77-B70F-A1C6D48787E8}" type="parTrans" cxnId="{49F9E321-76D8-4190-B623-2051107C7FE9}">
      <dgm:prSet/>
      <dgm:spPr/>
      <dgm:t>
        <a:bodyPr/>
        <a:lstStyle/>
        <a:p>
          <a:endParaRPr lang="vi-VN"/>
        </a:p>
      </dgm:t>
    </dgm:pt>
    <dgm:pt modelId="{F1066229-9111-45E0-8529-C907BEF25FDB}" type="sibTrans" cxnId="{49F9E321-76D8-4190-B623-2051107C7FE9}">
      <dgm:prSet/>
      <dgm:spPr/>
      <dgm:t>
        <a:bodyPr/>
        <a:lstStyle/>
        <a:p>
          <a:endParaRPr lang="vi-VN"/>
        </a:p>
      </dgm:t>
    </dgm:pt>
    <dgm:pt modelId="{566F4942-475D-4B18-9A7D-7CEC224F90F5}">
      <dgm:prSet phldrT="[Text]"/>
      <dgm:spPr/>
      <dgm:t>
        <a:bodyPr/>
        <a:lstStyle/>
        <a:p>
          <a:r>
            <a:rPr lang="en-US" b="1" cap="all" baseline="0" smtClean="0">
              <a:latin typeface="Times New Roman" pitchFamily="18" charset="0"/>
              <a:cs typeface="Times New Roman" pitchFamily="18" charset="0"/>
            </a:rPr>
            <a:t>I.Khái niệm Công nghiệp hóa.</a:t>
          </a:r>
          <a:endParaRPr lang="vi-VN" b="1" cap="all" baseline="0">
            <a:latin typeface="Times New Roman" pitchFamily="18" charset="0"/>
            <a:cs typeface="Times New Roman" pitchFamily="18" charset="0"/>
          </a:endParaRPr>
        </a:p>
      </dgm:t>
    </dgm:pt>
    <dgm:pt modelId="{70D9E1C8-1E40-4436-905F-49A14329DA83}" type="parTrans" cxnId="{7E0B945D-6316-4F95-92C8-BAF588C40865}">
      <dgm:prSet/>
      <dgm:spPr/>
      <dgm:t>
        <a:bodyPr/>
        <a:lstStyle/>
        <a:p>
          <a:endParaRPr lang="vi-VN"/>
        </a:p>
      </dgm:t>
    </dgm:pt>
    <dgm:pt modelId="{139D1DDC-3665-48B0-AE6B-64706CB97496}" type="sibTrans" cxnId="{7E0B945D-6316-4F95-92C8-BAF588C4086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10A6F9C5-36C4-437F-A471-F7550C7C9D87}" type="pres">
      <dgm:prSet presAssocID="{002823A5-C4ED-43EE-AEF1-D64930F0940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E9FF2F1-FD81-4B11-B4A0-32D1ED1FA6AC}" type="pres">
      <dgm:prSet presAssocID="{002823A5-C4ED-43EE-AEF1-D64930F09408}" presName="dummyMaxCanvas" presStyleCnt="0">
        <dgm:presLayoutVars/>
      </dgm:prSet>
      <dgm:spPr/>
    </dgm:pt>
    <dgm:pt modelId="{679CE8BA-C84A-4E51-A14B-BDE6469FEA14}" type="pres">
      <dgm:prSet presAssocID="{002823A5-C4ED-43EE-AEF1-D64930F0940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6C3FF6-9743-44FC-89B1-3301DF737D94}" type="pres">
      <dgm:prSet presAssocID="{002823A5-C4ED-43EE-AEF1-D64930F0940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CDB0C0B-4F55-43FF-8657-BBB60D5E81D3}" type="pres">
      <dgm:prSet presAssocID="{002823A5-C4ED-43EE-AEF1-D64930F0940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54DB8DE-2F1B-406D-B6F3-1C3D023C3545}" type="pres">
      <dgm:prSet presAssocID="{002823A5-C4ED-43EE-AEF1-D64930F0940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CDC29B-5673-4D9A-BF34-12997F5D9169}" type="pres">
      <dgm:prSet presAssocID="{002823A5-C4ED-43EE-AEF1-D64930F0940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204AE0A-4A73-4B4D-ACE6-7A12A121EA9A}" type="pres">
      <dgm:prSet presAssocID="{002823A5-C4ED-43EE-AEF1-D64930F0940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10DA59E-3582-4919-8C41-16A9942262F5}" type="pres">
      <dgm:prSet presAssocID="{002823A5-C4ED-43EE-AEF1-D64930F0940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F2992E8-5514-4CBC-B331-F6D16CED70FE}" type="pres">
      <dgm:prSet presAssocID="{002823A5-C4ED-43EE-AEF1-D64930F0940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2920C22-4113-4255-A15B-7E776BCEDFEC}" type="pres">
      <dgm:prSet presAssocID="{002823A5-C4ED-43EE-AEF1-D64930F0940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D37128-7ADA-411B-BDA6-27E1C7BA564C}" type="pres">
      <dgm:prSet presAssocID="{002823A5-C4ED-43EE-AEF1-D64930F0940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B0B5DFE-B894-49E5-B151-F23E7B04D44B}" type="pres">
      <dgm:prSet presAssocID="{002823A5-C4ED-43EE-AEF1-D64930F0940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1EB1CB8-DD68-4334-85DA-A135D261ABC1}" type="presOf" srcId="{A82B9090-009D-4AED-99D7-7688F1FA4B8C}" destId="{4CDB0C0B-4F55-43FF-8657-BBB60D5E81D3}" srcOrd="0" destOrd="0" presId="urn:microsoft.com/office/officeart/2005/8/layout/vProcess5"/>
    <dgm:cxn modelId="{2B688773-BF6A-4138-A022-9E6824E03B10}" srcId="{002823A5-C4ED-43EE-AEF1-D64930F09408}" destId="{3759DC50-CA9B-46E3-9399-12C7D24CD9A5}" srcOrd="1" destOrd="0" parTransId="{0334B2E5-8692-4CC2-B9E8-22E4E5619174}" sibTransId="{B283A180-D5B6-46D8-B5FE-FE61ABE3147E}"/>
    <dgm:cxn modelId="{6E4C8B81-D0E4-4ED7-8503-A45A117F0AD0}" type="presOf" srcId="{032D045A-4C44-48AE-936F-7CD105682BA8}" destId="{D54DB8DE-2F1B-406D-B6F3-1C3D023C3545}" srcOrd="0" destOrd="0" presId="urn:microsoft.com/office/officeart/2005/8/layout/vProcess5"/>
    <dgm:cxn modelId="{2F72B8FD-9BE9-401B-A27B-A4ED310B0329}" type="presOf" srcId="{139D1DDC-3665-48B0-AE6B-64706CB97496}" destId="{E1CDC29B-5673-4D9A-BF34-12997F5D9169}" srcOrd="0" destOrd="0" presId="urn:microsoft.com/office/officeart/2005/8/layout/vProcess5"/>
    <dgm:cxn modelId="{9992FC79-E1DB-4EC7-84AD-514C8555B351}" type="presOf" srcId="{3759DC50-CA9B-46E3-9399-12C7D24CD9A5}" destId="{E2920C22-4113-4255-A15B-7E776BCEDFEC}" srcOrd="1" destOrd="0" presId="urn:microsoft.com/office/officeart/2005/8/layout/vProcess5"/>
    <dgm:cxn modelId="{1DAEA051-E1AF-4B68-929B-6291BD4577C1}" type="presOf" srcId="{002823A5-C4ED-43EE-AEF1-D64930F09408}" destId="{10A6F9C5-36C4-437F-A471-F7550C7C9D87}" srcOrd="0" destOrd="0" presId="urn:microsoft.com/office/officeart/2005/8/layout/vProcess5"/>
    <dgm:cxn modelId="{ABFBDB55-0ACC-49C7-9085-9B1ED2276530}" type="presOf" srcId="{E2581D91-F8E5-4285-8F37-7765A886BD65}" destId="{B10DA59E-3582-4919-8C41-16A9942262F5}" srcOrd="0" destOrd="0" presId="urn:microsoft.com/office/officeart/2005/8/layout/vProcess5"/>
    <dgm:cxn modelId="{25B5FA01-539C-42EB-98CC-7902D30ED864}" type="presOf" srcId="{566F4942-475D-4B18-9A7D-7CEC224F90F5}" destId="{679CE8BA-C84A-4E51-A14B-BDE6469FEA14}" srcOrd="0" destOrd="0" presId="urn:microsoft.com/office/officeart/2005/8/layout/vProcess5"/>
    <dgm:cxn modelId="{857ABF4B-1F3B-4153-9ED9-68ED5BA4ECBB}" type="presOf" srcId="{3759DC50-CA9B-46E3-9399-12C7D24CD9A5}" destId="{676C3FF6-9743-44FC-89B1-3301DF737D94}" srcOrd="0" destOrd="0" presId="urn:microsoft.com/office/officeart/2005/8/layout/vProcess5"/>
    <dgm:cxn modelId="{EB0004C4-440C-443E-A01A-9AABA14E7CFF}" type="presOf" srcId="{032D045A-4C44-48AE-936F-7CD105682BA8}" destId="{0B0B5DFE-B894-49E5-B151-F23E7B04D44B}" srcOrd="1" destOrd="0" presId="urn:microsoft.com/office/officeart/2005/8/layout/vProcess5"/>
    <dgm:cxn modelId="{E2DDAC89-F5E4-4583-B1F9-FD16B81C79A9}" type="presOf" srcId="{A82B9090-009D-4AED-99D7-7688F1FA4B8C}" destId="{B8D37128-7ADA-411B-BDA6-27E1C7BA564C}" srcOrd="1" destOrd="0" presId="urn:microsoft.com/office/officeart/2005/8/layout/vProcess5"/>
    <dgm:cxn modelId="{49F9E321-76D8-4190-B623-2051107C7FE9}" srcId="{002823A5-C4ED-43EE-AEF1-D64930F09408}" destId="{032D045A-4C44-48AE-936F-7CD105682BA8}" srcOrd="3" destOrd="0" parTransId="{01F275C6-E2CB-4E77-B70F-A1C6D48787E8}" sibTransId="{F1066229-9111-45E0-8529-C907BEF25FDB}"/>
    <dgm:cxn modelId="{212DDDD9-35F8-4550-B5E9-A33FFC981040}" type="presOf" srcId="{B283A180-D5B6-46D8-B5FE-FE61ABE3147E}" destId="{F204AE0A-4A73-4B4D-ACE6-7A12A121EA9A}" srcOrd="0" destOrd="0" presId="urn:microsoft.com/office/officeart/2005/8/layout/vProcess5"/>
    <dgm:cxn modelId="{7E0B945D-6316-4F95-92C8-BAF588C40865}" srcId="{002823A5-C4ED-43EE-AEF1-D64930F09408}" destId="{566F4942-475D-4B18-9A7D-7CEC224F90F5}" srcOrd="0" destOrd="0" parTransId="{70D9E1C8-1E40-4436-905F-49A14329DA83}" sibTransId="{139D1DDC-3665-48B0-AE6B-64706CB97496}"/>
    <dgm:cxn modelId="{9A4075B0-DBE9-4779-9AD6-D9532FC90B45}" type="presOf" srcId="{566F4942-475D-4B18-9A7D-7CEC224F90F5}" destId="{9F2992E8-5514-4CBC-B331-F6D16CED70FE}" srcOrd="1" destOrd="0" presId="urn:microsoft.com/office/officeart/2005/8/layout/vProcess5"/>
    <dgm:cxn modelId="{373746BB-3DB6-427F-A9AB-F4E70581F175}" srcId="{002823A5-C4ED-43EE-AEF1-D64930F09408}" destId="{A82B9090-009D-4AED-99D7-7688F1FA4B8C}" srcOrd="2" destOrd="0" parTransId="{4E8473E5-32F4-40F0-8F4F-ADA35FCD34DD}" sibTransId="{E2581D91-F8E5-4285-8F37-7765A886BD65}"/>
    <dgm:cxn modelId="{6D1AF1D1-147C-4267-854A-9F83859FAFAC}" type="presParOf" srcId="{10A6F9C5-36C4-437F-A471-F7550C7C9D87}" destId="{CE9FF2F1-FD81-4B11-B4A0-32D1ED1FA6AC}" srcOrd="0" destOrd="0" presId="urn:microsoft.com/office/officeart/2005/8/layout/vProcess5"/>
    <dgm:cxn modelId="{668A7C37-C620-4F36-AC80-7E984000F49C}" type="presParOf" srcId="{10A6F9C5-36C4-437F-A471-F7550C7C9D87}" destId="{679CE8BA-C84A-4E51-A14B-BDE6469FEA14}" srcOrd="1" destOrd="0" presId="urn:microsoft.com/office/officeart/2005/8/layout/vProcess5"/>
    <dgm:cxn modelId="{96913E18-E150-4A0E-8F9D-F35895AFB476}" type="presParOf" srcId="{10A6F9C5-36C4-437F-A471-F7550C7C9D87}" destId="{676C3FF6-9743-44FC-89B1-3301DF737D94}" srcOrd="2" destOrd="0" presId="urn:microsoft.com/office/officeart/2005/8/layout/vProcess5"/>
    <dgm:cxn modelId="{855B9783-A526-4DE1-BB1F-7DF4FC538DB8}" type="presParOf" srcId="{10A6F9C5-36C4-437F-A471-F7550C7C9D87}" destId="{4CDB0C0B-4F55-43FF-8657-BBB60D5E81D3}" srcOrd="3" destOrd="0" presId="urn:microsoft.com/office/officeart/2005/8/layout/vProcess5"/>
    <dgm:cxn modelId="{F8347140-6C06-4172-9E9D-91EFC4E50EB1}" type="presParOf" srcId="{10A6F9C5-36C4-437F-A471-F7550C7C9D87}" destId="{D54DB8DE-2F1B-406D-B6F3-1C3D023C3545}" srcOrd="4" destOrd="0" presId="urn:microsoft.com/office/officeart/2005/8/layout/vProcess5"/>
    <dgm:cxn modelId="{F897453A-83E2-46E6-BF6A-1740D7C21486}" type="presParOf" srcId="{10A6F9C5-36C4-437F-A471-F7550C7C9D87}" destId="{E1CDC29B-5673-4D9A-BF34-12997F5D9169}" srcOrd="5" destOrd="0" presId="urn:microsoft.com/office/officeart/2005/8/layout/vProcess5"/>
    <dgm:cxn modelId="{6D87D6FC-AA25-40CF-89EC-20837626C2CB}" type="presParOf" srcId="{10A6F9C5-36C4-437F-A471-F7550C7C9D87}" destId="{F204AE0A-4A73-4B4D-ACE6-7A12A121EA9A}" srcOrd="6" destOrd="0" presId="urn:microsoft.com/office/officeart/2005/8/layout/vProcess5"/>
    <dgm:cxn modelId="{0E782885-11DF-470C-99E5-22AF1A3FD6D7}" type="presParOf" srcId="{10A6F9C5-36C4-437F-A471-F7550C7C9D87}" destId="{B10DA59E-3582-4919-8C41-16A9942262F5}" srcOrd="7" destOrd="0" presId="urn:microsoft.com/office/officeart/2005/8/layout/vProcess5"/>
    <dgm:cxn modelId="{0137B921-1D1B-4B12-87EB-E634AE93953A}" type="presParOf" srcId="{10A6F9C5-36C4-437F-A471-F7550C7C9D87}" destId="{9F2992E8-5514-4CBC-B331-F6D16CED70FE}" srcOrd="8" destOrd="0" presId="urn:microsoft.com/office/officeart/2005/8/layout/vProcess5"/>
    <dgm:cxn modelId="{A24BDD44-EA3F-4343-B5AA-CCB3EAEF380E}" type="presParOf" srcId="{10A6F9C5-36C4-437F-A471-F7550C7C9D87}" destId="{E2920C22-4113-4255-A15B-7E776BCEDFEC}" srcOrd="9" destOrd="0" presId="urn:microsoft.com/office/officeart/2005/8/layout/vProcess5"/>
    <dgm:cxn modelId="{4BBFBF89-109E-4E2A-8F7B-662B62DE8D33}" type="presParOf" srcId="{10A6F9C5-36C4-437F-A471-F7550C7C9D87}" destId="{B8D37128-7ADA-411B-BDA6-27E1C7BA564C}" srcOrd="10" destOrd="0" presId="urn:microsoft.com/office/officeart/2005/8/layout/vProcess5"/>
    <dgm:cxn modelId="{B5A65EF6-0DA8-429E-B748-629319027596}" type="presParOf" srcId="{10A6F9C5-36C4-437F-A471-F7550C7C9D87}" destId="{0B0B5DFE-B894-49E5-B151-F23E7B04D4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AC1B3-7592-42C2-A755-AB6D4F07717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059AC4F1-1418-4910-AFD5-CDEFB6D8CBB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XH loài người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72C34511-F3F6-43FE-A38E-6C710952CC20}" type="parTrans" cxnId="{CD3CFB25-307A-4644-9FAF-E7FD0804EF6F}">
      <dgm:prSet/>
      <dgm:spPr/>
      <dgm:t>
        <a:bodyPr/>
        <a:lstStyle/>
        <a:p>
          <a:endParaRPr lang="vi-VN"/>
        </a:p>
      </dgm:t>
    </dgm:pt>
    <dgm:pt modelId="{03F37E54-64C7-4916-86A8-775A32734DA2}" type="sibTrans" cxnId="{CD3CFB25-307A-4644-9FAF-E7FD0804EF6F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4D330BE0-3211-491A-83CF-8BBC1A982907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Lao động sản xuất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78160739-F715-4A3C-969D-60D9ADCF1B33}" type="parTrans" cxnId="{B7DB1222-92C0-482B-9644-CD892925D3FC}">
      <dgm:prSet/>
      <dgm:spPr/>
      <dgm:t>
        <a:bodyPr/>
        <a:lstStyle/>
        <a:p>
          <a:endParaRPr lang="vi-VN"/>
        </a:p>
      </dgm:t>
    </dgm:pt>
    <dgm:pt modelId="{8C2BFDE3-2F54-4B42-B6D9-957DAF59CA1F}" type="sibTrans" cxnId="{B7DB1222-92C0-482B-9644-CD892925D3F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B94C09F-EB6A-44E2-8953-93D3FABE7B3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 phát triển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EB8437DF-5755-4B75-A955-ED1ECDF717B4}" type="parTrans" cxnId="{EFF99F9B-04E8-4EC2-856F-EECC46804954}">
      <dgm:prSet/>
      <dgm:spPr/>
      <dgm:t>
        <a:bodyPr/>
        <a:lstStyle/>
        <a:p>
          <a:endParaRPr lang="vi-VN"/>
        </a:p>
      </dgm:t>
    </dgm:pt>
    <dgm:pt modelId="{2F5FB4E7-7070-40E5-9FD3-F8313DBCDC4A}" type="sibTrans" cxnId="{EFF99F9B-04E8-4EC2-856F-EECC46804954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C67C3804-BC01-4176-9E9A-878D045D6809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Công cụ lao động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2A21B8A-D7B6-48B8-BF55-1DCD45F3D4F6}" type="parTrans" cxnId="{71793990-AC78-4F0B-8538-D1695C4E94F9}">
      <dgm:prSet/>
      <dgm:spPr/>
      <dgm:t>
        <a:bodyPr/>
        <a:lstStyle/>
        <a:p>
          <a:endParaRPr lang="vi-VN"/>
        </a:p>
      </dgm:t>
    </dgm:pt>
    <dgm:pt modelId="{CCC0DC6E-66CD-40C0-81C4-276FDB0839D8}" type="sibTrans" cxnId="{71793990-AC78-4F0B-8538-D1695C4E94F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7C5EFC89-88E7-4AC0-8886-BB84CB0C5BE5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Của cải vật chất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9297919B-E204-4824-A648-C9F0D1CFF4A5}" type="parTrans" cxnId="{EABE6B94-6369-4E7D-B32A-70009FC2D251}">
      <dgm:prSet/>
      <dgm:spPr/>
      <dgm:t>
        <a:bodyPr/>
        <a:lstStyle/>
        <a:p>
          <a:endParaRPr lang="vi-VN"/>
        </a:p>
      </dgm:t>
    </dgm:pt>
    <dgm:pt modelId="{F4AFEBFD-3F1F-421E-8887-21E1AB091B60}" type="sibTrans" cxnId="{EABE6B94-6369-4E7D-B32A-70009FC2D251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8374BD9E-58CD-4B3F-8FF2-5EFD080BD48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Tồn tại của con người</a:t>
          </a:r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91D2D99-58C9-47C8-93D5-B5FBE6BCFC03}" type="parTrans" cxnId="{93A15C66-721D-4575-984F-7CE1D7926EF0}">
      <dgm:prSet/>
      <dgm:spPr/>
      <dgm:t>
        <a:bodyPr/>
        <a:lstStyle/>
        <a:p>
          <a:endParaRPr lang="vi-VN"/>
        </a:p>
      </dgm:t>
    </dgm:pt>
    <dgm:pt modelId="{ED6CB907-133F-46B3-A4F6-33BFAE0A3E8B}" type="sibTrans" cxnId="{93A15C66-721D-4575-984F-7CE1D7926EF0}">
      <dgm:prSet/>
      <dgm:spPr/>
      <dgm:t>
        <a:bodyPr/>
        <a:lstStyle/>
        <a:p>
          <a:endParaRPr lang="vi-VN"/>
        </a:p>
      </dgm:t>
    </dgm:pt>
    <dgm:pt modelId="{B26BE564-BC0E-4298-B897-941DB2A879BA}" type="pres">
      <dgm:prSet presAssocID="{3A1AC1B3-7592-42C2-A755-AB6D4F07717C}" presName="diagram" presStyleCnt="0">
        <dgm:presLayoutVars>
          <dgm:dir/>
          <dgm:resizeHandles val="exact"/>
        </dgm:presLayoutVars>
      </dgm:prSet>
      <dgm:spPr/>
    </dgm:pt>
    <dgm:pt modelId="{2D4FE406-E8BA-4402-ACB8-D48126E6E688}" type="pres">
      <dgm:prSet presAssocID="{059AC4F1-1418-4910-AFD5-CDEFB6D8C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E29A6B0-8CC4-43CA-80B2-932080EAD31E}" type="pres">
      <dgm:prSet presAssocID="{03F37E54-64C7-4916-86A8-775A32734DA2}" presName="sibTrans" presStyleLbl="sibTrans2D1" presStyleIdx="0" presStyleCnt="5"/>
      <dgm:spPr/>
      <dgm:t>
        <a:bodyPr/>
        <a:lstStyle/>
        <a:p>
          <a:endParaRPr lang="vi-VN"/>
        </a:p>
      </dgm:t>
    </dgm:pt>
    <dgm:pt modelId="{068CAD6D-EB27-4B9D-8C74-CE4428EB875B}" type="pres">
      <dgm:prSet presAssocID="{03F37E54-64C7-4916-86A8-775A32734DA2}" presName="connectorText" presStyleLbl="sibTrans2D1" presStyleIdx="0" presStyleCnt="5"/>
      <dgm:spPr/>
      <dgm:t>
        <a:bodyPr/>
        <a:lstStyle/>
        <a:p>
          <a:endParaRPr lang="vi-VN"/>
        </a:p>
      </dgm:t>
    </dgm:pt>
    <dgm:pt modelId="{E2E9CDDD-DE46-4604-B875-F64E1CA95199}" type="pres">
      <dgm:prSet presAssocID="{4D330BE0-3211-491A-83CF-8BBC1A9829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338D4B4-B9AA-44AF-AD2F-D71B12D0CFAF}" type="pres">
      <dgm:prSet presAssocID="{8C2BFDE3-2F54-4B42-B6D9-957DAF59CA1F}" presName="sibTrans" presStyleLbl="sibTrans2D1" presStyleIdx="1" presStyleCnt="5"/>
      <dgm:spPr/>
      <dgm:t>
        <a:bodyPr/>
        <a:lstStyle/>
        <a:p>
          <a:endParaRPr lang="vi-VN"/>
        </a:p>
      </dgm:t>
    </dgm:pt>
    <dgm:pt modelId="{75D5FB70-E832-4AB4-8197-68A5BDD6A808}" type="pres">
      <dgm:prSet presAssocID="{8C2BFDE3-2F54-4B42-B6D9-957DAF59CA1F}" presName="connectorText" presStyleLbl="sibTrans2D1" presStyleIdx="1" presStyleCnt="5"/>
      <dgm:spPr/>
      <dgm:t>
        <a:bodyPr/>
        <a:lstStyle/>
        <a:p>
          <a:endParaRPr lang="vi-VN"/>
        </a:p>
      </dgm:t>
    </dgm:pt>
    <dgm:pt modelId="{7B67C2EB-B735-4B49-BED6-91C830CA1C37}" type="pres">
      <dgm:prSet presAssocID="{2B94C09F-EB6A-44E2-8953-93D3FABE7B3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782232F-CE1D-48FC-B4A7-A117C36753F3}" type="pres">
      <dgm:prSet presAssocID="{2F5FB4E7-7070-40E5-9FD3-F8313DBCDC4A}" presName="sibTrans" presStyleLbl="sibTrans2D1" presStyleIdx="2" presStyleCnt="5"/>
      <dgm:spPr/>
      <dgm:t>
        <a:bodyPr/>
        <a:lstStyle/>
        <a:p>
          <a:endParaRPr lang="vi-VN"/>
        </a:p>
      </dgm:t>
    </dgm:pt>
    <dgm:pt modelId="{1206BCD9-19D9-4AE7-A9CB-BEF074A81F06}" type="pres">
      <dgm:prSet presAssocID="{2F5FB4E7-7070-40E5-9FD3-F8313DBCDC4A}" presName="connectorText" presStyleLbl="sibTrans2D1" presStyleIdx="2" presStyleCnt="5"/>
      <dgm:spPr/>
      <dgm:t>
        <a:bodyPr/>
        <a:lstStyle/>
        <a:p>
          <a:endParaRPr lang="vi-VN"/>
        </a:p>
      </dgm:t>
    </dgm:pt>
    <dgm:pt modelId="{866F8388-33E0-45D6-9B5C-3B11AB12ABA8}" type="pres">
      <dgm:prSet presAssocID="{C67C3804-BC01-4176-9E9A-878D045D680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3B6B9BD-561D-4061-AE33-95E4DE1CBB07}" type="pres">
      <dgm:prSet presAssocID="{CCC0DC6E-66CD-40C0-81C4-276FDB0839D8}" presName="sibTrans" presStyleLbl="sibTrans2D1" presStyleIdx="3" presStyleCnt="5"/>
      <dgm:spPr/>
      <dgm:t>
        <a:bodyPr/>
        <a:lstStyle/>
        <a:p>
          <a:endParaRPr lang="vi-VN"/>
        </a:p>
      </dgm:t>
    </dgm:pt>
    <dgm:pt modelId="{A21C5988-4B69-45D0-BB1A-197F190D8550}" type="pres">
      <dgm:prSet presAssocID="{CCC0DC6E-66CD-40C0-81C4-276FDB0839D8}" presName="connectorText" presStyleLbl="sibTrans2D1" presStyleIdx="3" presStyleCnt="5"/>
      <dgm:spPr/>
      <dgm:t>
        <a:bodyPr/>
        <a:lstStyle/>
        <a:p>
          <a:endParaRPr lang="vi-VN"/>
        </a:p>
      </dgm:t>
    </dgm:pt>
    <dgm:pt modelId="{16A8B6C3-37D2-49F3-9E73-07DBD5E3D8D0}" type="pres">
      <dgm:prSet presAssocID="{7C5EFC89-88E7-4AC0-8886-BB84CB0C5BE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4021798-563A-4640-811F-D1361C158558}" type="pres">
      <dgm:prSet presAssocID="{F4AFEBFD-3F1F-421E-8887-21E1AB091B60}" presName="sibTrans" presStyleLbl="sibTrans2D1" presStyleIdx="4" presStyleCnt="5"/>
      <dgm:spPr/>
      <dgm:t>
        <a:bodyPr/>
        <a:lstStyle/>
        <a:p>
          <a:endParaRPr lang="vi-VN"/>
        </a:p>
      </dgm:t>
    </dgm:pt>
    <dgm:pt modelId="{3D16EE90-4EE7-4C4E-A119-D018E2F642ED}" type="pres">
      <dgm:prSet presAssocID="{F4AFEBFD-3F1F-421E-8887-21E1AB091B60}" presName="connectorText" presStyleLbl="sibTrans2D1" presStyleIdx="4" presStyleCnt="5"/>
      <dgm:spPr/>
      <dgm:t>
        <a:bodyPr/>
        <a:lstStyle/>
        <a:p>
          <a:endParaRPr lang="vi-VN"/>
        </a:p>
      </dgm:t>
    </dgm:pt>
    <dgm:pt modelId="{F6B2CF6D-9C76-43DC-82ED-4CC4E5BBAC73}" type="pres">
      <dgm:prSet presAssocID="{8374BD9E-58CD-4B3F-8FF2-5EFD080BD48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8ACA373-6B3F-4789-87B2-80C093211659}" type="presOf" srcId="{F4AFEBFD-3F1F-421E-8887-21E1AB091B60}" destId="{3D16EE90-4EE7-4C4E-A119-D018E2F642ED}" srcOrd="1" destOrd="0" presId="urn:microsoft.com/office/officeart/2005/8/layout/process5"/>
    <dgm:cxn modelId="{B7DB1222-92C0-482B-9644-CD892925D3FC}" srcId="{3A1AC1B3-7592-42C2-A755-AB6D4F07717C}" destId="{4D330BE0-3211-491A-83CF-8BBC1A982907}" srcOrd="1" destOrd="0" parTransId="{78160739-F715-4A3C-969D-60D9ADCF1B33}" sibTransId="{8C2BFDE3-2F54-4B42-B6D9-957DAF59CA1F}"/>
    <dgm:cxn modelId="{93A15C66-721D-4575-984F-7CE1D7926EF0}" srcId="{3A1AC1B3-7592-42C2-A755-AB6D4F07717C}" destId="{8374BD9E-58CD-4B3F-8FF2-5EFD080BD488}" srcOrd="5" destOrd="0" parTransId="{691D2D99-58C9-47C8-93D5-B5FBE6BCFC03}" sibTransId="{ED6CB907-133F-46B3-A4F6-33BFAE0A3E8B}"/>
    <dgm:cxn modelId="{9FCA7D61-C377-4545-8079-D05ACDCE3AF8}" type="presOf" srcId="{03F37E54-64C7-4916-86A8-775A32734DA2}" destId="{068CAD6D-EB27-4B9D-8C74-CE4428EB875B}" srcOrd="1" destOrd="0" presId="urn:microsoft.com/office/officeart/2005/8/layout/process5"/>
    <dgm:cxn modelId="{3F8DE461-D4E2-4F56-AF8A-1BCD4E2DE41D}" type="presOf" srcId="{8374BD9E-58CD-4B3F-8FF2-5EFD080BD488}" destId="{F6B2CF6D-9C76-43DC-82ED-4CC4E5BBAC73}" srcOrd="0" destOrd="0" presId="urn:microsoft.com/office/officeart/2005/8/layout/process5"/>
    <dgm:cxn modelId="{B7E69B1D-35B8-4759-9F05-C5212E1FFD38}" type="presOf" srcId="{059AC4F1-1418-4910-AFD5-CDEFB6D8CBB8}" destId="{2D4FE406-E8BA-4402-ACB8-D48126E6E688}" srcOrd="0" destOrd="0" presId="urn:microsoft.com/office/officeart/2005/8/layout/process5"/>
    <dgm:cxn modelId="{62FC9CCF-472D-4764-9409-77005A3B7FBA}" type="presOf" srcId="{2B94C09F-EB6A-44E2-8953-93D3FABE7B30}" destId="{7B67C2EB-B735-4B49-BED6-91C830CA1C37}" srcOrd="0" destOrd="0" presId="urn:microsoft.com/office/officeart/2005/8/layout/process5"/>
    <dgm:cxn modelId="{C0C867D4-D4E6-4814-8862-C3B92195B12C}" type="presOf" srcId="{03F37E54-64C7-4916-86A8-775A32734DA2}" destId="{AE29A6B0-8CC4-43CA-80B2-932080EAD31E}" srcOrd="0" destOrd="0" presId="urn:microsoft.com/office/officeart/2005/8/layout/process5"/>
    <dgm:cxn modelId="{EABE6B94-6369-4E7D-B32A-70009FC2D251}" srcId="{3A1AC1B3-7592-42C2-A755-AB6D4F07717C}" destId="{7C5EFC89-88E7-4AC0-8886-BB84CB0C5BE5}" srcOrd="4" destOrd="0" parTransId="{9297919B-E204-4824-A648-C9F0D1CFF4A5}" sibTransId="{F4AFEBFD-3F1F-421E-8887-21E1AB091B60}"/>
    <dgm:cxn modelId="{BFB3F02D-7E9F-4460-9C5A-94445CBD800C}" type="presOf" srcId="{7C5EFC89-88E7-4AC0-8886-BB84CB0C5BE5}" destId="{16A8B6C3-37D2-49F3-9E73-07DBD5E3D8D0}" srcOrd="0" destOrd="0" presId="urn:microsoft.com/office/officeart/2005/8/layout/process5"/>
    <dgm:cxn modelId="{71793990-AC78-4F0B-8538-D1695C4E94F9}" srcId="{3A1AC1B3-7592-42C2-A755-AB6D4F07717C}" destId="{C67C3804-BC01-4176-9E9A-878D045D6809}" srcOrd="3" destOrd="0" parTransId="{62A21B8A-D7B6-48B8-BF55-1DCD45F3D4F6}" sibTransId="{CCC0DC6E-66CD-40C0-81C4-276FDB0839D8}"/>
    <dgm:cxn modelId="{ED9D7370-D555-4F50-AC29-0A885FB4BBD9}" type="presOf" srcId="{3A1AC1B3-7592-42C2-A755-AB6D4F07717C}" destId="{B26BE564-BC0E-4298-B897-941DB2A879BA}" srcOrd="0" destOrd="0" presId="urn:microsoft.com/office/officeart/2005/8/layout/process5"/>
    <dgm:cxn modelId="{4C7E4D86-B17F-4CEC-A771-4E76A57BF43E}" type="presOf" srcId="{F4AFEBFD-3F1F-421E-8887-21E1AB091B60}" destId="{D4021798-563A-4640-811F-D1361C158558}" srcOrd="0" destOrd="0" presId="urn:microsoft.com/office/officeart/2005/8/layout/process5"/>
    <dgm:cxn modelId="{47644CE4-F906-41FB-B273-20AD020FC685}" type="presOf" srcId="{2F5FB4E7-7070-40E5-9FD3-F8313DBCDC4A}" destId="{1206BCD9-19D9-4AE7-A9CB-BEF074A81F06}" srcOrd="1" destOrd="0" presId="urn:microsoft.com/office/officeart/2005/8/layout/process5"/>
    <dgm:cxn modelId="{5AE383D4-1774-4046-BE9C-8126CB5FB4ED}" type="presOf" srcId="{CCC0DC6E-66CD-40C0-81C4-276FDB0839D8}" destId="{E3B6B9BD-561D-4061-AE33-95E4DE1CBB07}" srcOrd="0" destOrd="0" presId="urn:microsoft.com/office/officeart/2005/8/layout/process5"/>
    <dgm:cxn modelId="{AA0186E5-A6EC-4CFA-9B0C-81C2A9FCF28A}" type="presOf" srcId="{2F5FB4E7-7070-40E5-9FD3-F8313DBCDC4A}" destId="{B782232F-CE1D-48FC-B4A7-A117C36753F3}" srcOrd="0" destOrd="0" presId="urn:microsoft.com/office/officeart/2005/8/layout/process5"/>
    <dgm:cxn modelId="{B2074B09-B4F3-4518-ADD3-8C0DBF728244}" type="presOf" srcId="{4D330BE0-3211-491A-83CF-8BBC1A982907}" destId="{E2E9CDDD-DE46-4604-B875-F64E1CA95199}" srcOrd="0" destOrd="0" presId="urn:microsoft.com/office/officeart/2005/8/layout/process5"/>
    <dgm:cxn modelId="{27EE1D9D-2845-41F6-8B1A-D0298EAA55C4}" type="presOf" srcId="{C67C3804-BC01-4176-9E9A-878D045D6809}" destId="{866F8388-33E0-45D6-9B5C-3B11AB12ABA8}" srcOrd="0" destOrd="0" presId="urn:microsoft.com/office/officeart/2005/8/layout/process5"/>
    <dgm:cxn modelId="{CD3CFB25-307A-4644-9FAF-E7FD0804EF6F}" srcId="{3A1AC1B3-7592-42C2-A755-AB6D4F07717C}" destId="{059AC4F1-1418-4910-AFD5-CDEFB6D8CBB8}" srcOrd="0" destOrd="0" parTransId="{72C34511-F3F6-43FE-A38E-6C710952CC20}" sibTransId="{03F37E54-64C7-4916-86A8-775A32734DA2}"/>
    <dgm:cxn modelId="{EFF99F9B-04E8-4EC2-856F-EECC46804954}" srcId="{3A1AC1B3-7592-42C2-A755-AB6D4F07717C}" destId="{2B94C09F-EB6A-44E2-8953-93D3FABE7B30}" srcOrd="2" destOrd="0" parTransId="{EB8437DF-5755-4B75-A955-ED1ECDF717B4}" sibTransId="{2F5FB4E7-7070-40E5-9FD3-F8313DBCDC4A}"/>
    <dgm:cxn modelId="{648AC0DB-A14C-45B9-9BC2-24ED2B0C4C11}" type="presOf" srcId="{CCC0DC6E-66CD-40C0-81C4-276FDB0839D8}" destId="{A21C5988-4B69-45D0-BB1A-197F190D8550}" srcOrd="1" destOrd="0" presId="urn:microsoft.com/office/officeart/2005/8/layout/process5"/>
    <dgm:cxn modelId="{CB0EAB41-D5C4-4D77-A8E3-3D891840EEC6}" type="presOf" srcId="{8C2BFDE3-2F54-4B42-B6D9-957DAF59CA1F}" destId="{75D5FB70-E832-4AB4-8197-68A5BDD6A808}" srcOrd="1" destOrd="0" presId="urn:microsoft.com/office/officeart/2005/8/layout/process5"/>
    <dgm:cxn modelId="{A573B01C-C9F5-419A-84B8-7C323ED22FB6}" type="presOf" srcId="{8C2BFDE3-2F54-4B42-B6D9-957DAF59CA1F}" destId="{F338D4B4-B9AA-44AF-AD2F-D71B12D0CFAF}" srcOrd="0" destOrd="0" presId="urn:microsoft.com/office/officeart/2005/8/layout/process5"/>
    <dgm:cxn modelId="{BBB4C837-E170-4BCF-BF6B-835CCB959154}" type="presParOf" srcId="{B26BE564-BC0E-4298-B897-941DB2A879BA}" destId="{2D4FE406-E8BA-4402-ACB8-D48126E6E688}" srcOrd="0" destOrd="0" presId="urn:microsoft.com/office/officeart/2005/8/layout/process5"/>
    <dgm:cxn modelId="{85E5CAC7-2776-4188-BA72-15D60A761F31}" type="presParOf" srcId="{B26BE564-BC0E-4298-B897-941DB2A879BA}" destId="{AE29A6B0-8CC4-43CA-80B2-932080EAD31E}" srcOrd="1" destOrd="0" presId="urn:microsoft.com/office/officeart/2005/8/layout/process5"/>
    <dgm:cxn modelId="{1ECEF568-8300-4FDF-8F45-B78B01A2E2D8}" type="presParOf" srcId="{AE29A6B0-8CC4-43CA-80B2-932080EAD31E}" destId="{068CAD6D-EB27-4B9D-8C74-CE4428EB875B}" srcOrd="0" destOrd="0" presId="urn:microsoft.com/office/officeart/2005/8/layout/process5"/>
    <dgm:cxn modelId="{7980C7C3-331E-4C25-B3B2-8876B953F759}" type="presParOf" srcId="{B26BE564-BC0E-4298-B897-941DB2A879BA}" destId="{E2E9CDDD-DE46-4604-B875-F64E1CA95199}" srcOrd="2" destOrd="0" presId="urn:microsoft.com/office/officeart/2005/8/layout/process5"/>
    <dgm:cxn modelId="{371CEBE0-597B-4ED9-B4E1-7BAC87C00E11}" type="presParOf" srcId="{B26BE564-BC0E-4298-B897-941DB2A879BA}" destId="{F338D4B4-B9AA-44AF-AD2F-D71B12D0CFAF}" srcOrd="3" destOrd="0" presId="urn:microsoft.com/office/officeart/2005/8/layout/process5"/>
    <dgm:cxn modelId="{D6B931C8-8AB1-46BA-A124-DAAA32426773}" type="presParOf" srcId="{F338D4B4-B9AA-44AF-AD2F-D71B12D0CFAF}" destId="{75D5FB70-E832-4AB4-8197-68A5BDD6A808}" srcOrd="0" destOrd="0" presId="urn:microsoft.com/office/officeart/2005/8/layout/process5"/>
    <dgm:cxn modelId="{3A2D1F8C-9C8A-43E6-BA4E-419AEFC13E75}" type="presParOf" srcId="{B26BE564-BC0E-4298-B897-941DB2A879BA}" destId="{7B67C2EB-B735-4B49-BED6-91C830CA1C37}" srcOrd="4" destOrd="0" presId="urn:microsoft.com/office/officeart/2005/8/layout/process5"/>
    <dgm:cxn modelId="{7078782D-3B05-4478-90EC-C644C97337F9}" type="presParOf" srcId="{B26BE564-BC0E-4298-B897-941DB2A879BA}" destId="{B782232F-CE1D-48FC-B4A7-A117C36753F3}" srcOrd="5" destOrd="0" presId="urn:microsoft.com/office/officeart/2005/8/layout/process5"/>
    <dgm:cxn modelId="{2B846068-8AA1-45D1-A705-414BD01DDD07}" type="presParOf" srcId="{B782232F-CE1D-48FC-B4A7-A117C36753F3}" destId="{1206BCD9-19D9-4AE7-A9CB-BEF074A81F06}" srcOrd="0" destOrd="0" presId="urn:microsoft.com/office/officeart/2005/8/layout/process5"/>
    <dgm:cxn modelId="{EE3C90EC-AB4A-41F2-8A03-4AF6E77703DD}" type="presParOf" srcId="{B26BE564-BC0E-4298-B897-941DB2A879BA}" destId="{866F8388-33E0-45D6-9B5C-3B11AB12ABA8}" srcOrd="6" destOrd="0" presId="urn:microsoft.com/office/officeart/2005/8/layout/process5"/>
    <dgm:cxn modelId="{466986BC-809E-494A-8A8C-A18211BCF7E9}" type="presParOf" srcId="{B26BE564-BC0E-4298-B897-941DB2A879BA}" destId="{E3B6B9BD-561D-4061-AE33-95E4DE1CBB07}" srcOrd="7" destOrd="0" presId="urn:microsoft.com/office/officeart/2005/8/layout/process5"/>
    <dgm:cxn modelId="{C7F75DB2-E3CB-4FAF-B237-113D305A2978}" type="presParOf" srcId="{E3B6B9BD-561D-4061-AE33-95E4DE1CBB07}" destId="{A21C5988-4B69-45D0-BB1A-197F190D8550}" srcOrd="0" destOrd="0" presId="urn:microsoft.com/office/officeart/2005/8/layout/process5"/>
    <dgm:cxn modelId="{176CD2FC-A74F-44AE-9D42-D7C338052929}" type="presParOf" srcId="{B26BE564-BC0E-4298-B897-941DB2A879BA}" destId="{16A8B6C3-37D2-49F3-9E73-07DBD5E3D8D0}" srcOrd="8" destOrd="0" presId="urn:microsoft.com/office/officeart/2005/8/layout/process5"/>
    <dgm:cxn modelId="{1B5DD9D7-0E91-48D5-9734-BA0E5EB8F570}" type="presParOf" srcId="{B26BE564-BC0E-4298-B897-941DB2A879BA}" destId="{D4021798-563A-4640-811F-D1361C158558}" srcOrd="9" destOrd="0" presId="urn:microsoft.com/office/officeart/2005/8/layout/process5"/>
    <dgm:cxn modelId="{17B1713B-A228-4168-A678-B85933E23C7E}" type="presParOf" srcId="{D4021798-563A-4640-811F-D1361C158558}" destId="{3D16EE90-4EE7-4C4E-A119-D018E2F642ED}" srcOrd="0" destOrd="0" presId="urn:microsoft.com/office/officeart/2005/8/layout/process5"/>
    <dgm:cxn modelId="{60FF2A67-611C-42C1-BB7E-E128AEEDCFC4}" type="presParOf" srcId="{B26BE564-BC0E-4298-B897-941DB2A879BA}" destId="{F6B2CF6D-9C76-43DC-82ED-4CC4E5BBAC7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7DC33C-CBA0-446D-9B0A-F42ED61D1453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</dgm:pt>
    <dgm:pt modelId="{076A66DE-31B8-4003-B414-1997C1723F71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Không đường lối (1960-1975)</a:t>
          </a:r>
          <a:endParaRPr lang="vi-VN" sz="2400">
            <a:latin typeface="+mj-lt"/>
          </a:endParaRPr>
        </a:p>
      </dgm:t>
    </dgm:pt>
    <dgm:pt modelId="{D9650C45-E329-4011-99CD-628EACE2D18A}" type="parTrans" cxnId="{DD9464A0-2055-4BF1-939A-D5D651B13F61}">
      <dgm:prSet/>
      <dgm:spPr/>
      <dgm:t>
        <a:bodyPr/>
        <a:lstStyle/>
        <a:p>
          <a:endParaRPr lang="vi-VN"/>
        </a:p>
      </dgm:t>
    </dgm:pt>
    <dgm:pt modelId="{33DB195C-96EF-4413-AA96-DABECBFB43A9}" type="sibTrans" cxnId="{DD9464A0-2055-4BF1-939A-D5D651B13F61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86642587-E47A-4197-B974-E8071EA17BEC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Mày mò, tìm kiếm, bắt chước</a:t>
          </a:r>
          <a:endParaRPr lang="vi-VN" sz="2400">
            <a:latin typeface="+mj-lt"/>
          </a:endParaRPr>
        </a:p>
      </dgm:t>
    </dgm:pt>
    <dgm:pt modelId="{FA9B5DA2-8DD1-48C9-B762-1B38FA2405F1}" type="parTrans" cxnId="{AEE06E30-33E4-4508-B310-3A2839DFD412}">
      <dgm:prSet/>
      <dgm:spPr/>
      <dgm:t>
        <a:bodyPr/>
        <a:lstStyle/>
        <a:p>
          <a:endParaRPr lang="vi-VN"/>
        </a:p>
      </dgm:t>
    </dgm:pt>
    <dgm:pt modelId="{C771C1C7-04F6-436D-9331-06105E1F7667}" type="sibTrans" cxnId="{AEE06E30-33E4-4508-B310-3A2839DFD412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3DE91C52-8496-4028-BFC7-D1ACE85AA676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Rập khuôn, không phù hợp (CN nặng)</a:t>
          </a:r>
          <a:endParaRPr lang="vi-VN" sz="2400">
            <a:latin typeface="+mj-lt"/>
          </a:endParaRPr>
        </a:p>
      </dgm:t>
    </dgm:pt>
    <dgm:pt modelId="{83F48C03-E386-4CA4-AEB6-D82459C843DA}" type="parTrans" cxnId="{976C2DB2-DD46-42E3-8C73-4C61025ADA0B}">
      <dgm:prSet/>
      <dgm:spPr/>
      <dgm:t>
        <a:bodyPr/>
        <a:lstStyle/>
        <a:p>
          <a:endParaRPr lang="vi-VN"/>
        </a:p>
      </dgm:t>
    </dgm:pt>
    <dgm:pt modelId="{093D0815-90B2-4DE5-B698-3F0A5A3E752A}" type="sibTrans" cxnId="{976C2DB2-DD46-42E3-8C73-4C61025ADA0B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05D928D2-A66C-496C-A9FB-FC0BA479E101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Sai lầm</a:t>
          </a:r>
          <a:endParaRPr lang="vi-VN" sz="2400">
            <a:latin typeface="+mj-lt"/>
          </a:endParaRPr>
        </a:p>
      </dgm:t>
    </dgm:pt>
    <dgm:pt modelId="{51B5390F-ADC6-4601-A206-497C8F553D17}" type="parTrans" cxnId="{E05CC508-65F8-462C-9C9B-DE86915E0709}">
      <dgm:prSet/>
      <dgm:spPr/>
      <dgm:t>
        <a:bodyPr/>
        <a:lstStyle/>
        <a:p>
          <a:endParaRPr lang="vi-VN"/>
        </a:p>
      </dgm:t>
    </dgm:pt>
    <dgm:pt modelId="{DB419AB7-0C1F-4391-AAC0-045EC66BF269}" type="sibTrans" cxnId="{E05CC508-65F8-462C-9C9B-DE86915E0709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FF691407-A20E-4244-B308-105FC7A6255B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Thất bại</a:t>
          </a:r>
          <a:endParaRPr lang="vi-VN" sz="2400">
            <a:latin typeface="+mj-lt"/>
          </a:endParaRPr>
        </a:p>
      </dgm:t>
    </dgm:pt>
    <dgm:pt modelId="{5ABE1BFC-35C2-4624-99E3-FE17B2448A78}" type="parTrans" cxnId="{0FD207D6-6256-424F-B7DB-03FB888E0A23}">
      <dgm:prSet/>
      <dgm:spPr/>
      <dgm:t>
        <a:bodyPr/>
        <a:lstStyle/>
        <a:p>
          <a:endParaRPr lang="vi-VN"/>
        </a:p>
      </dgm:t>
    </dgm:pt>
    <dgm:pt modelId="{267ECE01-E14D-4F06-935C-129C3E31E10B}" type="sibTrans" cxnId="{0FD207D6-6256-424F-B7DB-03FB888E0A23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A364C171-8EEF-4552-8E4F-DF91DDA01C77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Khủng hoảng kinh tế</a:t>
          </a:r>
          <a:endParaRPr lang="vi-VN" sz="2400">
            <a:latin typeface="+mj-lt"/>
          </a:endParaRPr>
        </a:p>
      </dgm:t>
    </dgm:pt>
    <dgm:pt modelId="{E3800CB8-A8B4-4A9B-8593-E0D8178CAC8C}" type="parTrans" cxnId="{F49A4F86-1F20-44CD-9B70-25A096C3B66C}">
      <dgm:prSet/>
      <dgm:spPr/>
      <dgm:t>
        <a:bodyPr/>
        <a:lstStyle/>
        <a:p>
          <a:endParaRPr lang="vi-VN"/>
        </a:p>
      </dgm:t>
    </dgm:pt>
    <dgm:pt modelId="{DA4FE3B1-A79B-423E-91BE-417855942FAA}" type="sibTrans" cxnId="{F49A4F86-1F20-44CD-9B70-25A096C3B66C}">
      <dgm:prSet/>
      <dgm:spPr/>
      <dgm:t>
        <a:bodyPr/>
        <a:lstStyle/>
        <a:p>
          <a:endParaRPr lang="vi-VN" sz="3600">
            <a:latin typeface="+mj-lt"/>
          </a:endParaRPr>
        </a:p>
      </dgm:t>
    </dgm:pt>
    <dgm:pt modelId="{86244B9B-0521-4456-BF09-B25DEF433075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10 năm</a:t>
          </a:r>
          <a:endParaRPr lang="vi-VN" sz="2400">
            <a:latin typeface="+mj-lt"/>
          </a:endParaRPr>
        </a:p>
      </dgm:t>
    </dgm:pt>
    <dgm:pt modelId="{F00AC549-4180-46CB-BCA4-1FDBB5AA6EB0}" type="parTrans" cxnId="{B88DA16B-F40D-4AB6-87D9-4B79E319A01A}">
      <dgm:prSet/>
      <dgm:spPr/>
      <dgm:t>
        <a:bodyPr/>
        <a:lstStyle/>
        <a:p>
          <a:endParaRPr lang="vi-VN"/>
        </a:p>
      </dgm:t>
    </dgm:pt>
    <dgm:pt modelId="{7960E4CC-5B8E-4E1B-87BB-69CF2B97687B}" type="sibTrans" cxnId="{B88DA16B-F40D-4AB6-87D9-4B79E319A01A}">
      <dgm:prSet/>
      <dgm:spPr/>
      <dgm:t>
        <a:bodyPr/>
        <a:lstStyle/>
        <a:p>
          <a:endParaRPr lang="vi-VN"/>
        </a:p>
      </dgm:t>
    </dgm:pt>
    <dgm:pt modelId="{D6F66537-CD59-4EE5-BB9E-3FB2B88158F6}">
      <dgm:prSet phldrT="[Text]" custT="1"/>
      <dgm:spPr/>
      <dgm:t>
        <a:bodyPr/>
        <a:lstStyle/>
        <a:p>
          <a:r>
            <a:rPr lang="en-US" sz="2400" smtClean="0">
              <a:latin typeface="+mj-lt"/>
            </a:rPr>
            <a:t>Khép kín, ý vào sức mình</a:t>
          </a:r>
          <a:endParaRPr lang="vi-VN" sz="2400">
            <a:latin typeface="+mj-lt"/>
          </a:endParaRPr>
        </a:p>
      </dgm:t>
    </dgm:pt>
    <dgm:pt modelId="{2433DBA6-D830-4F28-B1DD-298B4CB79818}" type="parTrans" cxnId="{82A9C2DC-6F00-48AA-889F-2402AD9973F4}">
      <dgm:prSet/>
      <dgm:spPr/>
      <dgm:t>
        <a:bodyPr/>
        <a:lstStyle/>
        <a:p>
          <a:endParaRPr lang="vi-VN"/>
        </a:p>
      </dgm:t>
    </dgm:pt>
    <dgm:pt modelId="{A1168A01-1286-4AE0-96BB-7AAA0F5A0CEA}" type="sibTrans" cxnId="{82A9C2DC-6F00-48AA-889F-2402AD9973F4}">
      <dgm:prSet/>
      <dgm:spPr/>
      <dgm:t>
        <a:bodyPr/>
        <a:lstStyle/>
        <a:p>
          <a:endParaRPr lang="vi-VN">
            <a:latin typeface="+mj-lt"/>
          </a:endParaRPr>
        </a:p>
      </dgm:t>
    </dgm:pt>
    <dgm:pt modelId="{F7BC8209-38FC-46ED-A5FF-43BE2C240149}" type="pres">
      <dgm:prSet presAssocID="{BC7DC33C-CBA0-446D-9B0A-F42ED61D1453}" presName="Name0" presStyleCnt="0">
        <dgm:presLayoutVars>
          <dgm:dir/>
          <dgm:resizeHandles/>
        </dgm:presLayoutVars>
      </dgm:prSet>
      <dgm:spPr/>
    </dgm:pt>
    <dgm:pt modelId="{C603226C-321C-49C2-80BE-BF3624838164}" type="pres">
      <dgm:prSet presAssocID="{076A66DE-31B8-4003-B414-1997C1723F71}" presName="compNode" presStyleCnt="0"/>
      <dgm:spPr/>
    </dgm:pt>
    <dgm:pt modelId="{F56DBB1E-97F8-4A9A-BC39-C1B3E2E9C56E}" type="pres">
      <dgm:prSet presAssocID="{076A66DE-31B8-4003-B414-1997C1723F71}" presName="dummyConnPt" presStyleCnt="0"/>
      <dgm:spPr/>
    </dgm:pt>
    <dgm:pt modelId="{C8883467-98B9-478A-83DE-0EC91533E666}" type="pres">
      <dgm:prSet presAssocID="{076A66DE-31B8-4003-B414-1997C1723F71}" presName="node" presStyleLbl="node1" presStyleIdx="0" presStyleCnt="8" custScaleX="11698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390A88-40DB-4818-8DC2-D9B9F7191BAE}" type="pres">
      <dgm:prSet presAssocID="{33DB195C-96EF-4413-AA96-DABECBFB43A9}" presName="sibTrans" presStyleLbl="bgSibTrans2D1" presStyleIdx="0" presStyleCnt="7"/>
      <dgm:spPr/>
      <dgm:t>
        <a:bodyPr/>
        <a:lstStyle/>
        <a:p>
          <a:endParaRPr lang="vi-VN"/>
        </a:p>
      </dgm:t>
    </dgm:pt>
    <dgm:pt modelId="{EAEA9475-8A22-468C-9A0C-F9B3D7961F32}" type="pres">
      <dgm:prSet presAssocID="{86642587-E47A-4197-B974-E8071EA17BEC}" presName="compNode" presStyleCnt="0"/>
      <dgm:spPr/>
    </dgm:pt>
    <dgm:pt modelId="{308B27ED-F191-4782-B96F-CD950DFE229F}" type="pres">
      <dgm:prSet presAssocID="{86642587-E47A-4197-B974-E8071EA17BEC}" presName="dummyConnPt" presStyleCnt="0"/>
      <dgm:spPr/>
    </dgm:pt>
    <dgm:pt modelId="{D4F72ED2-5288-4CAA-9D6B-2106AAD4FCE6}" type="pres">
      <dgm:prSet presAssocID="{86642587-E47A-4197-B974-E8071EA17BE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4E68F1-F25D-46C5-9547-AB72C4DDC1DB}" type="pres">
      <dgm:prSet presAssocID="{C771C1C7-04F6-436D-9331-06105E1F7667}" presName="sibTrans" presStyleLbl="bgSibTrans2D1" presStyleIdx="1" presStyleCnt="7"/>
      <dgm:spPr/>
      <dgm:t>
        <a:bodyPr/>
        <a:lstStyle/>
        <a:p>
          <a:endParaRPr lang="vi-VN"/>
        </a:p>
      </dgm:t>
    </dgm:pt>
    <dgm:pt modelId="{0CF70908-38AF-440D-816A-825A2BE50051}" type="pres">
      <dgm:prSet presAssocID="{3DE91C52-8496-4028-BFC7-D1ACE85AA676}" presName="compNode" presStyleCnt="0"/>
      <dgm:spPr/>
    </dgm:pt>
    <dgm:pt modelId="{1E241421-2997-4896-88BF-9CD39A0CC08D}" type="pres">
      <dgm:prSet presAssocID="{3DE91C52-8496-4028-BFC7-D1ACE85AA676}" presName="dummyConnPt" presStyleCnt="0"/>
      <dgm:spPr/>
    </dgm:pt>
    <dgm:pt modelId="{B328A57E-75C0-4F33-A9F3-8D43A0FF458A}" type="pres">
      <dgm:prSet presAssocID="{3DE91C52-8496-4028-BFC7-D1ACE85AA676}" presName="node" presStyleLbl="node1" presStyleIdx="2" presStyleCnt="8" custScaleX="11028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33CAEE5-01DB-4A9E-ACF7-E66CE3B21DA9}" type="pres">
      <dgm:prSet presAssocID="{093D0815-90B2-4DE5-B698-3F0A5A3E752A}" presName="sibTrans" presStyleLbl="bgSibTrans2D1" presStyleIdx="2" presStyleCnt="7"/>
      <dgm:spPr/>
      <dgm:t>
        <a:bodyPr/>
        <a:lstStyle/>
        <a:p>
          <a:endParaRPr lang="vi-VN"/>
        </a:p>
      </dgm:t>
    </dgm:pt>
    <dgm:pt modelId="{106429E3-CA03-475E-89C4-3EC64B4A823B}" type="pres">
      <dgm:prSet presAssocID="{D6F66537-CD59-4EE5-BB9E-3FB2B88158F6}" presName="compNode" presStyleCnt="0"/>
      <dgm:spPr/>
    </dgm:pt>
    <dgm:pt modelId="{0463B728-75A5-44CD-923A-305CDBDFD186}" type="pres">
      <dgm:prSet presAssocID="{D6F66537-CD59-4EE5-BB9E-3FB2B88158F6}" presName="dummyConnPt" presStyleCnt="0"/>
      <dgm:spPr/>
    </dgm:pt>
    <dgm:pt modelId="{0A6B9602-5B24-4012-9369-13BC622C3842}" type="pres">
      <dgm:prSet presAssocID="{D6F66537-CD59-4EE5-BB9E-3FB2B88158F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7F5D86A-0F45-4171-863F-939F12B10E87}" type="pres">
      <dgm:prSet presAssocID="{A1168A01-1286-4AE0-96BB-7AAA0F5A0CEA}" presName="sibTrans" presStyleLbl="bgSibTrans2D1" presStyleIdx="3" presStyleCnt="7"/>
      <dgm:spPr/>
      <dgm:t>
        <a:bodyPr/>
        <a:lstStyle/>
        <a:p>
          <a:endParaRPr lang="vi-VN"/>
        </a:p>
      </dgm:t>
    </dgm:pt>
    <dgm:pt modelId="{C8148A73-6638-4767-BEBA-BCB418DD73B0}" type="pres">
      <dgm:prSet presAssocID="{05D928D2-A66C-496C-A9FB-FC0BA479E101}" presName="compNode" presStyleCnt="0"/>
      <dgm:spPr/>
    </dgm:pt>
    <dgm:pt modelId="{43B56D90-B904-4D44-8F14-6DC5FC4FBFA8}" type="pres">
      <dgm:prSet presAssocID="{05D928D2-A66C-496C-A9FB-FC0BA479E101}" presName="dummyConnPt" presStyleCnt="0"/>
      <dgm:spPr/>
    </dgm:pt>
    <dgm:pt modelId="{02EDA89C-37C6-4269-A769-7C6197AFEBDE}" type="pres">
      <dgm:prSet presAssocID="{05D928D2-A66C-496C-A9FB-FC0BA479E10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66D81-1D6A-4143-AC6A-7584B98E7155}" type="pres">
      <dgm:prSet presAssocID="{DB419AB7-0C1F-4391-AAC0-045EC66BF269}" presName="sibTrans" presStyleLbl="bgSibTrans2D1" presStyleIdx="4" presStyleCnt="7"/>
      <dgm:spPr/>
      <dgm:t>
        <a:bodyPr/>
        <a:lstStyle/>
        <a:p>
          <a:endParaRPr lang="vi-VN"/>
        </a:p>
      </dgm:t>
    </dgm:pt>
    <dgm:pt modelId="{4FF86070-564E-4044-8AF2-972B220DF9F4}" type="pres">
      <dgm:prSet presAssocID="{FF691407-A20E-4244-B308-105FC7A6255B}" presName="compNode" presStyleCnt="0"/>
      <dgm:spPr/>
    </dgm:pt>
    <dgm:pt modelId="{EFCA81D2-4BF3-4F60-A1F1-A796523F8182}" type="pres">
      <dgm:prSet presAssocID="{FF691407-A20E-4244-B308-105FC7A6255B}" presName="dummyConnPt" presStyleCnt="0"/>
      <dgm:spPr/>
    </dgm:pt>
    <dgm:pt modelId="{ED74B989-9CF5-43E5-AD78-A54A3426EFE5}" type="pres">
      <dgm:prSet presAssocID="{FF691407-A20E-4244-B308-105FC7A6255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332EBFC-1942-4639-9A16-66034290E2FE}" type="pres">
      <dgm:prSet presAssocID="{267ECE01-E14D-4F06-935C-129C3E31E10B}" presName="sibTrans" presStyleLbl="bgSibTrans2D1" presStyleIdx="5" presStyleCnt="7"/>
      <dgm:spPr/>
      <dgm:t>
        <a:bodyPr/>
        <a:lstStyle/>
        <a:p>
          <a:endParaRPr lang="vi-VN"/>
        </a:p>
      </dgm:t>
    </dgm:pt>
    <dgm:pt modelId="{05684B4A-23CF-475A-A441-8AF940782429}" type="pres">
      <dgm:prSet presAssocID="{A364C171-8EEF-4552-8E4F-DF91DDA01C77}" presName="compNode" presStyleCnt="0"/>
      <dgm:spPr/>
    </dgm:pt>
    <dgm:pt modelId="{049AA351-FA03-4FDB-B12A-F88437E0BD16}" type="pres">
      <dgm:prSet presAssocID="{A364C171-8EEF-4552-8E4F-DF91DDA01C77}" presName="dummyConnPt" presStyleCnt="0"/>
      <dgm:spPr/>
    </dgm:pt>
    <dgm:pt modelId="{502C64AA-79C3-483B-AA0D-2F5504917E17}" type="pres">
      <dgm:prSet presAssocID="{A364C171-8EEF-4552-8E4F-DF91DDA01C7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EFB9DA9-CCE1-46D4-B1A7-0BC431DBF5EB}" type="pres">
      <dgm:prSet presAssocID="{DA4FE3B1-A79B-423E-91BE-417855942FAA}" presName="sibTrans" presStyleLbl="bgSibTrans2D1" presStyleIdx="6" presStyleCnt="7"/>
      <dgm:spPr/>
      <dgm:t>
        <a:bodyPr/>
        <a:lstStyle/>
        <a:p>
          <a:endParaRPr lang="vi-VN"/>
        </a:p>
      </dgm:t>
    </dgm:pt>
    <dgm:pt modelId="{D9C2C489-567C-4A65-9D4A-2E1B6F52CC18}" type="pres">
      <dgm:prSet presAssocID="{86244B9B-0521-4456-BF09-B25DEF433075}" presName="compNode" presStyleCnt="0"/>
      <dgm:spPr/>
    </dgm:pt>
    <dgm:pt modelId="{6FBA2FE9-6D9F-4608-B75D-6908355DCF77}" type="pres">
      <dgm:prSet presAssocID="{86244B9B-0521-4456-BF09-B25DEF433075}" presName="dummyConnPt" presStyleCnt="0"/>
      <dgm:spPr/>
    </dgm:pt>
    <dgm:pt modelId="{EFB6188D-CF76-4D4E-ABE8-70FF352DDA98}" type="pres">
      <dgm:prSet presAssocID="{86244B9B-0521-4456-BF09-B25DEF43307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3D1F14-51E4-425C-B309-03CB6695F2DF}" type="presOf" srcId="{DA4FE3B1-A79B-423E-91BE-417855942FAA}" destId="{8EFB9DA9-CCE1-46D4-B1A7-0BC431DBF5EB}" srcOrd="0" destOrd="0" presId="urn:microsoft.com/office/officeart/2005/8/layout/bProcess4"/>
    <dgm:cxn modelId="{4DEFA8A8-E9FD-48F2-A2E8-9903285B1F02}" type="presOf" srcId="{86244B9B-0521-4456-BF09-B25DEF433075}" destId="{EFB6188D-CF76-4D4E-ABE8-70FF352DDA98}" srcOrd="0" destOrd="0" presId="urn:microsoft.com/office/officeart/2005/8/layout/bProcess4"/>
    <dgm:cxn modelId="{0F0150AF-0F28-4671-9F7C-0CDF038AB8EF}" type="presOf" srcId="{A364C171-8EEF-4552-8E4F-DF91DDA01C77}" destId="{502C64AA-79C3-483B-AA0D-2F5504917E17}" srcOrd="0" destOrd="0" presId="urn:microsoft.com/office/officeart/2005/8/layout/bProcess4"/>
    <dgm:cxn modelId="{ABB30162-4527-4C0F-BEB0-7A060341863E}" type="presOf" srcId="{33DB195C-96EF-4413-AA96-DABECBFB43A9}" destId="{8A390A88-40DB-4818-8DC2-D9B9F7191BAE}" srcOrd="0" destOrd="0" presId="urn:microsoft.com/office/officeart/2005/8/layout/bProcess4"/>
    <dgm:cxn modelId="{B88DA16B-F40D-4AB6-87D9-4B79E319A01A}" srcId="{BC7DC33C-CBA0-446D-9B0A-F42ED61D1453}" destId="{86244B9B-0521-4456-BF09-B25DEF433075}" srcOrd="7" destOrd="0" parTransId="{F00AC549-4180-46CB-BCA4-1FDBB5AA6EB0}" sibTransId="{7960E4CC-5B8E-4E1B-87BB-69CF2B97687B}"/>
    <dgm:cxn modelId="{58713260-7F19-4D4D-8D5C-206BF88D77F7}" type="presOf" srcId="{A1168A01-1286-4AE0-96BB-7AAA0F5A0CEA}" destId="{A7F5D86A-0F45-4171-863F-939F12B10E87}" srcOrd="0" destOrd="0" presId="urn:microsoft.com/office/officeart/2005/8/layout/bProcess4"/>
    <dgm:cxn modelId="{E05CC508-65F8-462C-9C9B-DE86915E0709}" srcId="{BC7DC33C-CBA0-446D-9B0A-F42ED61D1453}" destId="{05D928D2-A66C-496C-A9FB-FC0BA479E101}" srcOrd="4" destOrd="0" parTransId="{51B5390F-ADC6-4601-A206-497C8F553D17}" sibTransId="{DB419AB7-0C1F-4391-AAC0-045EC66BF269}"/>
    <dgm:cxn modelId="{9742AEC9-8B4F-4535-910C-C3C7A000422A}" type="presOf" srcId="{BC7DC33C-CBA0-446D-9B0A-F42ED61D1453}" destId="{F7BC8209-38FC-46ED-A5FF-43BE2C240149}" srcOrd="0" destOrd="0" presId="urn:microsoft.com/office/officeart/2005/8/layout/bProcess4"/>
    <dgm:cxn modelId="{0FD207D6-6256-424F-B7DB-03FB888E0A23}" srcId="{BC7DC33C-CBA0-446D-9B0A-F42ED61D1453}" destId="{FF691407-A20E-4244-B308-105FC7A6255B}" srcOrd="5" destOrd="0" parTransId="{5ABE1BFC-35C2-4624-99E3-FE17B2448A78}" sibTransId="{267ECE01-E14D-4F06-935C-129C3E31E10B}"/>
    <dgm:cxn modelId="{A35FAE3D-033C-4303-867D-A778F8C9AFFE}" type="presOf" srcId="{076A66DE-31B8-4003-B414-1997C1723F71}" destId="{C8883467-98B9-478A-83DE-0EC91533E666}" srcOrd="0" destOrd="0" presId="urn:microsoft.com/office/officeart/2005/8/layout/bProcess4"/>
    <dgm:cxn modelId="{71F0C8CA-9C9E-40C0-B4FC-9DAAA6104271}" type="presOf" srcId="{3DE91C52-8496-4028-BFC7-D1ACE85AA676}" destId="{B328A57E-75C0-4F33-A9F3-8D43A0FF458A}" srcOrd="0" destOrd="0" presId="urn:microsoft.com/office/officeart/2005/8/layout/bProcess4"/>
    <dgm:cxn modelId="{F49A4F86-1F20-44CD-9B70-25A096C3B66C}" srcId="{BC7DC33C-CBA0-446D-9B0A-F42ED61D1453}" destId="{A364C171-8EEF-4552-8E4F-DF91DDA01C77}" srcOrd="6" destOrd="0" parTransId="{E3800CB8-A8B4-4A9B-8593-E0D8178CAC8C}" sibTransId="{DA4FE3B1-A79B-423E-91BE-417855942FAA}"/>
    <dgm:cxn modelId="{9CF88A07-506A-4837-BA3E-C43222DC1D05}" type="presOf" srcId="{093D0815-90B2-4DE5-B698-3F0A5A3E752A}" destId="{F33CAEE5-01DB-4A9E-ACF7-E66CE3B21DA9}" srcOrd="0" destOrd="0" presId="urn:microsoft.com/office/officeart/2005/8/layout/bProcess4"/>
    <dgm:cxn modelId="{DD9464A0-2055-4BF1-939A-D5D651B13F61}" srcId="{BC7DC33C-CBA0-446D-9B0A-F42ED61D1453}" destId="{076A66DE-31B8-4003-B414-1997C1723F71}" srcOrd="0" destOrd="0" parTransId="{D9650C45-E329-4011-99CD-628EACE2D18A}" sibTransId="{33DB195C-96EF-4413-AA96-DABECBFB43A9}"/>
    <dgm:cxn modelId="{2E445E9F-F29A-420D-945D-C0D1CF39B659}" type="presOf" srcId="{C771C1C7-04F6-436D-9331-06105E1F7667}" destId="{794E68F1-F25D-46C5-9547-AB72C4DDC1DB}" srcOrd="0" destOrd="0" presId="urn:microsoft.com/office/officeart/2005/8/layout/bProcess4"/>
    <dgm:cxn modelId="{2EAC7E24-21C9-40CE-825D-8FBC3A0D02DD}" type="presOf" srcId="{DB419AB7-0C1F-4391-AAC0-045EC66BF269}" destId="{9AD66D81-1D6A-4143-AC6A-7584B98E7155}" srcOrd="0" destOrd="0" presId="urn:microsoft.com/office/officeart/2005/8/layout/bProcess4"/>
    <dgm:cxn modelId="{976C2DB2-DD46-42E3-8C73-4C61025ADA0B}" srcId="{BC7DC33C-CBA0-446D-9B0A-F42ED61D1453}" destId="{3DE91C52-8496-4028-BFC7-D1ACE85AA676}" srcOrd="2" destOrd="0" parTransId="{83F48C03-E386-4CA4-AEB6-D82459C843DA}" sibTransId="{093D0815-90B2-4DE5-B698-3F0A5A3E752A}"/>
    <dgm:cxn modelId="{FC2CC577-87FF-4E7F-8AB6-12663AFC1F6E}" type="presOf" srcId="{05D928D2-A66C-496C-A9FB-FC0BA479E101}" destId="{02EDA89C-37C6-4269-A769-7C6197AFEBDE}" srcOrd="0" destOrd="0" presId="urn:microsoft.com/office/officeart/2005/8/layout/bProcess4"/>
    <dgm:cxn modelId="{487AB740-9B25-4514-8705-44F2451F11CA}" type="presOf" srcId="{D6F66537-CD59-4EE5-BB9E-3FB2B88158F6}" destId="{0A6B9602-5B24-4012-9369-13BC622C3842}" srcOrd="0" destOrd="0" presId="urn:microsoft.com/office/officeart/2005/8/layout/bProcess4"/>
    <dgm:cxn modelId="{1C3CB8CF-022C-48C2-8518-C7EA7001BA12}" type="presOf" srcId="{267ECE01-E14D-4F06-935C-129C3E31E10B}" destId="{2332EBFC-1942-4639-9A16-66034290E2FE}" srcOrd="0" destOrd="0" presId="urn:microsoft.com/office/officeart/2005/8/layout/bProcess4"/>
    <dgm:cxn modelId="{2663FEC1-8618-4E10-93E8-93A041DB8D5A}" type="presOf" srcId="{86642587-E47A-4197-B974-E8071EA17BEC}" destId="{D4F72ED2-5288-4CAA-9D6B-2106AAD4FCE6}" srcOrd="0" destOrd="0" presId="urn:microsoft.com/office/officeart/2005/8/layout/bProcess4"/>
    <dgm:cxn modelId="{B1DF3037-A9C5-4912-AD0E-8076A87BE7DC}" type="presOf" srcId="{FF691407-A20E-4244-B308-105FC7A6255B}" destId="{ED74B989-9CF5-43E5-AD78-A54A3426EFE5}" srcOrd="0" destOrd="0" presId="urn:microsoft.com/office/officeart/2005/8/layout/bProcess4"/>
    <dgm:cxn modelId="{AEE06E30-33E4-4508-B310-3A2839DFD412}" srcId="{BC7DC33C-CBA0-446D-9B0A-F42ED61D1453}" destId="{86642587-E47A-4197-B974-E8071EA17BEC}" srcOrd="1" destOrd="0" parTransId="{FA9B5DA2-8DD1-48C9-B762-1B38FA2405F1}" sibTransId="{C771C1C7-04F6-436D-9331-06105E1F7667}"/>
    <dgm:cxn modelId="{82A9C2DC-6F00-48AA-889F-2402AD9973F4}" srcId="{BC7DC33C-CBA0-446D-9B0A-F42ED61D1453}" destId="{D6F66537-CD59-4EE5-BB9E-3FB2B88158F6}" srcOrd="3" destOrd="0" parTransId="{2433DBA6-D830-4F28-B1DD-298B4CB79818}" sibTransId="{A1168A01-1286-4AE0-96BB-7AAA0F5A0CEA}"/>
    <dgm:cxn modelId="{5EF58866-3511-4CDD-86D3-4DB3564F12FD}" type="presParOf" srcId="{F7BC8209-38FC-46ED-A5FF-43BE2C240149}" destId="{C603226C-321C-49C2-80BE-BF3624838164}" srcOrd="0" destOrd="0" presId="urn:microsoft.com/office/officeart/2005/8/layout/bProcess4"/>
    <dgm:cxn modelId="{7DA0E5BC-A22D-47C0-820E-7186459C0A18}" type="presParOf" srcId="{C603226C-321C-49C2-80BE-BF3624838164}" destId="{F56DBB1E-97F8-4A9A-BC39-C1B3E2E9C56E}" srcOrd="0" destOrd="0" presId="urn:microsoft.com/office/officeart/2005/8/layout/bProcess4"/>
    <dgm:cxn modelId="{F3426F29-61F7-4DE0-9A46-E6FD839EA1E7}" type="presParOf" srcId="{C603226C-321C-49C2-80BE-BF3624838164}" destId="{C8883467-98B9-478A-83DE-0EC91533E666}" srcOrd="1" destOrd="0" presId="urn:microsoft.com/office/officeart/2005/8/layout/bProcess4"/>
    <dgm:cxn modelId="{28ECEE4E-C4F6-4BD2-9FAD-0311DCCC341B}" type="presParOf" srcId="{F7BC8209-38FC-46ED-A5FF-43BE2C240149}" destId="{8A390A88-40DB-4818-8DC2-D9B9F7191BAE}" srcOrd="1" destOrd="0" presId="urn:microsoft.com/office/officeart/2005/8/layout/bProcess4"/>
    <dgm:cxn modelId="{89153E6C-BAF3-48F9-9CF1-50C51859F24C}" type="presParOf" srcId="{F7BC8209-38FC-46ED-A5FF-43BE2C240149}" destId="{EAEA9475-8A22-468C-9A0C-F9B3D7961F32}" srcOrd="2" destOrd="0" presId="urn:microsoft.com/office/officeart/2005/8/layout/bProcess4"/>
    <dgm:cxn modelId="{D68BFFDA-D1F8-4755-A90C-DA7E530C1D4B}" type="presParOf" srcId="{EAEA9475-8A22-468C-9A0C-F9B3D7961F32}" destId="{308B27ED-F191-4782-B96F-CD950DFE229F}" srcOrd="0" destOrd="0" presId="urn:microsoft.com/office/officeart/2005/8/layout/bProcess4"/>
    <dgm:cxn modelId="{13C33C25-0CE6-4C3C-91DE-8F36066E8EFC}" type="presParOf" srcId="{EAEA9475-8A22-468C-9A0C-F9B3D7961F32}" destId="{D4F72ED2-5288-4CAA-9D6B-2106AAD4FCE6}" srcOrd="1" destOrd="0" presId="urn:microsoft.com/office/officeart/2005/8/layout/bProcess4"/>
    <dgm:cxn modelId="{87207E7D-8C9F-4849-B51A-B176F65C3BC2}" type="presParOf" srcId="{F7BC8209-38FC-46ED-A5FF-43BE2C240149}" destId="{794E68F1-F25D-46C5-9547-AB72C4DDC1DB}" srcOrd="3" destOrd="0" presId="urn:microsoft.com/office/officeart/2005/8/layout/bProcess4"/>
    <dgm:cxn modelId="{B73348FC-8FB4-4F90-810E-4511C1979915}" type="presParOf" srcId="{F7BC8209-38FC-46ED-A5FF-43BE2C240149}" destId="{0CF70908-38AF-440D-816A-825A2BE50051}" srcOrd="4" destOrd="0" presId="urn:microsoft.com/office/officeart/2005/8/layout/bProcess4"/>
    <dgm:cxn modelId="{C4D53AD1-ABD9-46C1-9DC9-320899A4C08A}" type="presParOf" srcId="{0CF70908-38AF-440D-816A-825A2BE50051}" destId="{1E241421-2997-4896-88BF-9CD39A0CC08D}" srcOrd="0" destOrd="0" presId="urn:microsoft.com/office/officeart/2005/8/layout/bProcess4"/>
    <dgm:cxn modelId="{65F8A99C-BC2E-48ED-95C5-721160C273E3}" type="presParOf" srcId="{0CF70908-38AF-440D-816A-825A2BE50051}" destId="{B328A57E-75C0-4F33-A9F3-8D43A0FF458A}" srcOrd="1" destOrd="0" presId="urn:microsoft.com/office/officeart/2005/8/layout/bProcess4"/>
    <dgm:cxn modelId="{483784D1-3866-491C-A9F7-B4BF01732C66}" type="presParOf" srcId="{F7BC8209-38FC-46ED-A5FF-43BE2C240149}" destId="{F33CAEE5-01DB-4A9E-ACF7-E66CE3B21DA9}" srcOrd="5" destOrd="0" presId="urn:microsoft.com/office/officeart/2005/8/layout/bProcess4"/>
    <dgm:cxn modelId="{E6E10E94-7F95-4B9E-9274-821B6B91AB35}" type="presParOf" srcId="{F7BC8209-38FC-46ED-A5FF-43BE2C240149}" destId="{106429E3-CA03-475E-89C4-3EC64B4A823B}" srcOrd="6" destOrd="0" presId="urn:microsoft.com/office/officeart/2005/8/layout/bProcess4"/>
    <dgm:cxn modelId="{7D22E656-54C0-4B11-A6AC-1ED27A570749}" type="presParOf" srcId="{106429E3-CA03-475E-89C4-3EC64B4A823B}" destId="{0463B728-75A5-44CD-923A-305CDBDFD186}" srcOrd="0" destOrd="0" presId="urn:microsoft.com/office/officeart/2005/8/layout/bProcess4"/>
    <dgm:cxn modelId="{80203831-354E-4B19-90C0-8555F19E804E}" type="presParOf" srcId="{106429E3-CA03-475E-89C4-3EC64B4A823B}" destId="{0A6B9602-5B24-4012-9369-13BC622C3842}" srcOrd="1" destOrd="0" presId="urn:microsoft.com/office/officeart/2005/8/layout/bProcess4"/>
    <dgm:cxn modelId="{14FA51C0-395A-4C6D-90F8-F49776960C25}" type="presParOf" srcId="{F7BC8209-38FC-46ED-A5FF-43BE2C240149}" destId="{A7F5D86A-0F45-4171-863F-939F12B10E87}" srcOrd="7" destOrd="0" presId="urn:microsoft.com/office/officeart/2005/8/layout/bProcess4"/>
    <dgm:cxn modelId="{49C51FDC-FE63-4593-AA83-4837FC29DDBC}" type="presParOf" srcId="{F7BC8209-38FC-46ED-A5FF-43BE2C240149}" destId="{C8148A73-6638-4767-BEBA-BCB418DD73B0}" srcOrd="8" destOrd="0" presId="urn:microsoft.com/office/officeart/2005/8/layout/bProcess4"/>
    <dgm:cxn modelId="{E5384686-FB24-42BF-AD59-C6EF6F5FD0F4}" type="presParOf" srcId="{C8148A73-6638-4767-BEBA-BCB418DD73B0}" destId="{43B56D90-B904-4D44-8F14-6DC5FC4FBFA8}" srcOrd="0" destOrd="0" presId="urn:microsoft.com/office/officeart/2005/8/layout/bProcess4"/>
    <dgm:cxn modelId="{26DF66FB-C0C4-4D13-A4C8-1F1F559416FB}" type="presParOf" srcId="{C8148A73-6638-4767-BEBA-BCB418DD73B0}" destId="{02EDA89C-37C6-4269-A769-7C6197AFEBDE}" srcOrd="1" destOrd="0" presId="urn:microsoft.com/office/officeart/2005/8/layout/bProcess4"/>
    <dgm:cxn modelId="{929AE3BB-93D6-4A3C-82FA-804B12A0DF39}" type="presParOf" srcId="{F7BC8209-38FC-46ED-A5FF-43BE2C240149}" destId="{9AD66D81-1D6A-4143-AC6A-7584B98E7155}" srcOrd="9" destOrd="0" presId="urn:microsoft.com/office/officeart/2005/8/layout/bProcess4"/>
    <dgm:cxn modelId="{8D5A035E-5710-44EE-B1E5-BD6E3447D05A}" type="presParOf" srcId="{F7BC8209-38FC-46ED-A5FF-43BE2C240149}" destId="{4FF86070-564E-4044-8AF2-972B220DF9F4}" srcOrd="10" destOrd="0" presId="urn:microsoft.com/office/officeart/2005/8/layout/bProcess4"/>
    <dgm:cxn modelId="{B877108B-985C-40C3-9FB5-F1E446269508}" type="presParOf" srcId="{4FF86070-564E-4044-8AF2-972B220DF9F4}" destId="{EFCA81D2-4BF3-4F60-A1F1-A796523F8182}" srcOrd="0" destOrd="0" presId="urn:microsoft.com/office/officeart/2005/8/layout/bProcess4"/>
    <dgm:cxn modelId="{91A542EE-F552-49C3-ACE1-B820AB1EF10D}" type="presParOf" srcId="{4FF86070-564E-4044-8AF2-972B220DF9F4}" destId="{ED74B989-9CF5-43E5-AD78-A54A3426EFE5}" srcOrd="1" destOrd="0" presId="urn:microsoft.com/office/officeart/2005/8/layout/bProcess4"/>
    <dgm:cxn modelId="{CF46F7E0-042D-463A-BDF5-069ACBD254CC}" type="presParOf" srcId="{F7BC8209-38FC-46ED-A5FF-43BE2C240149}" destId="{2332EBFC-1942-4639-9A16-66034290E2FE}" srcOrd="11" destOrd="0" presId="urn:microsoft.com/office/officeart/2005/8/layout/bProcess4"/>
    <dgm:cxn modelId="{A0277993-FFD2-425B-BC39-742C51F241F6}" type="presParOf" srcId="{F7BC8209-38FC-46ED-A5FF-43BE2C240149}" destId="{05684B4A-23CF-475A-A441-8AF940782429}" srcOrd="12" destOrd="0" presId="urn:microsoft.com/office/officeart/2005/8/layout/bProcess4"/>
    <dgm:cxn modelId="{EBDF8DD1-BBD8-48CD-B44C-3645DE57E957}" type="presParOf" srcId="{05684B4A-23CF-475A-A441-8AF940782429}" destId="{049AA351-FA03-4FDB-B12A-F88437E0BD16}" srcOrd="0" destOrd="0" presId="urn:microsoft.com/office/officeart/2005/8/layout/bProcess4"/>
    <dgm:cxn modelId="{478F7BBB-ED9E-4508-BAA6-FD817ADD7A05}" type="presParOf" srcId="{05684B4A-23CF-475A-A441-8AF940782429}" destId="{502C64AA-79C3-483B-AA0D-2F5504917E17}" srcOrd="1" destOrd="0" presId="urn:microsoft.com/office/officeart/2005/8/layout/bProcess4"/>
    <dgm:cxn modelId="{863E5C48-2349-4196-8622-77976838AF16}" type="presParOf" srcId="{F7BC8209-38FC-46ED-A5FF-43BE2C240149}" destId="{8EFB9DA9-CCE1-46D4-B1A7-0BC431DBF5EB}" srcOrd="13" destOrd="0" presId="urn:microsoft.com/office/officeart/2005/8/layout/bProcess4"/>
    <dgm:cxn modelId="{BA86FD47-454B-4752-A2A1-40CACC28E5C0}" type="presParOf" srcId="{F7BC8209-38FC-46ED-A5FF-43BE2C240149}" destId="{D9C2C489-567C-4A65-9D4A-2E1B6F52CC18}" srcOrd="14" destOrd="0" presId="urn:microsoft.com/office/officeart/2005/8/layout/bProcess4"/>
    <dgm:cxn modelId="{1D338B29-2168-41E7-A5B0-B94C33C437B1}" type="presParOf" srcId="{D9C2C489-567C-4A65-9D4A-2E1B6F52CC18}" destId="{6FBA2FE9-6D9F-4608-B75D-6908355DCF77}" srcOrd="0" destOrd="0" presId="urn:microsoft.com/office/officeart/2005/8/layout/bProcess4"/>
    <dgm:cxn modelId="{2F7714F7-3D82-4ADE-ABF1-1A8D74F54C61}" type="presParOf" srcId="{D9C2C489-567C-4A65-9D4A-2E1B6F52CC18}" destId="{EFB6188D-CF76-4D4E-ABE8-70FF352DDA9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F9830-0B73-4F7E-B42C-112B2AE06022}">
      <dsp:nvSpPr>
        <dsp:cNvPr id="0" name=""/>
        <dsp:cNvSpPr/>
      </dsp:nvSpPr>
      <dsp:spPr>
        <a:xfrm>
          <a:off x="0" y="8164"/>
          <a:ext cx="7239000" cy="723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Lương Ngọc Trí - 2150462</a:t>
          </a:r>
          <a:endParaRPr lang="vi-VN" sz="3000" kern="1200">
            <a:latin typeface="Times New Roman" pitchFamily="18" charset="0"/>
            <a:cs typeface="Times New Roman" pitchFamily="18" charset="0"/>
          </a:endParaRPr>
        </a:p>
      </dsp:txBody>
      <dsp:txXfrm>
        <a:off x="35340" y="43504"/>
        <a:ext cx="7168320" cy="653257"/>
      </dsp:txXfrm>
    </dsp:sp>
    <dsp:sp modelId="{B898FF9F-6922-417F-8361-D81EBE91BFE7}">
      <dsp:nvSpPr>
        <dsp:cNvPr id="0" name=""/>
        <dsp:cNvSpPr/>
      </dsp:nvSpPr>
      <dsp:spPr>
        <a:xfrm>
          <a:off x="0" y="766699"/>
          <a:ext cx="72390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CNH là gì?</a:t>
          </a:r>
          <a:endParaRPr lang="vi-VN" sz="2300" kern="12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Sơ lược đường lối CNH trước thời kì đổi mới</a:t>
          </a:r>
          <a:endParaRPr lang="vi-VN" sz="2300" kern="12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766699"/>
        <a:ext cx="7239000" cy="760725"/>
      </dsp:txXfrm>
    </dsp:sp>
    <dsp:sp modelId="{6A771F3D-2F17-4D89-81C6-E076CEE060D6}">
      <dsp:nvSpPr>
        <dsp:cNvPr id="0" name=""/>
        <dsp:cNvSpPr/>
      </dsp:nvSpPr>
      <dsp:spPr>
        <a:xfrm>
          <a:off x="0" y="1527424"/>
          <a:ext cx="7239000" cy="7239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Nguyễn Khánh Vy - 2152180</a:t>
          </a:r>
          <a:endParaRPr lang="vi-VN" sz="3000" kern="1200">
            <a:latin typeface="Times New Roman" pitchFamily="18" charset="0"/>
            <a:cs typeface="Times New Roman" pitchFamily="18" charset="0"/>
          </a:endParaRPr>
        </a:p>
      </dsp:txBody>
      <dsp:txXfrm>
        <a:off x="35340" y="1562764"/>
        <a:ext cx="7168320" cy="653257"/>
      </dsp:txXfrm>
    </dsp:sp>
    <dsp:sp modelId="{81157D23-A331-44DE-A352-073A2AB23E80}">
      <dsp:nvSpPr>
        <dsp:cNvPr id="0" name=""/>
        <dsp:cNvSpPr/>
      </dsp:nvSpPr>
      <dsp:spPr>
        <a:xfrm>
          <a:off x="0" y="2251362"/>
          <a:ext cx="7239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Sự giống nhau – khác nhau đường lối CNH 2 thời kì</a:t>
          </a:r>
          <a:endParaRPr lang="vi-VN" sz="2300" kern="12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2251362"/>
        <a:ext cx="7239000" cy="496800"/>
      </dsp:txXfrm>
    </dsp:sp>
    <dsp:sp modelId="{1B814C10-7F9C-4B5E-8C5D-096E9FA6A687}">
      <dsp:nvSpPr>
        <dsp:cNvPr id="0" name=""/>
        <dsp:cNvSpPr/>
      </dsp:nvSpPr>
      <dsp:spPr>
        <a:xfrm>
          <a:off x="0" y="2748162"/>
          <a:ext cx="7239000" cy="7239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Trần Nguyễn Ngọc Hiền - 2150425</a:t>
          </a:r>
          <a:endParaRPr lang="vi-VN" sz="3000" kern="1200">
            <a:latin typeface="Times New Roman" pitchFamily="18" charset="0"/>
            <a:cs typeface="Times New Roman" pitchFamily="18" charset="0"/>
          </a:endParaRPr>
        </a:p>
      </dsp:txBody>
      <dsp:txXfrm>
        <a:off x="35340" y="2783502"/>
        <a:ext cx="7168320" cy="653257"/>
      </dsp:txXfrm>
    </dsp:sp>
    <dsp:sp modelId="{8661A4CA-0581-42AF-9637-26C91D99551D}">
      <dsp:nvSpPr>
        <dsp:cNvPr id="0" name=""/>
        <dsp:cNvSpPr/>
      </dsp:nvSpPr>
      <dsp:spPr>
        <a:xfrm>
          <a:off x="0" y="3472100"/>
          <a:ext cx="7239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Sự khác nhau đường lối CNH 2 thời kì</a:t>
          </a:r>
          <a:endParaRPr lang="vi-VN" sz="2300" kern="12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3472100"/>
        <a:ext cx="7239000" cy="496800"/>
      </dsp:txXfrm>
    </dsp:sp>
    <dsp:sp modelId="{FF8E2EC6-6356-4044-A63E-E4842D7EB15B}">
      <dsp:nvSpPr>
        <dsp:cNvPr id="0" name=""/>
        <dsp:cNvSpPr/>
      </dsp:nvSpPr>
      <dsp:spPr>
        <a:xfrm>
          <a:off x="0" y="3968900"/>
          <a:ext cx="7239000" cy="7239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Tăng Yến Nhi - 2150078</a:t>
          </a:r>
          <a:endParaRPr lang="vi-VN" sz="3000" kern="1200"/>
        </a:p>
      </dsp:txBody>
      <dsp:txXfrm>
        <a:off x="35340" y="4004240"/>
        <a:ext cx="7168320" cy="653257"/>
      </dsp:txXfrm>
    </dsp:sp>
    <dsp:sp modelId="{EAE5A83F-F3BB-4AA8-8262-E0AB821AD3EA}">
      <dsp:nvSpPr>
        <dsp:cNvPr id="0" name=""/>
        <dsp:cNvSpPr/>
      </dsp:nvSpPr>
      <dsp:spPr>
        <a:xfrm>
          <a:off x="0" y="4692837"/>
          <a:ext cx="7239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vi-VN" sz="2300" kern="12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4692837"/>
        <a:ext cx="72390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E8BA-C84A-4E51-A14B-BDE6469FEA14}">
      <dsp:nvSpPr>
        <dsp:cNvPr id="0" name=""/>
        <dsp:cNvSpPr/>
      </dsp:nvSpPr>
      <dsp:spPr>
        <a:xfrm>
          <a:off x="0" y="0"/>
          <a:ext cx="5913120" cy="1201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all" baseline="0" smtClean="0">
              <a:latin typeface="Times New Roman" pitchFamily="18" charset="0"/>
              <a:cs typeface="Times New Roman" pitchFamily="18" charset="0"/>
            </a:rPr>
            <a:t>I.Khái niệm Công nghiệp hóa.</a:t>
          </a:r>
          <a:endParaRPr lang="vi-VN" sz="2300" b="1" kern="1200" cap="all" baseline="0">
            <a:latin typeface="Times New Roman" pitchFamily="18" charset="0"/>
            <a:cs typeface="Times New Roman" pitchFamily="18" charset="0"/>
          </a:endParaRPr>
        </a:p>
      </dsp:txBody>
      <dsp:txXfrm>
        <a:off x="35188" y="35188"/>
        <a:ext cx="4515174" cy="1131044"/>
      </dsp:txXfrm>
    </dsp:sp>
    <dsp:sp modelId="{676C3FF6-9743-44FC-89B1-3301DF737D94}">
      <dsp:nvSpPr>
        <dsp:cNvPr id="0" name=""/>
        <dsp:cNvSpPr/>
      </dsp:nvSpPr>
      <dsp:spPr>
        <a:xfrm>
          <a:off x="495223" y="1419860"/>
          <a:ext cx="5913120" cy="120142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all" baseline="0" smtClean="0">
              <a:latin typeface="Times New Roman" pitchFamily="18" charset="0"/>
              <a:cs typeface="Times New Roman" pitchFamily="18" charset="0"/>
            </a:rPr>
            <a:t>II. Sơ lược đường lối công nghiệp hóa trước thời kì đổi mới.</a:t>
          </a:r>
          <a:endParaRPr lang="vi-VN" sz="2300" b="1" kern="1200" cap="all" baseline="0">
            <a:latin typeface="Times New Roman" pitchFamily="18" charset="0"/>
            <a:cs typeface="Times New Roman" pitchFamily="18" charset="0"/>
          </a:endParaRPr>
        </a:p>
      </dsp:txBody>
      <dsp:txXfrm>
        <a:off x="530411" y="1455048"/>
        <a:ext cx="4566597" cy="1131044"/>
      </dsp:txXfrm>
    </dsp:sp>
    <dsp:sp modelId="{4CDB0C0B-4F55-43FF-8657-BBB60D5E81D3}">
      <dsp:nvSpPr>
        <dsp:cNvPr id="0" name=""/>
        <dsp:cNvSpPr/>
      </dsp:nvSpPr>
      <dsp:spPr>
        <a:xfrm>
          <a:off x="983056" y="2839720"/>
          <a:ext cx="5913120" cy="120142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all" baseline="0" smtClean="0">
              <a:latin typeface="Times New Roman" pitchFamily="18" charset="0"/>
              <a:cs typeface="Times New Roman" pitchFamily="18" charset="0"/>
            </a:rPr>
            <a:t>III. Sự giống nhau cơ bản đường lối công nghiệp hóa ở 2 thời kì</a:t>
          </a:r>
          <a:r>
            <a:rPr lang="en-US" sz="2300" kern="1200" cap="all" baseline="0" smtClean="0"/>
            <a:t>.</a:t>
          </a:r>
          <a:endParaRPr lang="vi-VN" sz="2300" kern="1200" cap="all" baseline="0"/>
        </a:p>
      </dsp:txBody>
      <dsp:txXfrm>
        <a:off x="1018244" y="2874908"/>
        <a:ext cx="4573988" cy="1131044"/>
      </dsp:txXfrm>
    </dsp:sp>
    <dsp:sp modelId="{D54DB8DE-2F1B-406D-B6F3-1C3D023C3545}">
      <dsp:nvSpPr>
        <dsp:cNvPr id="0" name=""/>
        <dsp:cNvSpPr/>
      </dsp:nvSpPr>
      <dsp:spPr>
        <a:xfrm>
          <a:off x="1478280" y="4259580"/>
          <a:ext cx="5913120" cy="120142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all" baseline="0" smtClean="0">
              <a:latin typeface="Times New Roman" pitchFamily="18" charset="0"/>
              <a:cs typeface="Times New Roman" pitchFamily="18" charset="0"/>
            </a:rPr>
            <a:t>IIII. Sự khác nhau cơ bản đường lối công nghiệp hóa ở 2 thời kì</a:t>
          </a:r>
          <a:r>
            <a:rPr lang="en-US" sz="2300" kern="1200" cap="all" baseline="0" smtClean="0"/>
            <a:t>.</a:t>
          </a:r>
          <a:endParaRPr lang="vi-VN" sz="2300" kern="1200" cap="all" baseline="0"/>
        </a:p>
      </dsp:txBody>
      <dsp:txXfrm>
        <a:off x="1513468" y="4294768"/>
        <a:ext cx="4566597" cy="1131044"/>
      </dsp:txXfrm>
    </dsp:sp>
    <dsp:sp modelId="{E1CDC29B-5673-4D9A-BF34-12997F5D9169}">
      <dsp:nvSpPr>
        <dsp:cNvPr id="0" name=""/>
        <dsp:cNvSpPr/>
      </dsp:nvSpPr>
      <dsp:spPr>
        <a:xfrm>
          <a:off x="5132197" y="920178"/>
          <a:ext cx="780923" cy="78092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600" kern="1200"/>
        </a:p>
      </dsp:txBody>
      <dsp:txXfrm>
        <a:off x="5307905" y="920178"/>
        <a:ext cx="429507" cy="587645"/>
      </dsp:txXfrm>
    </dsp:sp>
    <dsp:sp modelId="{F204AE0A-4A73-4B4D-ACE6-7A12A121EA9A}">
      <dsp:nvSpPr>
        <dsp:cNvPr id="0" name=""/>
        <dsp:cNvSpPr/>
      </dsp:nvSpPr>
      <dsp:spPr>
        <a:xfrm>
          <a:off x="5627420" y="2340038"/>
          <a:ext cx="780923" cy="78092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600" kern="1200"/>
        </a:p>
      </dsp:txBody>
      <dsp:txXfrm>
        <a:off x="5803128" y="2340038"/>
        <a:ext cx="429507" cy="587645"/>
      </dsp:txXfrm>
    </dsp:sp>
    <dsp:sp modelId="{B10DA59E-3582-4919-8C41-16A9942262F5}">
      <dsp:nvSpPr>
        <dsp:cNvPr id="0" name=""/>
        <dsp:cNvSpPr/>
      </dsp:nvSpPr>
      <dsp:spPr>
        <a:xfrm>
          <a:off x="6115253" y="3759898"/>
          <a:ext cx="780923" cy="78092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600" kern="1200"/>
        </a:p>
      </dsp:txBody>
      <dsp:txXfrm>
        <a:off x="6290961" y="3759898"/>
        <a:ext cx="429507" cy="587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FE406-E8BA-4402-ACB8-D48126E6E688}">
      <dsp:nvSpPr>
        <dsp:cNvPr id="0" name=""/>
        <dsp:cNvSpPr/>
      </dsp:nvSpPr>
      <dsp:spPr>
        <a:xfrm>
          <a:off x="7099" y="893325"/>
          <a:ext cx="2121842" cy="1273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XH loài người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44387" y="930613"/>
        <a:ext cx="2047266" cy="1198529"/>
      </dsp:txXfrm>
    </dsp:sp>
    <dsp:sp modelId="{AE29A6B0-8CC4-43CA-80B2-932080EAD31E}">
      <dsp:nvSpPr>
        <dsp:cNvPr id="0" name=""/>
        <dsp:cNvSpPr/>
      </dsp:nvSpPr>
      <dsp:spPr>
        <a:xfrm>
          <a:off x="2315663" y="1266770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400" kern="1200">
            <a:latin typeface="Times New Roman" pitchFamily="18" charset="0"/>
            <a:cs typeface="Times New Roman" pitchFamily="18" charset="0"/>
          </a:endParaRPr>
        </a:p>
      </dsp:txBody>
      <dsp:txXfrm>
        <a:off x="2315663" y="1372013"/>
        <a:ext cx="314881" cy="315730"/>
      </dsp:txXfrm>
    </dsp:sp>
    <dsp:sp modelId="{E2E9CDDD-DE46-4604-B875-F64E1CA95199}">
      <dsp:nvSpPr>
        <dsp:cNvPr id="0" name=""/>
        <dsp:cNvSpPr/>
      </dsp:nvSpPr>
      <dsp:spPr>
        <a:xfrm>
          <a:off x="2977678" y="893325"/>
          <a:ext cx="2121842" cy="1273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Lao động sản xuất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3014966" y="930613"/>
        <a:ext cx="2047266" cy="1198529"/>
      </dsp:txXfrm>
    </dsp:sp>
    <dsp:sp modelId="{F338D4B4-B9AA-44AF-AD2F-D71B12D0CFAF}">
      <dsp:nvSpPr>
        <dsp:cNvPr id="0" name=""/>
        <dsp:cNvSpPr/>
      </dsp:nvSpPr>
      <dsp:spPr>
        <a:xfrm>
          <a:off x="5286243" y="1266770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400" kern="1200">
            <a:latin typeface="Times New Roman" pitchFamily="18" charset="0"/>
            <a:cs typeface="Times New Roman" pitchFamily="18" charset="0"/>
          </a:endParaRPr>
        </a:p>
      </dsp:txBody>
      <dsp:txXfrm>
        <a:off x="5286243" y="1372013"/>
        <a:ext cx="314881" cy="315730"/>
      </dsp:txXfrm>
    </dsp:sp>
    <dsp:sp modelId="{7B67C2EB-B735-4B49-BED6-91C830CA1C37}">
      <dsp:nvSpPr>
        <dsp:cNvPr id="0" name=""/>
        <dsp:cNvSpPr/>
      </dsp:nvSpPr>
      <dsp:spPr>
        <a:xfrm>
          <a:off x="5948258" y="893325"/>
          <a:ext cx="2121842" cy="1273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Con người phát triển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5985546" y="930613"/>
        <a:ext cx="2047266" cy="1198529"/>
      </dsp:txXfrm>
    </dsp:sp>
    <dsp:sp modelId="{B782232F-CE1D-48FC-B4A7-A117C36753F3}">
      <dsp:nvSpPr>
        <dsp:cNvPr id="0" name=""/>
        <dsp:cNvSpPr/>
      </dsp:nvSpPr>
      <dsp:spPr>
        <a:xfrm rot="5400000">
          <a:off x="6784264" y="2314960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3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6851315" y="2353153"/>
        <a:ext cx="315730" cy="314881"/>
      </dsp:txXfrm>
    </dsp:sp>
    <dsp:sp modelId="{866F8388-33E0-45D6-9B5C-3B11AB12ABA8}">
      <dsp:nvSpPr>
        <dsp:cNvPr id="0" name=""/>
        <dsp:cNvSpPr/>
      </dsp:nvSpPr>
      <dsp:spPr>
        <a:xfrm>
          <a:off x="5948258" y="3015168"/>
          <a:ext cx="2121842" cy="1273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Công cụ lao động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5985546" y="3052456"/>
        <a:ext cx="2047266" cy="1198529"/>
      </dsp:txXfrm>
    </dsp:sp>
    <dsp:sp modelId="{E3B6B9BD-561D-4061-AE33-95E4DE1CBB07}">
      <dsp:nvSpPr>
        <dsp:cNvPr id="0" name=""/>
        <dsp:cNvSpPr/>
      </dsp:nvSpPr>
      <dsp:spPr>
        <a:xfrm rot="10800000">
          <a:off x="5311705" y="3388612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400" kern="1200">
            <a:latin typeface="Times New Roman" pitchFamily="18" charset="0"/>
            <a:cs typeface="Times New Roman" pitchFamily="18" charset="0"/>
          </a:endParaRPr>
        </a:p>
      </dsp:txBody>
      <dsp:txXfrm rot="10800000">
        <a:off x="5446654" y="3493855"/>
        <a:ext cx="314881" cy="315730"/>
      </dsp:txXfrm>
    </dsp:sp>
    <dsp:sp modelId="{16A8B6C3-37D2-49F3-9E73-07DBD5E3D8D0}">
      <dsp:nvSpPr>
        <dsp:cNvPr id="0" name=""/>
        <dsp:cNvSpPr/>
      </dsp:nvSpPr>
      <dsp:spPr>
        <a:xfrm>
          <a:off x="2977678" y="3015168"/>
          <a:ext cx="2121842" cy="1273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Của cải vật chất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3014966" y="3052456"/>
        <a:ext cx="2047266" cy="1198529"/>
      </dsp:txXfrm>
    </dsp:sp>
    <dsp:sp modelId="{D4021798-563A-4640-811F-D1361C158558}">
      <dsp:nvSpPr>
        <dsp:cNvPr id="0" name=""/>
        <dsp:cNvSpPr/>
      </dsp:nvSpPr>
      <dsp:spPr>
        <a:xfrm rot="10800000">
          <a:off x="2341125" y="3388612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400" kern="1200">
            <a:latin typeface="Times New Roman" pitchFamily="18" charset="0"/>
            <a:cs typeface="Times New Roman" pitchFamily="18" charset="0"/>
          </a:endParaRPr>
        </a:p>
      </dsp:txBody>
      <dsp:txXfrm rot="10800000">
        <a:off x="2476074" y="3493855"/>
        <a:ext cx="314881" cy="315730"/>
      </dsp:txXfrm>
    </dsp:sp>
    <dsp:sp modelId="{F6B2CF6D-9C76-43DC-82ED-4CC4E5BBAC73}">
      <dsp:nvSpPr>
        <dsp:cNvPr id="0" name=""/>
        <dsp:cNvSpPr/>
      </dsp:nvSpPr>
      <dsp:spPr>
        <a:xfrm>
          <a:off x="7099" y="3015168"/>
          <a:ext cx="2121842" cy="1273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Times New Roman" pitchFamily="18" charset="0"/>
              <a:cs typeface="Times New Roman" pitchFamily="18" charset="0"/>
            </a:rPr>
            <a:t>Tồn tại của con người</a:t>
          </a:r>
          <a:endParaRPr lang="vi-VN" sz="3100" kern="1200">
            <a:latin typeface="Times New Roman" pitchFamily="18" charset="0"/>
            <a:cs typeface="Times New Roman" pitchFamily="18" charset="0"/>
          </a:endParaRPr>
        </a:p>
      </dsp:txBody>
      <dsp:txXfrm>
        <a:off x="44387" y="3052456"/>
        <a:ext cx="2047266" cy="1198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90A88-40DB-4818-8DC2-D9B9F7191BAE}">
      <dsp:nvSpPr>
        <dsp:cNvPr id="0" name=""/>
        <dsp:cNvSpPr/>
      </dsp:nvSpPr>
      <dsp:spPr>
        <a:xfrm rot="5400000">
          <a:off x="-157312" y="965349"/>
          <a:ext cx="1421149" cy="171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83467-98B9-478A-83DE-0EC91533E666}">
      <dsp:nvSpPr>
        <dsp:cNvPr id="0" name=""/>
        <dsp:cNvSpPr/>
      </dsp:nvSpPr>
      <dsp:spPr>
        <a:xfrm>
          <a:off x="5155" y="54649"/>
          <a:ext cx="2231254" cy="1144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Không đường lối (1960-1975)</a:t>
          </a:r>
          <a:endParaRPr lang="vi-VN" sz="2400" kern="1200">
            <a:latin typeface="+mj-lt"/>
          </a:endParaRPr>
        </a:p>
      </dsp:txBody>
      <dsp:txXfrm>
        <a:off x="38674" y="88168"/>
        <a:ext cx="2164216" cy="1077390"/>
      </dsp:txXfrm>
    </dsp:sp>
    <dsp:sp modelId="{794E68F1-F25D-46C5-9547-AB72C4DDC1DB}">
      <dsp:nvSpPr>
        <dsp:cNvPr id="0" name=""/>
        <dsp:cNvSpPr/>
      </dsp:nvSpPr>
      <dsp:spPr>
        <a:xfrm rot="5400000">
          <a:off x="-157312" y="2395885"/>
          <a:ext cx="1421149" cy="171664"/>
        </a:xfrm>
        <a:prstGeom prst="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72ED2-5288-4CAA-9D6B-2106AAD4FCE6}">
      <dsp:nvSpPr>
        <dsp:cNvPr id="0" name=""/>
        <dsp:cNvSpPr/>
      </dsp:nvSpPr>
      <dsp:spPr>
        <a:xfrm>
          <a:off x="167092" y="1485185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Mày mò, tìm kiếm, bắt chước</a:t>
          </a:r>
          <a:endParaRPr lang="vi-VN" sz="2400" kern="1200">
            <a:latin typeface="+mj-lt"/>
          </a:endParaRPr>
        </a:p>
      </dsp:txBody>
      <dsp:txXfrm>
        <a:off x="200611" y="1518704"/>
        <a:ext cx="1840343" cy="1077390"/>
      </dsp:txXfrm>
    </dsp:sp>
    <dsp:sp modelId="{F33CAEE5-01DB-4A9E-ACF7-E66CE3B21DA9}">
      <dsp:nvSpPr>
        <dsp:cNvPr id="0" name=""/>
        <dsp:cNvSpPr/>
      </dsp:nvSpPr>
      <dsp:spPr>
        <a:xfrm>
          <a:off x="558437" y="3111153"/>
          <a:ext cx="2688884" cy="171664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A57E-75C0-4F33-A9F3-8D43A0FF458A}">
      <dsp:nvSpPr>
        <dsp:cNvPr id="0" name=""/>
        <dsp:cNvSpPr/>
      </dsp:nvSpPr>
      <dsp:spPr>
        <a:xfrm>
          <a:off x="69033" y="2915721"/>
          <a:ext cx="2103498" cy="1144428"/>
        </a:xfrm>
        <a:prstGeom prst="roundRect">
          <a:avLst>
            <a:gd name="adj" fmla="val 10000"/>
          </a:avLst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Rập khuôn, không phù hợp (CN nặng)</a:t>
          </a:r>
          <a:endParaRPr lang="vi-VN" sz="2400" kern="1200">
            <a:latin typeface="+mj-lt"/>
          </a:endParaRPr>
        </a:p>
      </dsp:txBody>
      <dsp:txXfrm>
        <a:off x="102552" y="2949240"/>
        <a:ext cx="2036460" cy="1077390"/>
      </dsp:txXfrm>
    </dsp:sp>
    <dsp:sp modelId="{A7F5D86A-0F45-4171-863F-939F12B10E87}">
      <dsp:nvSpPr>
        <dsp:cNvPr id="0" name=""/>
        <dsp:cNvSpPr/>
      </dsp:nvSpPr>
      <dsp:spPr>
        <a:xfrm rot="16200000">
          <a:off x="2541441" y="2395885"/>
          <a:ext cx="1421149" cy="171664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B9602-5B24-4012-9369-13BC622C3842}">
      <dsp:nvSpPr>
        <dsp:cNvPr id="0" name=""/>
        <dsp:cNvSpPr/>
      </dsp:nvSpPr>
      <dsp:spPr>
        <a:xfrm>
          <a:off x="2865846" y="2915721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Khép kín, ý vào sức mình</a:t>
          </a:r>
          <a:endParaRPr lang="vi-VN" sz="2400" kern="1200">
            <a:latin typeface="+mj-lt"/>
          </a:endParaRPr>
        </a:p>
      </dsp:txBody>
      <dsp:txXfrm>
        <a:off x="2899365" y="2949240"/>
        <a:ext cx="1840343" cy="1077390"/>
      </dsp:txXfrm>
    </dsp:sp>
    <dsp:sp modelId="{9AD66D81-1D6A-4143-AC6A-7584B98E7155}">
      <dsp:nvSpPr>
        <dsp:cNvPr id="0" name=""/>
        <dsp:cNvSpPr/>
      </dsp:nvSpPr>
      <dsp:spPr>
        <a:xfrm rot="16200000">
          <a:off x="2541441" y="965349"/>
          <a:ext cx="1421149" cy="171664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DA89C-37C6-4269-A769-7C6197AFEBDE}">
      <dsp:nvSpPr>
        <dsp:cNvPr id="0" name=""/>
        <dsp:cNvSpPr/>
      </dsp:nvSpPr>
      <dsp:spPr>
        <a:xfrm>
          <a:off x="2865846" y="1485185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Sai lầm</a:t>
          </a:r>
          <a:endParaRPr lang="vi-VN" sz="2400" kern="1200">
            <a:latin typeface="+mj-lt"/>
          </a:endParaRPr>
        </a:p>
      </dsp:txBody>
      <dsp:txXfrm>
        <a:off x="2899365" y="1518704"/>
        <a:ext cx="1840343" cy="1077390"/>
      </dsp:txXfrm>
    </dsp:sp>
    <dsp:sp modelId="{2332EBFC-1942-4639-9A16-66034290E2FE}">
      <dsp:nvSpPr>
        <dsp:cNvPr id="0" name=""/>
        <dsp:cNvSpPr/>
      </dsp:nvSpPr>
      <dsp:spPr>
        <a:xfrm>
          <a:off x="3256709" y="250081"/>
          <a:ext cx="2527430" cy="171664"/>
        </a:xfrm>
        <a:prstGeom prst="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4B989-9CF5-43E5-AD78-A54A3426EFE5}">
      <dsp:nvSpPr>
        <dsp:cNvPr id="0" name=""/>
        <dsp:cNvSpPr/>
      </dsp:nvSpPr>
      <dsp:spPr>
        <a:xfrm>
          <a:off x="2865846" y="54649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Thất bại</a:t>
          </a:r>
          <a:endParaRPr lang="vi-VN" sz="2400" kern="1200">
            <a:latin typeface="+mj-lt"/>
          </a:endParaRPr>
        </a:p>
      </dsp:txBody>
      <dsp:txXfrm>
        <a:off x="2899365" y="88168"/>
        <a:ext cx="1840343" cy="1077390"/>
      </dsp:txXfrm>
    </dsp:sp>
    <dsp:sp modelId="{8EFB9DA9-CCE1-46D4-B1A7-0BC431DBF5EB}">
      <dsp:nvSpPr>
        <dsp:cNvPr id="0" name=""/>
        <dsp:cNvSpPr/>
      </dsp:nvSpPr>
      <dsp:spPr>
        <a:xfrm rot="5400000">
          <a:off x="5078258" y="965349"/>
          <a:ext cx="1421149" cy="17166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C64AA-79C3-483B-AA0D-2F5504917E17}">
      <dsp:nvSpPr>
        <dsp:cNvPr id="0" name=""/>
        <dsp:cNvSpPr/>
      </dsp:nvSpPr>
      <dsp:spPr>
        <a:xfrm>
          <a:off x="5402663" y="54649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Khủng hoảng kinh tế</a:t>
          </a:r>
          <a:endParaRPr lang="vi-VN" sz="2400" kern="1200">
            <a:latin typeface="+mj-lt"/>
          </a:endParaRPr>
        </a:p>
      </dsp:txBody>
      <dsp:txXfrm>
        <a:off x="5436182" y="88168"/>
        <a:ext cx="1840343" cy="1077390"/>
      </dsp:txXfrm>
    </dsp:sp>
    <dsp:sp modelId="{EFB6188D-CF76-4D4E-ABE8-70FF352DDA98}">
      <dsp:nvSpPr>
        <dsp:cNvPr id="0" name=""/>
        <dsp:cNvSpPr/>
      </dsp:nvSpPr>
      <dsp:spPr>
        <a:xfrm>
          <a:off x="5402663" y="1485185"/>
          <a:ext cx="1907381" cy="114442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j-lt"/>
            </a:rPr>
            <a:t>10 năm</a:t>
          </a:r>
          <a:endParaRPr lang="vi-VN" sz="2400" kern="1200">
            <a:latin typeface="+mj-lt"/>
          </a:endParaRPr>
        </a:p>
      </dsp:txBody>
      <dsp:txXfrm>
        <a:off x="5436182" y="1518704"/>
        <a:ext cx="1840343" cy="107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1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82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49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262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18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2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4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72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24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4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E628-F8B3-44B6-8DDD-EA8280A4A2AB}" type="datetimeFigureOut">
              <a:rPr lang="vi-VN" smtClean="0"/>
              <a:t>08/11/2016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68D8-6095-4E4C-B8A9-BF82E72CF9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84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 lối cách mạng của Đảng Cộng Sản Việt Nam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2743200"/>
            <a:ext cx="7696200" cy="685800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Chương IV: Đường Lối Công Nghiệp Hóa</a:t>
            </a:r>
            <a:endParaRPr lang="vi-VN" sz="360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491" y="2069068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Minh Quang</a:t>
            </a:r>
            <a:endParaRPr lang="vi-VN" i="1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4038600"/>
            <a:ext cx="775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 tài: Công nghiệp hóa là gì? Hãy phân biệt sự khác nhau cơ bản về phương hướng </a:t>
            </a:r>
            <a:r>
              <a:rPr lang="en-US" sz="2400" b="1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 nghiệp hóa </a:t>
            </a:r>
            <a:r>
              <a: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thời kì trước và thời kì sau đổi mới.</a:t>
            </a:r>
            <a:endParaRPr lang="vi-VN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r>
              <a:rPr lang="vi-VN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Giống nhau</a:t>
            </a:r>
            <a:endParaRPr lang="vi-V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785926"/>
            <a:ext cx="7500990" cy="228601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vi-VN" sz="1800" b="1" dirty="0" smtClean="0">
                <a:solidFill>
                  <a:schemeClr val="accent6">
                    <a:lumMod val="75000"/>
                  </a:schemeClr>
                </a:solidFill>
              </a:rPr>
              <a:t>Nhiệm vụ</a:t>
            </a:r>
            <a:r>
              <a:rPr lang="vi-VN" sz="18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vi-VN" sz="1800" dirty="0" smtClean="0">
                <a:solidFill>
                  <a:schemeClr val="bg1"/>
                </a:solidFill>
              </a:rPr>
              <a:t> là nhiệm vụ trung tâm trong suốt thời kì quá độ lên chủ nghĩa xã hội của nước ta</a:t>
            </a:r>
          </a:p>
          <a:p>
            <a:pPr algn="l"/>
            <a:endParaRPr lang="vi-VN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vi-VN" sz="1800" b="1" dirty="0" smtClean="0">
                <a:solidFill>
                  <a:schemeClr val="accent6">
                    <a:lumMod val="75000"/>
                  </a:schemeClr>
                </a:solidFill>
              </a:rPr>
              <a:t>Mục tiêu</a:t>
            </a:r>
            <a:r>
              <a:rPr lang="vi-VN" sz="18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vi-VN" sz="1800" dirty="0" smtClean="0">
                <a:solidFill>
                  <a:schemeClr val="bg1"/>
                </a:solidFill>
              </a:rPr>
              <a:t> là xây dựng cơ sở vật chất kỹ thuật cho CNXH , nâng cao đời sống vật chất , văn hóa tinh thần cho nhân dân</a:t>
            </a:r>
            <a:endParaRPr lang="vi-V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06" y="1219200"/>
            <a:ext cx="8229600" cy="1143000"/>
          </a:xfrm>
        </p:spPr>
        <p:txBody>
          <a:bodyPr/>
          <a:lstStyle/>
          <a:p>
            <a:r>
              <a:rPr lang="en-US" b="1" i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en-US" b="1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85821"/>
              </p:ext>
            </p:extLst>
          </p:nvPr>
        </p:nvGraphicFramePr>
        <p:xfrm>
          <a:off x="533400" y="2133600"/>
          <a:ext cx="8229600" cy="4193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6808"/>
                <a:gridCol w="4042792"/>
              </a:tblGrid>
              <a:tr h="85572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Trước thời kì đổi mới.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Trong (Sau)</a:t>
                      </a:r>
                      <a:r>
                        <a:rPr lang="en-US" sz="2800" u="sng" kern="1200" baseline="0" smtClean="0"/>
                        <a:t> </a:t>
                      </a:r>
                      <a:r>
                        <a:rPr lang="en-US" sz="2800" u="sng" kern="1200" smtClean="0"/>
                        <a:t>thời kì đổi mới.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48735">
                <a:tc>
                  <a:txBody>
                    <a:bodyPr/>
                    <a:lstStyle/>
                    <a:p>
                      <a:r>
                        <a:rPr lang="en-US" sz="2800" kern="1200" err="1" smtClean="0"/>
                        <a:t>Hai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giai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đoạn</a:t>
                      </a:r>
                      <a:r>
                        <a:rPr lang="en-US" sz="2800" kern="1200" smtClean="0"/>
                        <a:t>:</a:t>
                      </a:r>
                    </a:p>
                    <a:p>
                      <a:r>
                        <a:rPr lang="en-US" sz="2800" kern="1200" smtClean="0"/>
                        <a:t>+ 1960-1975 </a:t>
                      </a:r>
                      <a:r>
                        <a:rPr lang="en-US" sz="2800" kern="1200" err="1" smtClean="0"/>
                        <a:t>miền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Bắc</a:t>
                      </a:r>
                      <a:r>
                        <a:rPr lang="en-US" sz="2800" kern="1200" smtClean="0"/>
                        <a:t>.</a:t>
                      </a:r>
                    </a:p>
                    <a:p>
                      <a:r>
                        <a:rPr lang="en-US" sz="2800" kern="1200" smtClean="0"/>
                        <a:t>+ 1975-1985 </a:t>
                      </a:r>
                      <a:r>
                        <a:rPr lang="en-US" sz="2800" kern="1200" err="1" smtClean="0"/>
                        <a:t>cả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nước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err="1" smtClean="0"/>
                        <a:t>Sau</a:t>
                      </a:r>
                      <a:r>
                        <a:rPr lang="en-US" sz="2800" kern="1200" smtClean="0"/>
                        <a:t> 1986 ( </a:t>
                      </a:r>
                      <a:r>
                        <a:rPr lang="en-US" sz="2800" kern="1200" err="1" smtClean="0"/>
                        <a:t>từ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Đại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hội</a:t>
                      </a:r>
                      <a:r>
                        <a:rPr lang="en-US" sz="2800" kern="1200" smtClean="0"/>
                        <a:t> VI </a:t>
                      </a:r>
                      <a:r>
                        <a:rPr lang="en-US" sz="2800" kern="1200" err="1" smtClean="0"/>
                        <a:t>của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Đảng</a:t>
                      </a:r>
                      <a:r>
                        <a:rPr lang="en-US" sz="2800" kern="1200" smtClean="0"/>
                        <a:t>).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6600" y="152400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Khác nhau</a:t>
            </a:r>
            <a:endParaRPr lang="vi-VN" sz="440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00574"/>
              </p:ext>
            </p:extLst>
          </p:nvPr>
        </p:nvGraphicFramePr>
        <p:xfrm>
          <a:off x="457200" y="1600200"/>
          <a:ext cx="8229600" cy="4061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96470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Trước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Sau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6344">
                <a:tc>
                  <a:txBody>
                    <a:bodyPr/>
                    <a:lstStyle/>
                    <a:p>
                      <a:r>
                        <a:rPr lang="en-US" sz="2800" kern="1200" err="1" smtClean="0"/>
                        <a:t>Dựa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vào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lao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động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tài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nguyên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đất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đai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nguồn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viện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trợ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từ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các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nước</a:t>
                      </a:r>
                      <a:r>
                        <a:rPr lang="en-US" sz="2800" kern="1200" smtClean="0"/>
                        <a:t> XHCN.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smtClean="0"/>
                        <a:t>Tri </a:t>
                      </a:r>
                      <a:r>
                        <a:rPr lang="en-US" sz="2800" kern="1200" err="1" smtClean="0"/>
                        <a:t>thức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khoa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học-công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nghệ</a:t>
                      </a:r>
                      <a:r>
                        <a:rPr lang="en-US" sz="2800" kern="1200" smtClean="0"/>
                        <a:t>. </a:t>
                      </a:r>
                      <a:r>
                        <a:rPr lang="en-US" sz="2800" kern="1200" err="1" smtClean="0"/>
                        <a:t>Dựa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vào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yếu</a:t>
                      </a:r>
                      <a:r>
                        <a:rPr lang="en-US" sz="2800" kern="1200" smtClean="0"/>
                        <a:t> tố con </a:t>
                      </a:r>
                      <a:r>
                        <a:rPr lang="en-US" sz="2800" kern="1200" err="1" smtClean="0"/>
                        <a:t>người</a:t>
                      </a:r>
                      <a:r>
                        <a:rPr lang="en-US" sz="2800" kern="1200" smtClean="0"/>
                        <a:t>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63568"/>
              </p:ext>
            </p:extLst>
          </p:nvPr>
        </p:nvGraphicFramePr>
        <p:xfrm>
          <a:off x="457200" y="1600200"/>
          <a:ext cx="8229600" cy="355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808"/>
                <a:gridCol w="4042792"/>
              </a:tblGrid>
              <a:tr h="795643"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Trước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kern="1200" smtClean="0"/>
                        <a:t>Sau</a:t>
                      </a:r>
                      <a:endParaRPr lang="en-US" sz="2800" i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61349">
                <a:tc>
                  <a:txBody>
                    <a:bodyPr/>
                    <a:lstStyle/>
                    <a:p>
                      <a:r>
                        <a:rPr lang="en-US" sz="2800" kern="1200" err="1" smtClean="0"/>
                        <a:t>Nóng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vội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đơn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giản</a:t>
                      </a:r>
                      <a:r>
                        <a:rPr lang="en-US" sz="2800" kern="1200" smtClean="0"/>
                        <a:t>, ham </a:t>
                      </a:r>
                      <a:r>
                        <a:rPr lang="en-US" sz="2800" kern="1200" err="1" smtClean="0"/>
                        <a:t>làm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nhanh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không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quan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tâm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hiệu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quả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kinh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tế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xã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hội</a:t>
                      </a:r>
                      <a:r>
                        <a:rPr lang="en-US" sz="2800" kern="1200" smtClean="0"/>
                        <a:t>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smtClean="0"/>
                        <a:t>-</a:t>
                      </a:r>
                      <a:r>
                        <a:rPr lang="en-US" sz="2800" kern="1200" err="1" smtClean="0"/>
                        <a:t>Đề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ra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chủ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trương</a:t>
                      </a:r>
                      <a:r>
                        <a:rPr lang="en-US" sz="2800" kern="1200" smtClean="0"/>
                        <a:t>, </a:t>
                      </a:r>
                      <a:r>
                        <a:rPr lang="en-US" sz="2800" kern="1200" err="1" smtClean="0"/>
                        <a:t>kế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hoạch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định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hướng</a:t>
                      </a:r>
                      <a:r>
                        <a:rPr lang="en-US" sz="2800" kern="1200" smtClean="0"/>
                        <a:t>.</a:t>
                      </a:r>
                    </a:p>
                    <a:p>
                      <a:r>
                        <a:rPr lang="en-US" sz="2800" kern="1200" smtClean="0"/>
                        <a:t>-</a:t>
                      </a:r>
                      <a:r>
                        <a:rPr lang="en-US" sz="2800" kern="1200" err="1" smtClean="0"/>
                        <a:t>Quan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tâm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hiệu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quả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kinh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tế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xã</a:t>
                      </a:r>
                      <a:r>
                        <a:rPr lang="en-US" sz="2800" kern="1200" smtClean="0"/>
                        <a:t> </a:t>
                      </a:r>
                      <a:r>
                        <a:rPr lang="en-US" sz="2800" kern="1200" err="1" smtClean="0"/>
                        <a:t>hội</a:t>
                      </a:r>
                      <a:r>
                        <a:rPr lang="en-US" sz="2800" kern="1200" smtClean="0"/>
                        <a:t>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44763"/>
              </p:ext>
            </p:extLst>
          </p:nvPr>
        </p:nvGraphicFramePr>
        <p:xfrm>
          <a:off x="533400" y="2438400"/>
          <a:ext cx="8229600" cy="27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4868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Trước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71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chế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kế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hoạch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hóa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tập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trung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của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nhà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nước</a:t>
                      </a:r>
                      <a:r>
                        <a:rPr lang="en-US" sz="28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(Quan</a:t>
                      </a:r>
                      <a:r>
                        <a:rPr lang="en-US" sz="28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liêu bao cấp)</a:t>
                      </a:r>
                      <a:endParaRPr lang="en-US" sz="2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Được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thực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hiện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bằng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cơ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chế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thị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289236"/>
              </p:ext>
            </p:extLst>
          </p:nvPr>
        </p:nvGraphicFramePr>
        <p:xfrm>
          <a:off x="457200" y="2438400"/>
          <a:ext cx="8229600" cy="289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7667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Trước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15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Khép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kín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Hướng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ngoại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mở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rộng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hội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Kinh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tế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thị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XHCN.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CNH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586"/>
              </p:ext>
            </p:extLst>
          </p:nvPr>
        </p:nvGraphicFramePr>
        <p:xfrm>
          <a:off x="533400" y="2362200"/>
          <a:ext cx="8229600" cy="2694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Trước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46227">
                <a:tc>
                  <a:txBody>
                    <a:bodyPr/>
                    <a:lstStyle/>
                    <a:p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nước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doanh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nghiệp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nông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nghiệp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Toàn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dân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thành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phần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kinh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tế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xã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hội</a:t>
                      </a:r>
                      <a:r>
                        <a:rPr lang="en-US" sz="28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537276"/>
              </p:ext>
            </p:extLst>
          </p:nvPr>
        </p:nvGraphicFramePr>
        <p:xfrm>
          <a:off x="539552" y="1124745"/>
          <a:ext cx="8229600" cy="5576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529208">
                <a:tc>
                  <a:txBody>
                    <a:bodyPr/>
                    <a:lstStyle/>
                    <a:p>
                      <a:pPr algn="ctr"/>
                      <a:r>
                        <a:rPr lang="en-US" sz="2400" u="sng" kern="1200" smtClean="0"/>
                        <a:t>Trước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kern="1200" smtClean="0"/>
                        <a:t>Sau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-</a:t>
                      </a:r>
                      <a:r>
                        <a:rPr lang="en-US" sz="1800" err="1"/>
                        <a:t>Tại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hội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nghị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trung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lần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thứ</a:t>
                      </a:r>
                      <a:r>
                        <a:rPr lang="en-US" sz="1800"/>
                        <a:t> 7 </a:t>
                      </a:r>
                      <a:r>
                        <a:rPr lang="en-US" sz="1800" err="1"/>
                        <a:t>khóa</a:t>
                      </a:r>
                      <a:r>
                        <a:rPr lang="en-US" sz="1800"/>
                        <a:t> III </a:t>
                      </a:r>
                      <a:r>
                        <a:rPr lang="en-US" sz="1800" err="1"/>
                        <a:t>có</a:t>
                      </a:r>
                      <a:r>
                        <a:rPr lang="en-US" sz="1800"/>
                        <a:t> 4 </a:t>
                      </a:r>
                      <a:r>
                        <a:rPr lang="en-US" sz="1800" err="1"/>
                        <a:t>phương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hướng</a:t>
                      </a:r>
                      <a:r>
                        <a:rPr lang="en-US" sz="1800"/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1. </a:t>
                      </a:r>
                      <a:r>
                        <a:rPr lang="en-US" sz="1800" err="1"/>
                        <a:t>Ưu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tiên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nặng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một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cách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hợp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lí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2. </a:t>
                      </a:r>
                      <a:r>
                        <a:rPr lang="en-US" sz="1800" err="1"/>
                        <a:t>Kết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hợp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chặt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chẽ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3. Ra </a:t>
                      </a:r>
                      <a:r>
                        <a:rPr lang="en-US" sz="1800" err="1"/>
                        <a:t>sức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nhẹ</a:t>
                      </a:r>
                      <a:r>
                        <a:rPr lang="en-US" sz="1800"/>
                        <a:t> song </a:t>
                      </a:r>
                      <a:r>
                        <a:rPr lang="en-US" sz="1800" err="1"/>
                        <a:t>song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với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việc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ưu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tiên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nặng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4. Ra </a:t>
                      </a:r>
                      <a:r>
                        <a:rPr lang="en-US" sz="1800" err="1"/>
                        <a:t>sức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trung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đồng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thời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đẩy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mạnh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địa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phương</a:t>
                      </a:r>
                      <a:r>
                        <a:rPr lang="en-US" sz="1800"/>
                        <a:t>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-</a:t>
                      </a:r>
                      <a:r>
                        <a:rPr lang="en-US" sz="1800" err="1"/>
                        <a:t>Tại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hội</a:t>
                      </a:r>
                      <a:r>
                        <a:rPr lang="en-US" sz="1800"/>
                        <a:t> IV(</a:t>
                      </a:r>
                      <a:r>
                        <a:rPr lang="en-US" sz="1800" err="1"/>
                        <a:t>tháng</a:t>
                      </a:r>
                      <a:r>
                        <a:rPr lang="en-US" sz="1800"/>
                        <a:t> 12/1976) </a:t>
                      </a:r>
                      <a:r>
                        <a:rPr lang="en-US" sz="1800" err="1"/>
                        <a:t>đề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ra</a:t>
                      </a:r>
                      <a:r>
                        <a:rPr lang="en-US" sz="1800"/>
                        <a:t> CNH XHCN.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-</a:t>
                      </a:r>
                      <a:r>
                        <a:rPr lang="en-US" sz="1800" err="1"/>
                        <a:t>Tại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hội</a:t>
                      </a:r>
                      <a:r>
                        <a:rPr lang="en-US" sz="1800"/>
                        <a:t> V(</a:t>
                      </a:r>
                      <a:r>
                        <a:rPr lang="en-US" sz="1800" err="1"/>
                        <a:t>tháng</a:t>
                      </a:r>
                      <a:r>
                        <a:rPr lang="en-US" sz="1800"/>
                        <a:t> 3/1982) </a:t>
                      </a:r>
                      <a:r>
                        <a:rPr lang="en-US" sz="1800" err="1"/>
                        <a:t>lấy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làm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mặt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trận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hàng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đầu</a:t>
                      </a:r>
                      <a:r>
                        <a:rPr lang="en-US" sz="1800"/>
                        <a:t>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-</a:t>
                      </a:r>
                      <a:r>
                        <a:rPr lang="en-US" sz="1800" err="1"/>
                        <a:t>Đại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hội</a:t>
                      </a:r>
                      <a:r>
                        <a:rPr lang="en-US" sz="1800"/>
                        <a:t> XI </a:t>
                      </a:r>
                      <a:r>
                        <a:rPr lang="en-US" sz="1800" err="1"/>
                        <a:t>nước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đã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thoát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khỏi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khủng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hoảng</a:t>
                      </a:r>
                      <a:r>
                        <a:rPr lang="en-US" sz="1800"/>
                        <a:t> KT-XH. </a:t>
                      </a:r>
                      <a:r>
                        <a:rPr lang="en-US" sz="1800" err="1"/>
                        <a:t>Có</a:t>
                      </a:r>
                      <a:r>
                        <a:rPr lang="en-US" sz="1800"/>
                        <a:t> 6 </a:t>
                      </a:r>
                      <a:r>
                        <a:rPr lang="en-US" sz="1800" err="1"/>
                        <a:t>phương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hướng</a:t>
                      </a:r>
                      <a:r>
                        <a:rPr lang="en-US" sz="1800"/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1. </a:t>
                      </a:r>
                      <a:r>
                        <a:rPr lang="en-US" sz="1800" err="1"/>
                        <a:t>Giữ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vững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độc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lập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tự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chủ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đôi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với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mở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rộng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hợp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tác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quốc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r>
                        <a:rPr lang="en-US" sz="1800"/>
                        <a:t>, </a:t>
                      </a:r>
                      <a:r>
                        <a:rPr lang="en-US" sz="1800" err="1"/>
                        <a:t>đa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hóa</a:t>
                      </a:r>
                      <a:r>
                        <a:rPr lang="en-US" sz="1800"/>
                        <a:t>, </a:t>
                      </a:r>
                      <a:r>
                        <a:rPr lang="en-US" sz="1800" err="1"/>
                        <a:t>đa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hóa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quan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hệ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đối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ngoại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2. CNH-HĐH </a:t>
                      </a:r>
                      <a:r>
                        <a:rPr lang="en-US" sz="1800" err="1"/>
                        <a:t>là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sự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của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toàn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dân</a:t>
                      </a:r>
                      <a:r>
                        <a:rPr lang="en-US" sz="1800"/>
                        <a:t>, </a:t>
                      </a:r>
                      <a:r>
                        <a:rPr lang="en-US" sz="1800" err="1"/>
                        <a:t>của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mọi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thành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phần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kinh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r>
                        <a:rPr lang="en-US" sz="1800"/>
                        <a:t>, </a:t>
                      </a:r>
                      <a:r>
                        <a:rPr lang="en-US" sz="1800" err="1"/>
                        <a:t>trong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đó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Nhà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nước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kinh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giữ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vai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trò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chủ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đạo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3. </a:t>
                      </a:r>
                      <a:r>
                        <a:rPr lang="en-US" sz="1800" err="1"/>
                        <a:t>Lây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huy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nguồn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lực</a:t>
                      </a:r>
                      <a:r>
                        <a:rPr lang="en-US" sz="1800"/>
                        <a:t> con </a:t>
                      </a:r>
                      <a:r>
                        <a:rPr lang="en-US" sz="1800" err="1"/>
                        <a:t>người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làm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yếu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tố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cơ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bản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cho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sự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nghiệp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bền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vững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4. </a:t>
                      </a:r>
                      <a:r>
                        <a:rPr lang="en-US" sz="1800" err="1"/>
                        <a:t>Khoa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học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nghệ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nền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tảng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động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của</a:t>
                      </a:r>
                      <a:r>
                        <a:rPr lang="en-US" sz="1800"/>
                        <a:t> CNH-HĐH.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5. </a:t>
                      </a:r>
                      <a:r>
                        <a:rPr lang="en-US" sz="1800" err="1"/>
                        <a:t>Lấy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hiệu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quả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kinh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xã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hội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làm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tiêu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chuẩn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cở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bản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để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xác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định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phương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án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, </a:t>
                      </a:r>
                      <a:r>
                        <a:rPr lang="en-US" sz="1800" err="1"/>
                        <a:t>lựa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chọn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dự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án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đầu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tư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công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nghệ</a:t>
                      </a:r>
                      <a:r>
                        <a:rPr lang="en-US" sz="18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6. </a:t>
                      </a:r>
                      <a:r>
                        <a:rPr lang="en-US" sz="1800" err="1"/>
                        <a:t>Kết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hợp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kinh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với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quốc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phòng</a:t>
                      </a:r>
                      <a:r>
                        <a:rPr lang="en-US" sz="1800"/>
                        <a:t>-an </a:t>
                      </a:r>
                      <a:r>
                        <a:rPr lang="en-US" sz="1800" err="1"/>
                        <a:t>ninh</a:t>
                      </a:r>
                      <a:r>
                        <a:rPr lang="en-US" sz="1800"/>
                        <a:t>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87057"/>
              </p:ext>
            </p:extLst>
          </p:nvPr>
        </p:nvGraphicFramePr>
        <p:xfrm>
          <a:off x="395536" y="620688"/>
          <a:ext cx="8229600" cy="60990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 smtClean="0"/>
                        <a:t>Trước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 kern="1200" smtClean="0"/>
                        <a:t>Sau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err="1" smtClean="0"/>
                        <a:t>Không</a:t>
                      </a:r>
                      <a:r>
                        <a:rPr lang="en-US" sz="2000" kern="1200" smtClean="0"/>
                        <a:t> </a:t>
                      </a:r>
                      <a:r>
                        <a:rPr lang="en-US" sz="2000" kern="1200" err="1" smtClean="0"/>
                        <a:t>đề</a:t>
                      </a:r>
                      <a:r>
                        <a:rPr lang="en-US" sz="2000" kern="1200" smtClean="0"/>
                        <a:t> </a:t>
                      </a:r>
                      <a:r>
                        <a:rPr lang="en-US" sz="2000" kern="1200" err="1" smtClean="0"/>
                        <a:t>cập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/>
                        <a:t>Có</a:t>
                      </a:r>
                      <a:r>
                        <a:rPr lang="en-US" sz="2000"/>
                        <a:t> 5 </a:t>
                      </a:r>
                      <a:r>
                        <a:rPr lang="en-US" sz="2000" err="1"/>
                        <a:t>quan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điểm</a:t>
                      </a:r>
                      <a:r>
                        <a:rPr lang="en-US" sz="2000"/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+CNH </a:t>
                      </a:r>
                      <a:r>
                        <a:rPr lang="en-US" sz="2000" err="1"/>
                        <a:t>gắn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liền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với</a:t>
                      </a:r>
                      <a:r>
                        <a:rPr lang="en-US" sz="2000"/>
                        <a:t> HĐH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CNH, HĐH </a:t>
                      </a:r>
                      <a:r>
                        <a:rPr lang="en-US" sz="2000" err="1"/>
                        <a:t>gắn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với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triển</a:t>
                      </a:r>
                      <a:r>
                        <a:rPr lang="en-US" sz="2000"/>
                        <a:t> tri </a:t>
                      </a:r>
                      <a:r>
                        <a:rPr lang="en-US" sz="2000" err="1"/>
                        <a:t>thức</a:t>
                      </a:r>
                      <a:r>
                        <a:rPr lang="en-US" sz="2000"/>
                        <a:t> 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+CNH-HĐH </a:t>
                      </a:r>
                      <a:r>
                        <a:rPr lang="en-US" sz="2000" err="1"/>
                        <a:t>gắn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với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triển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kinh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tế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thị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trường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định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hướng</a:t>
                      </a:r>
                      <a:r>
                        <a:rPr lang="en-US" sz="2000"/>
                        <a:t> XHCN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hội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nhập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triển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kinh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tế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quốc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tế</a:t>
                      </a:r>
                      <a:r>
                        <a:rPr lang="en-US" sz="20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+</a:t>
                      </a:r>
                      <a:r>
                        <a:rPr lang="en-US" sz="2000" err="1"/>
                        <a:t>Lấy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huy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nguồn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lực</a:t>
                      </a:r>
                      <a:r>
                        <a:rPr lang="en-US" sz="2000"/>
                        <a:t> con </a:t>
                      </a:r>
                      <a:r>
                        <a:rPr lang="en-US" sz="2000" err="1"/>
                        <a:t>người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là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yếu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tố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cơ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bản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cho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sự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triển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nhanh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bền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vững</a:t>
                      </a:r>
                      <a:r>
                        <a:rPr lang="en-US" sz="2000"/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+</a:t>
                      </a:r>
                      <a:r>
                        <a:rPr lang="en-US" sz="2000" err="1"/>
                        <a:t>Khoa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học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nghệ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là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nền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tảng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động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lực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của</a:t>
                      </a:r>
                      <a:r>
                        <a:rPr lang="en-US" sz="2000"/>
                        <a:t> CNH-HĐH.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+</a:t>
                      </a:r>
                      <a:r>
                        <a:rPr lang="en-US" sz="2000" err="1"/>
                        <a:t>Phát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triển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nhanh</a:t>
                      </a:r>
                      <a:r>
                        <a:rPr lang="en-US" sz="2000"/>
                        <a:t> , </a:t>
                      </a:r>
                      <a:r>
                        <a:rPr lang="en-US" sz="2000" err="1"/>
                        <a:t>hiệu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quả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bền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vững</a:t>
                      </a:r>
                      <a:r>
                        <a:rPr lang="en-US" sz="2000"/>
                        <a:t>; </a:t>
                      </a:r>
                      <a:r>
                        <a:rPr lang="en-US" sz="2000" err="1"/>
                        <a:t>tăng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trưởng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kinh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tế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đôi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với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thực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tiễn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tiến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bộ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và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bằng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xã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hội</a:t>
                      </a:r>
                      <a:r>
                        <a:rPr lang="en-US" sz="2000"/>
                        <a:t>; </a:t>
                      </a:r>
                      <a:r>
                        <a:rPr lang="en-US" sz="2000" err="1"/>
                        <a:t>bảo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vệ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môi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trường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tự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nhiên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bảo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tồn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đa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dạng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sinh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học</a:t>
                      </a:r>
                      <a:r>
                        <a:rPr lang="en-US" sz="2000"/>
                        <a:t>.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056555"/>
              </p:ext>
            </p:extLst>
          </p:nvPr>
        </p:nvGraphicFramePr>
        <p:xfrm>
          <a:off x="395536" y="1196752"/>
          <a:ext cx="8229600" cy="469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Trước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hóa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giáo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dục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: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hàng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chục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trường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ĐH, CĐ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đời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.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Đào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tạo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xấp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xỉ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43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vạn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người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Tăng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19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lần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so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với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năm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1960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: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số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doanh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tăng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16,5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lần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Nhiều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công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lớn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hình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thành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=&gt;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Xuất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hiện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ngành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công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nặng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Một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số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lĩnh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vực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khác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cũng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bắt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đầu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Nước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tiến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hành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đường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lối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đổi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mới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Các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lĩnh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vực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công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xây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dựng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,…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đều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có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sự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vượt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bậc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so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với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trước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đổi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mới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06899064"/>
              </p:ext>
            </p:extLst>
          </p:nvPr>
        </p:nvGraphicFramePr>
        <p:xfrm>
          <a:off x="685800" y="1219200"/>
          <a:ext cx="72390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195865"/>
            <a:ext cx="501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cap="all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 viên Nhóm</a:t>
            </a:r>
            <a:endParaRPr lang="vi-VN" sz="4000" cap="all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341391"/>
              </p:ext>
            </p:extLst>
          </p:nvPr>
        </p:nvGraphicFramePr>
        <p:xfrm>
          <a:off x="467544" y="1196752"/>
          <a:ext cx="8229600" cy="502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4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Trước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Trong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kiện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lên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từ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xuất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thấp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lại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bị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chiến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tàn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nặng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nề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thì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kết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quả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đã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được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có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ý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nghĩa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hết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sức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quan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trọng-tạo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sở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ban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đầu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để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nước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nhanh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hơn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trong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các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giai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đoạn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tiếp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theo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sở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kĩ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thuật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được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tăng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cường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,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khả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năng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tự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chủ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của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nền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cao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cấu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chuyển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dịch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theo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hướng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CNH-HĐH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được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những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kết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quả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quan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trọng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Đưa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nền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8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cao</a:t>
                      </a:r>
                      <a:r>
                        <a:rPr lang="en-US" sz="2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i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624649"/>
              </p:ext>
            </p:extLst>
          </p:nvPr>
        </p:nvGraphicFramePr>
        <p:xfrm>
          <a:off x="467544" y="1412776"/>
          <a:ext cx="8229600" cy="511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Trước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u="sng" kern="120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endParaRPr lang="en-US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sở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vật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chất-kỹ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thuật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còn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hết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sức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lạc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hậu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Lực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lượng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sản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xuất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trong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nông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mới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chỉ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bước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đầu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nông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nghiệp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chưa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đáp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ứng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được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cầu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về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lương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thực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thực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phẩm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Xã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hội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thiếu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các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sản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phẩm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tiêu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dùng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thiết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yếu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kém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Tốc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độ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tăng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trưởng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còn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thấp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so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với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khả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năng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và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thấp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hơn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nhiều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nước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trong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khu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vực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cấu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chuyển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dịch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còn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chậm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Các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vùng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trọng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điểm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chưa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huy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được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mạnh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cấu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thành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phần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kinh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tế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phát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chưa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tương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xứng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với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tiềm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năng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Cơ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cấu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đầu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tư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chưa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hợp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lí</a:t>
                      </a: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Cảm ơn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1272370"/>
              </p:ext>
            </p:extLst>
          </p:nvPr>
        </p:nvGraphicFramePr>
        <p:xfrm>
          <a:off x="838200" y="1066800"/>
          <a:ext cx="7391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210234"/>
            <a:ext cx="42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smtClean="0">
                <a:solidFill>
                  <a:schemeClr val="bg1"/>
                </a:solidFill>
              </a:rPr>
              <a:t>Dàn ý thuyết Trình</a:t>
            </a:r>
            <a:endParaRPr lang="vi-VN" sz="3600" cap="al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86" y="14514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I.Công nghiệp hóa là gì?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9" y="2604634"/>
            <a:ext cx="4003002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055155"/>
            <a:ext cx="3810001" cy="2802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1" y="1175884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999373" y="2604634"/>
            <a:ext cx="1301968" cy="13335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999373" y="3938134"/>
            <a:ext cx="1334626" cy="151844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890" y="5520652"/>
            <a:ext cx="435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NSLĐ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ủa cải vật chất</a:t>
            </a:r>
            <a:endParaRPr lang="vi-VN" sz="32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429735" y="5456577"/>
            <a:ext cx="441243" cy="10204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Up Arrow 15"/>
          <p:cNvSpPr/>
          <p:nvPr/>
        </p:nvSpPr>
        <p:spPr>
          <a:xfrm>
            <a:off x="4167789" y="5715000"/>
            <a:ext cx="302762" cy="762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Up Arrow 16"/>
          <p:cNvSpPr/>
          <p:nvPr/>
        </p:nvSpPr>
        <p:spPr>
          <a:xfrm>
            <a:off x="3886200" y="5966788"/>
            <a:ext cx="281589" cy="51021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1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II.Sơ lược đường lối CNH thời kì </a:t>
            </a:r>
            <a:r>
              <a:rPr lang="en-US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đổi mới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71" y="1261459"/>
            <a:ext cx="3205163" cy="5163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16" y="2054285"/>
            <a:ext cx="1152902" cy="1142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061138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800600"/>
            <a:ext cx="1191626" cy="1191626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1676834" flipH="1">
            <a:off x="6391660" y="1898143"/>
            <a:ext cx="310673" cy="1066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endCxn id="7" idx="3"/>
          </p:cNvCxnSpPr>
          <p:nvPr/>
        </p:nvCxnSpPr>
        <p:spPr>
          <a:xfrm flipH="1">
            <a:off x="2570018" y="2572061"/>
            <a:ext cx="2230582" cy="5372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00600" y="2431543"/>
            <a:ext cx="1746396" cy="1405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 flipH="1">
            <a:off x="3401426" y="2572061"/>
            <a:ext cx="1399174" cy="28243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0" y="122682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1960-1975</a:t>
            </a:r>
            <a:endParaRPr lang="vi-VN" sz="2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48200"/>
            <a:ext cx="1219200" cy="1219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25" name="Straight Connector 24"/>
          <p:cNvCxnSpPr>
            <a:endCxn id="24" idx="1"/>
          </p:cNvCxnSpPr>
          <p:nvPr/>
        </p:nvCxnSpPr>
        <p:spPr>
          <a:xfrm>
            <a:off x="4800600" y="2598923"/>
            <a:ext cx="1981200" cy="265887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Lí do CNH</a:t>
            </a:r>
            <a:endParaRPr lang="vi-VN" sz="4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5220061"/>
              </p:ext>
            </p:extLst>
          </p:nvPr>
        </p:nvGraphicFramePr>
        <p:xfrm>
          <a:off x="381000" y="1295400"/>
          <a:ext cx="8077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 lối – kết quả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7422456"/>
              </p:ext>
            </p:extLst>
          </p:nvPr>
        </p:nvGraphicFramePr>
        <p:xfrm>
          <a:off x="914400" y="21336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7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1975-1985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8194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Phạm vi cả nước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 định đúng bước đi (Nông nghiệp là chính)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Phù hợp mục tiêu – khả năng</a:t>
            </a:r>
            <a:endParaRPr lang="vi-VN" sz="3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2087562"/>
          </a:xfrm>
        </p:spPr>
        <p:txBody>
          <a:bodyPr>
            <a:normAutofit/>
          </a:bodyPr>
          <a:lstStyle/>
          <a:p>
            <a:pPr lvl="0"/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IIII. Sự khác nhau cơ bản đường lối công nghiệp hóa ở 2 thời kì</a:t>
            </a:r>
            <a:r>
              <a:rPr lang="en-US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vi-VN" sz="36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1309</Words>
  <Application>Microsoft Office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Đường lối cách mạng của Đảng Cộng Sản Việt Nam</vt:lpstr>
      <vt:lpstr>PowerPoint Presentation</vt:lpstr>
      <vt:lpstr>PowerPoint Presentation</vt:lpstr>
      <vt:lpstr>I.Công nghiệp hóa là gì?</vt:lpstr>
      <vt:lpstr>II.Sơ lược đường lối CNH thời kì trước đổi mới</vt:lpstr>
      <vt:lpstr>Lí do CNH</vt:lpstr>
      <vt:lpstr>Đường lối – kết quả</vt:lpstr>
      <vt:lpstr>1975-1985</vt:lpstr>
      <vt:lpstr>IIII. Sự khác nhau cơ bản đường lối công nghiệp hóa ở 2 thời kì. </vt:lpstr>
      <vt:lpstr>Giống nhau</vt:lpstr>
      <vt:lpstr>Thời gian</vt:lpstr>
      <vt:lpstr>Lợi thế.</vt:lpstr>
      <vt:lpstr>Cách làm </vt:lpstr>
      <vt:lpstr>Cơ chế quản lí. </vt:lpstr>
      <vt:lpstr>Mô hình.</vt:lpstr>
      <vt:lpstr>Chủ lực thực hiện CNH</vt:lpstr>
      <vt:lpstr>Phương hướng.</vt:lpstr>
      <vt:lpstr>Quan điểm</vt:lpstr>
      <vt:lpstr>Kết quả </vt:lpstr>
      <vt:lpstr>Ý nghĩa</vt:lpstr>
      <vt:lpstr>Hạn chế</vt:lpstr>
      <vt:lpstr>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Đường lối cách mạng của Đảng Cộng Sản Việt Nam</dc:title>
  <dc:creator>windows</dc:creator>
  <cp:lastModifiedBy>windows</cp:lastModifiedBy>
  <cp:revision>47</cp:revision>
  <dcterms:created xsi:type="dcterms:W3CDTF">2016-11-05T11:16:04Z</dcterms:created>
  <dcterms:modified xsi:type="dcterms:W3CDTF">2016-11-08T08:43:51Z</dcterms:modified>
</cp:coreProperties>
</file>