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57" r:id="rId4"/>
    <p:sldId id="258" r:id="rId5"/>
    <p:sldId id="259" r:id="rId6"/>
    <p:sldId id="260" r:id="rId7"/>
    <p:sldId id="261" r:id="rId8"/>
    <p:sldId id="262" r:id="rId9"/>
    <p:sldId id="263" r:id="rId10"/>
    <p:sldId id="291" r:id="rId11"/>
    <p:sldId id="265" r:id="rId12"/>
    <p:sldId id="266" r:id="rId13"/>
    <p:sldId id="293" r:id="rId14"/>
    <p:sldId id="295" r:id="rId15"/>
    <p:sldId id="297" r:id="rId16"/>
    <p:sldId id="299" r:id="rId17"/>
    <p:sldId id="268" r:id="rId18"/>
    <p:sldId id="286" r:id="rId19"/>
    <p:sldId id="287" r:id="rId20"/>
    <p:sldId id="301" r:id="rId21"/>
    <p:sldId id="302" r:id="rId22"/>
    <p:sldId id="303"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23" d="100"/>
          <a:sy n="123" d="100"/>
        </p:scale>
        <p:origin x="11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132817-67F6-47B3-BD5E-45A3EE66E666}" type="datetimeFigureOut">
              <a:rPr lang="en-US" smtClean="0"/>
              <a:t>17/01/2018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3810469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32817-67F6-47B3-BD5E-45A3EE66E666}" type="datetimeFigureOut">
              <a:rPr lang="en-US" smtClean="0"/>
              <a:t>17/01/2018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380757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32817-67F6-47B3-BD5E-45A3EE66E666}" type="datetimeFigureOut">
              <a:rPr lang="en-US" smtClean="0"/>
              <a:t>17/01/2018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365569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32817-67F6-47B3-BD5E-45A3EE66E666}" type="datetimeFigureOut">
              <a:rPr lang="en-US" smtClean="0"/>
              <a:t>17/01/2018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205951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132817-67F6-47B3-BD5E-45A3EE66E666}" type="datetimeFigureOut">
              <a:rPr lang="en-US" smtClean="0"/>
              <a:t>17/01/2018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23525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132817-67F6-47B3-BD5E-45A3EE66E666}" type="datetimeFigureOut">
              <a:rPr lang="en-US" smtClean="0"/>
              <a:t>17/01/2018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298430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132817-67F6-47B3-BD5E-45A3EE66E666}" type="datetimeFigureOut">
              <a:rPr lang="en-US" smtClean="0"/>
              <a:t>17/01/2018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143315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132817-67F6-47B3-BD5E-45A3EE66E666}" type="datetimeFigureOut">
              <a:rPr lang="en-US" smtClean="0"/>
              <a:t>17/01/2018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211196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32817-67F6-47B3-BD5E-45A3EE66E666}" type="datetimeFigureOut">
              <a:rPr lang="en-US" smtClean="0"/>
              <a:t>17/01/2018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157566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132817-67F6-47B3-BD5E-45A3EE66E666}" type="datetimeFigureOut">
              <a:rPr lang="en-US" smtClean="0"/>
              <a:t>17/01/2018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181250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132817-67F6-47B3-BD5E-45A3EE66E666}" type="datetimeFigureOut">
              <a:rPr lang="en-US" smtClean="0"/>
              <a:t>17/01/2018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784CF-0572-4688-B47C-0AC6347EC44F}" type="slidenum">
              <a:rPr lang="en-US" smtClean="0"/>
              <a:t>‹#›</a:t>
            </a:fld>
            <a:endParaRPr lang="en-US"/>
          </a:p>
        </p:txBody>
      </p:sp>
    </p:spTree>
    <p:extLst>
      <p:ext uri="{BB962C8B-B14F-4D97-AF65-F5344CB8AC3E}">
        <p14:creationId xmlns:p14="http://schemas.microsoft.com/office/powerpoint/2010/main" val="333383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32817-67F6-47B3-BD5E-45A3EE66E666}" type="datetimeFigureOut">
              <a:rPr lang="en-US" smtClean="0"/>
              <a:t>17/01/2018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784CF-0572-4688-B47C-0AC6347EC44F}" type="slidenum">
              <a:rPr lang="en-US" smtClean="0"/>
              <a:t>‹#›</a:t>
            </a:fld>
            <a:endParaRPr lang="en-US"/>
          </a:p>
        </p:txBody>
      </p:sp>
    </p:spTree>
    <p:extLst>
      <p:ext uri="{BB962C8B-B14F-4D97-AF65-F5344CB8AC3E}">
        <p14:creationId xmlns:p14="http://schemas.microsoft.com/office/powerpoint/2010/main" val="195900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5725"/>
            <a:ext cx="9144000" cy="2709863"/>
          </a:xfrm>
        </p:spPr>
        <p:txBody>
          <a:bodyPr>
            <a:normAutofit fontScale="90000"/>
          </a:bodyPr>
          <a:lstStyle/>
          <a:p>
            <a:r>
              <a:rPr lang="en-US" sz="5600" b="1" dirty="0" err="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Đường</a:t>
            </a:r>
            <a:r>
              <a:rPr lang="en-US" sz="5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5600" b="1" dirty="0" err="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lối</a:t>
            </a:r>
            <a:r>
              <a:rPr lang="en-US" sz="5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vi-VN" sz="5600" b="1" dirty="0" err="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a:t>
            </a:r>
            <a:r>
              <a:rPr lang="en-US" sz="5600" b="1" dirty="0" err="1"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ách</a:t>
            </a:r>
            <a:r>
              <a:rPr lang="en-US" sz="5600" b="1" dirty="0"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5600" b="1" dirty="0" err="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mạng</a:t>
            </a:r>
            <a:r>
              <a:rPr lang="en-US" sz="5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5600" b="1" dirty="0" err="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của</a:t>
            </a:r>
            <a:r>
              <a:rPr lang="en-US" sz="5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5600" b="1" dirty="0" err="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Đảng</a:t>
            </a:r>
            <a:r>
              <a:rPr lang="en-US" sz="5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vi-VN" sz="5600" b="1" dirty="0" err="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a:t>
            </a:r>
            <a:r>
              <a:rPr lang="en-US" sz="5600" b="1" dirty="0" err="1"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ộng</a:t>
            </a:r>
            <a:r>
              <a:rPr lang="en-US" sz="5600" b="1" dirty="0"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5600" b="1" dirty="0" err="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sản</a:t>
            </a:r>
            <a:r>
              <a:rPr lang="en-US" sz="5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5600" b="1" dirty="0" err="1"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Việt</a:t>
            </a:r>
            <a:r>
              <a:rPr lang="en-US" sz="5600" b="1" dirty="0" smtClean="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a:t>
            </a:r>
            <a:r>
              <a:rPr lang="en-US" sz="5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Nam</a:t>
            </a:r>
            <a:br>
              <a:rPr lang="en-US" sz="56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                           </a:t>
            </a:r>
            <a:r>
              <a:rPr lang="en-US" sz="2800" dirty="0" err="1" smtClean="0">
                <a:effectLst>
                  <a:outerShdw blurRad="38100" dist="25400" dir="5400000" algn="ctr">
                    <a:srgbClr val="6E747A">
                      <a:alpha val="43000"/>
                    </a:srgbClr>
                  </a:outerShdw>
                </a:effectLst>
                <a:latin typeface="Times New Roman" panose="02020603050405020304" pitchFamily="18" charset="0"/>
                <a:cs typeface="Times New Roman" panose="02020603050405020304" pitchFamily="18" charset="0"/>
              </a:rPr>
              <a:t>Giảng</a:t>
            </a:r>
            <a:r>
              <a:rPr lang="en-US" sz="2800" dirty="0" smtClean="0">
                <a:effectLst>
                  <a:outerShdw blurRad="38100" dist="25400" dir="5400000" algn="ctr">
                    <a:srgbClr val="6E747A">
                      <a:alpha val="43000"/>
                    </a:srgbClr>
                  </a:outerShdw>
                </a:effectLst>
                <a:latin typeface="Times New Roman" panose="02020603050405020304" pitchFamily="18" charset="0"/>
                <a:cs typeface="Times New Roman" panose="02020603050405020304" pitchFamily="18" charset="0"/>
              </a:rPr>
              <a:t> </a:t>
            </a:r>
            <a:r>
              <a:rPr lang="en-US" sz="2800" dirty="0" err="1">
                <a:effectLst>
                  <a:outerShdw blurRad="38100" dist="25400" dir="5400000" algn="ctr">
                    <a:srgbClr val="6E747A">
                      <a:alpha val="43000"/>
                    </a:srgbClr>
                  </a:outerShdw>
                </a:effectLst>
                <a:latin typeface="Times New Roman" panose="02020603050405020304" pitchFamily="18" charset="0"/>
                <a:cs typeface="Times New Roman" panose="02020603050405020304" pitchFamily="18" charset="0"/>
              </a:rPr>
              <a:t>Viên</a:t>
            </a:r>
            <a:r>
              <a:rPr lang="en-US" sz="2800" dirty="0">
                <a:effectLst>
                  <a:outerShdw blurRad="38100" dist="25400" dir="5400000" algn="ctr">
                    <a:srgbClr val="6E747A">
                      <a:alpha val="43000"/>
                    </a:srgbClr>
                  </a:outerShdw>
                </a:effectLst>
                <a:latin typeface="Times New Roman" panose="02020603050405020304" pitchFamily="18" charset="0"/>
                <a:cs typeface="Times New Roman" panose="02020603050405020304" pitchFamily="18" charset="0"/>
              </a:rPr>
              <a:t>: </a:t>
            </a:r>
            <a:r>
              <a:rPr lang="en-US" sz="2800" dirty="0" err="1">
                <a:effectLst>
                  <a:outerShdw blurRad="38100" dist="25400" dir="5400000" algn="ctr">
                    <a:srgbClr val="6E747A">
                      <a:alpha val="43000"/>
                    </a:srgbClr>
                  </a:outerShdw>
                </a:effectLst>
                <a:latin typeface="Times New Roman" panose="02020603050405020304" pitchFamily="18" charset="0"/>
                <a:cs typeface="Times New Roman" panose="02020603050405020304" pitchFamily="18" charset="0"/>
              </a:rPr>
              <a:t>Nguyễn</a:t>
            </a:r>
            <a:r>
              <a:rPr lang="en-US" sz="2800" dirty="0">
                <a:effectLst>
                  <a:outerShdw blurRad="38100" dist="25400" dir="5400000" algn="ctr">
                    <a:srgbClr val="6E747A">
                      <a:alpha val="43000"/>
                    </a:srgbClr>
                  </a:outerShdw>
                </a:effectLst>
                <a:latin typeface="Times New Roman" panose="02020603050405020304" pitchFamily="18" charset="0"/>
                <a:cs typeface="Times New Roman" panose="02020603050405020304" pitchFamily="18" charset="0"/>
              </a:rPr>
              <a:t> Minh </a:t>
            </a:r>
            <a:r>
              <a:rPr lang="en-US" sz="2800" dirty="0" err="1">
                <a:effectLst>
                  <a:outerShdw blurRad="38100" dist="25400" dir="5400000" algn="ctr">
                    <a:srgbClr val="6E747A">
                      <a:alpha val="43000"/>
                    </a:srgbClr>
                  </a:outerShdw>
                </a:effectLst>
                <a:latin typeface="Times New Roman" panose="02020603050405020304" pitchFamily="18" charset="0"/>
                <a:cs typeface="Times New Roman" panose="02020603050405020304" pitchFamily="18" charset="0"/>
              </a:rPr>
              <a:t>Quang</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800351"/>
            <a:ext cx="9144000" cy="1655762"/>
          </a:xfrm>
        </p:spPr>
        <p:txBody>
          <a:bodyPr>
            <a:normAutofit/>
          </a:bodyPr>
          <a:lstStyle/>
          <a:p>
            <a:r>
              <a:rPr lang="en-US" sz="2500" b="1" u="sng" dirty="0" err="1" smtClean="0">
                <a:latin typeface="Times New Roman" panose="02020603050405020304" pitchFamily="18" charset="0"/>
                <a:cs typeface="Times New Roman" panose="02020603050405020304" pitchFamily="18" charset="0"/>
              </a:rPr>
              <a:t>Nhóm</a:t>
            </a:r>
            <a:r>
              <a:rPr lang="en-US" sz="2500" b="1" u="sng" dirty="0" smtClean="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sinh</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viên</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thực</a:t>
            </a:r>
            <a:r>
              <a:rPr lang="en-US" sz="2500" b="1" u="sng" dirty="0">
                <a:latin typeface="Times New Roman" panose="02020603050405020304" pitchFamily="18" charset="0"/>
                <a:cs typeface="Times New Roman" panose="02020603050405020304" pitchFamily="18" charset="0"/>
              </a:rPr>
              <a:t> </a:t>
            </a:r>
            <a:r>
              <a:rPr lang="en-US" sz="2500" b="1" u="sng" dirty="0" err="1">
                <a:latin typeface="Times New Roman" panose="02020603050405020304" pitchFamily="18" charset="0"/>
                <a:cs typeface="Times New Roman" panose="02020603050405020304" pitchFamily="18" charset="0"/>
              </a:rPr>
              <a:t>hiện</a:t>
            </a:r>
            <a:r>
              <a:rPr lang="en-US" sz="2500" b="1" u="sng"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28610359"/>
              </p:ext>
            </p:extLst>
          </p:nvPr>
        </p:nvGraphicFramePr>
        <p:xfrm>
          <a:off x="2859087" y="3478498"/>
          <a:ext cx="6473826" cy="2785038"/>
        </p:xfrm>
        <a:graphic>
          <a:graphicData uri="http://schemas.openxmlformats.org/drawingml/2006/table">
            <a:tbl>
              <a:tblPr firstRow="1" firstCol="1" bandRow="1">
                <a:tableStyleId>{1E171933-4619-4E11-9A3F-F7608DF75F80}</a:tableStyleId>
              </a:tblPr>
              <a:tblGrid>
                <a:gridCol w="806632">
                  <a:extLst>
                    <a:ext uri="{9D8B030D-6E8A-4147-A177-3AD203B41FA5}">
                      <a16:colId xmlns:a16="http://schemas.microsoft.com/office/drawing/2014/main" val="20000"/>
                    </a:ext>
                  </a:extLst>
                </a:gridCol>
                <a:gridCol w="2916056">
                  <a:extLst>
                    <a:ext uri="{9D8B030D-6E8A-4147-A177-3AD203B41FA5}">
                      <a16:colId xmlns:a16="http://schemas.microsoft.com/office/drawing/2014/main" val="20001"/>
                    </a:ext>
                  </a:extLst>
                </a:gridCol>
                <a:gridCol w="2751138">
                  <a:extLst>
                    <a:ext uri="{9D8B030D-6E8A-4147-A177-3AD203B41FA5}">
                      <a16:colId xmlns:a16="http://schemas.microsoft.com/office/drawing/2014/main" val="20002"/>
                    </a:ext>
                  </a:extLst>
                </a:gridCol>
              </a:tblGrid>
              <a:tr h="312697">
                <a:tc>
                  <a:txBody>
                    <a:bodyPr/>
                    <a:lstStyle/>
                    <a:p>
                      <a:pPr algn="ctr">
                        <a:lnSpc>
                          <a:spcPct val="107000"/>
                        </a:lnSpc>
                        <a:spcAft>
                          <a:spcPts val="0"/>
                        </a:spcAft>
                        <a:tabLst>
                          <a:tab pos="4133850" algn="l"/>
                        </a:tabLst>
                      </a:pPr>
                      <a:r>
                        <a:rPr lang="en-US" sz="2000" dirty="0">
                          <a:effectLst/>
                          <a:latin typeface="Times New Roman" panose="02020603050405020304" pitchFamily="18" charset="0"/>
                          <a:cs typeface="Times New Roman" panose="02020603050405020304" pitchFamily="18" charset="0"/>
                        </a:rPr>
                        <a:t>STT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err="1">
                          <a:effectLst/>
                          <a:latin typeface="Times New Roman" panose="02020603050405020304" pitchFamily="18" charset="0"/>
                          <a:cs typeface="Times New Roman" panose="02020603050405020304" pitchFamily="18" charset="0"/>
                        </a:rPr>
                        <a:t>Họ</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và</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tên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a:effectLst/>
                          <a:latin typeface="Times New Roman" panose="02020603050405020304" pitchFamily="18" charset="0"/>
                          <a:cs typeface="Times New Roman" panose="02020603050405020304" pitchFamily="18" charset="0"/>
                        </a:rPr>
                        <a:t>MSSV</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05416">
                <a:tc>
                  <a:txBody>
                    <a:bodyPr/>
                    <a:lstStyle/>
                    <a:p>
                      <a:pPr algn="ctr">
                        <a:lnSpc>
                          <a:spcPct val="107000"/>
                        </a:lnSpc>
                        <a:spcAft>
                          <a:spcPts val="0"/>
                        </a:spcAft>
                        <a:tabLst>
                          <a:tab pos="4133850" algn="l"/>
                        </a:tabLst>
                      </a:pPr>
                      <a:r>
                        <a:rPr lang="en-US"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err="1">
                          <a:effectLst/>
                          <a:latin typeface="Times New Roman" panose="02020603050405020304" pitchFamily="18" charset="0"/>
                          <a:cs typeface="Times New Roman" panose="02020603050405020304" pitchFamily="18" charset="0"/>
                        </a:rPr>
                        <a:t>Lương</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Thị</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Ngọc</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Hạnh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a:effectLst/>
                          <a:latin typeface="Times New Roman" panose="02020603050405020304" pitchFamily="18" charset="0"/>
                          <a:cs typeface="Times New Roman" panose="02020603050405020304" pitchFamily="18" charset="0"/>
                        </a:rPr>
                        <a:t>2150726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90525">
                <a:tc>
                  <a:txBody>
                    <a:bodyPr/>
                    <a:lstStyle/>
                    <a:p>
                      <a:pPr algn="ctr">
                        <a:lnSpc>
                          <a:spcPct val="107000"/>
                        </a:lnSpc>
                        <a:spcAft>
                          <a:spcPts val="0"/>
                        </a:spcAft>
                        <a:tabLst>
                          <a:tab pos="4133850" algn="l"/>
                        </a:tabLst>
                      </a:pPr>
                      <a:r>
                        <a:rPr lang="en-US" sz="2000">
                          <a:effectLst/>
                          <a:latin typeface="Times New Roman" panose="02020603050405020304" pitchFamily="18" charset="0"/>
                          <a:cs typeface="Times New Roman" panose="02020603050405020304" pitchFamily="18" charset="0"/>
                        </a:rPr>
                        <a:t>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a:effectLst/>
                          <a:latin typeface="Times New Roman" panose="02020603050405020304" pitchFamily="18" charset="0"/>
                          <a:cs typeface="Times New Roman" panose="02020603050405020304" pitchFamily="18" charset="0"/>
                        </a:rPr>
                        <a:t>Trần Hoàng Đạt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a:effectLst/>
                          <a:latin typeface="Times New Roman" panose="02020603050405020304" pitchFamily="18" charset="0"/>
                          <a:cs typeface="Times New Roman" panose="02020603050405020304" pitchFamily="18" charset="0"/>
                        </a:rPr>
                        <a:t>2152211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19100">
                <a:tc>
                  <a:txBody>
                    <a:bodyPr/>
                    <a:lstStyle/>
                    <a:p>
                      <a:pPr algn="ctr">
                        <a:lnSpc>
                          <a:spcPct val="107000"/>
                        </a:lnSpc>
                        <a:spcAft>
                          <a:spcPts val="0"/>
                        </a:spcAft>
                        <a:tabLst>
                          <a:tab pos="4133850" algn="l"/>
                        </a:tabLst>
                      </a:pPr>
                      <a:r>
                        <a:rPr lang="en-US" sz="2000">
                          <a:effectLst/>
                          <a:latin typeface="Times New Roman" panose="02020603050405020304" pitchFamily="18" charset="0"/>
                          <a:cs typeface="Times New Roman" panose="02020603050405020304" pitchFamily="18" charset="0"/>
                        </a:rPr>
                        <a:t>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err="1">
                          <a:effectLst/>
                          <a:latin typeface="Times New Roman" panose="02020603050405020304" pitchFamily="18" charset="0"/>
                          <a:cs typeface="Times New Roman" panose="02020603050405020304" pitchFamily="18" charset="0"/>
                        </a:rPr>
                        <a:t>Attasumpun</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Narin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a:effectLst/>
                          <a:latin typeface="Times New Roman" panose="02020603050405020304" pitchFamily="18" charset="0"/>
                          <a:cs typeface="Times New Roman" panose="02020603050405020304" pitchFamily="18" charset="0"/>
                        </a:rPr>
                        <a:t>2162705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419100">
                <a:tc>
                  <a:txBody>
                    <a:bodyPr/>
                    <a:lstStyle/>
                    <a:p>
                      <a:pPr algn="ctr">
                        <a:lnSpc>
                          <a:spcPct val="107000"/>
                        </a:lnSpc>
                        <a:spcAft>
                          <a:spcPts val="0"/>
                        </a:spcAft>
                        <a:tabLst>
                          <a:tab pos="4133850" algn="l"/>
                        </a:tabLst>
                      </a:pPr>
                      <a:r>
                        <a:rPr lang="en-US" sz="2000">
                          <a:effectLst/>
                          <a:latin typeface="Times New Roman" panose="02020603050405020304" pitchFamily="18" charset="0"/>
                          <a:cs typeface="Times New Roman" panose="02020603050405020304" pitchFamily="18" charset="0"/>
                        </a:rPr>
                        <a:t>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a:effectLst/>
                          <a:latin typeface="Times New Roman" panose="02020603050405020304" pitchFamily="18" charset="0"/>
                          <a:cs typeface="Times New Roman" panose="02020603050405020304" pitchFamily="18" charset="0"/>
                        </a:rPr>
                        <a:t>Đoàn Khôi Nguyên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a:effectLst/>
                          <a:latin typeface="Times New Roman" panose="02020603050405020304" pitchFamily="18" charset="0"/>
                          <a:cs typeface="Times New Roman" panose="02020603050405020304" pitchFamily="18" charset="0"/>
                        </a:rPr>
                        <a:t>2152007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409575">
                <a:tc>
                  <a:txBody>
                    <a:bodyPr/>
                    <a:lstStyle/>
                    <a:p>
                      <a:pPr algn="ctr">
                        <a:lnSpc>
                          <a:spcPct val="107000"/>
                        </a:lnSpc>
                        <a:spcAft>
                          <a:spcPts val="0"/>
                        </a:spcAft>
                        <a:tabLst>
                          <a:tab pos="4133850" algn="l"/>
                        </a:tabLst>
                      </a:pPr>
                      <a:r>
                        <a:rPr lang="en-US" sz="2000">
                          <a:effectLst/>
                          <a:latin typeface="Times New Roman" panose="02020603050405020304" pitchFamily="18" charset="0"/>
                          <a:cs typeface="Times New Roman" panose="02020603050405020304" pitchFamily="18" charset="0"/>
                        </a:rPr>
                        <a:t>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a:effectLst/>
                          <a:latin typeface="Times New Roman" panose="02020603050405020304" pitchFamily="18" charset="0"/>
                          <a:cs typeface="Times New Roman" panose="02020603050405020304" pitchFamily="18" charset="0"/>
                        </a:rPr>
                        <a:t>Nguyễn Thị Thanh Thùy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a:effectLst/>
                          <a:latin typeface="Times New Roman" panose="02020603050405020304" pitchFamily="18" charset="0"/>
                          <a:cs typeface="Times New Roman" panose="02020603050405020304" pitchFamily="18" charset="0"/>
                        </a:rPr>
                        <a:t>2150489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428625">
                <a:tc>
                  <a:txBody>
                    <a:bodyPr/>
                    <a:lstStyle/>
                    <a:p>
                      <a:pPr algn="ctr">
                        <a:lnSpc>
                          <a:spcPct val="107000"/>
                        </a:lnSpc>
                        <a:spcAft>
                          <a:spcPts val="0"/>
                        </a:spcAft>
                        <a:tabLst>
                          <a:tab pos="4133850" algn="l"/>
                        </a:tabLst>
                      </a:pPr>
                      <a:r>
                        <a:rPr lang="en-US" sz="2000" dirty="0">
                          <a:effectLst/>
                          <a:latin typeface="Times New Roman" panose="02020603050405020304" pitchFamily="18" charset="0"/>
                          <a:cs typeface="Times New Roman" panose="02020603050405020304" pitchFamily="18" charset="0"/>
                        </a:rPr>
                        <a:t>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err="1">
                          <a:effectLst/>
                          <a:latin typeface="Times New Roman" panose="02020603050405020304" pitchFamily="18" charset="0"/>
                          <a:cs typeface="Times New Roman" panose="02020603050405020304" pitchFamily="18" charset="0"/>
                        </a:rPr>
                        <a:t>Ngô</a:t>
                      </a:r>
                      <a:r>
                        <a:rPr lang="en-US" sz="2000" dirty="0">
                          <a:effectLst/>
                          <a:latin typeface="Times New Roman" panose="02020603050405020304" pitchFamily="18" charset="0"/>
                          <a:cs typeface="Times New Roman" panose="02020603050405020304" pitchFamily="18" charset="0"/>
                        </a:rPr>
                        <a:t> Kim </a:t>
                      </a:r>
                      <a:r>
                        <a:rPr lang="en-US" sz="2000" dirty="0" err="1">
                          <a:effectLst/>
                          <a:latin typeface="Times New Roman" panose="02020603050405020304" pitchFamily="18" charset="0"/>
                          <a:cs typeface="Times New Roman" panose="02020603050405020304" pitchFamily="18" charset="0"/>
                        </a:rPr>
                        <a:t>Ngân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4133850" algn="l"/>
                        </a:tabLst>
                      </a:pPr>
                      <a:r>
                        <a:rPr lang="en-US" sz="2000" dirty="0">
                          <a:effectLst/>
                          <a:latin typeface="Times New Roman" panose="02020603050405020304" pitchFamily="18" charset="0"/>
                          <a:cs typeface="Times New Roman" panose="02020603050405020304" pitchFamily="18" charset="0"/>
                        </a:rPr>
                        <a:t>2160450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02748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9099"/>
            <a:ext cx="10515600" cy="5534025"/>
          </a:xfrm>
        </p:spPr>
        <p:txBody>
          <a:bodyPr>
            <a:normAutofit lnSpcReduction="10000"/>
          </a:bodyPr>
          <a:lstStyle/>
          <a:p>
            <a:pPr>
              <a:lnSpc>
                <a:spcPct val="150000"/>
              </a:lnSpc>
              <a:buFont typeface="Wingdings" panose="05000000000000000000" pitchFamily="2" charset="2"/>
              <a:buChar char="v"/>
            </a:pPr>
            <a:r>
              <a:rPr lang="en-US" sz="3500" b="1" dirty="0" err="1">
                <a:solidFill>
                  <a:srgbClr val="0070C0"/>
                </a:solidFill>
                <a:latin typeface="Times New Roman" panose="02020603050405020304" pitchFamily="18" charset="0"/>
                <a:cs typeface="Times New Roman" panose="02020603050405020304" pitchFamily="18" charset="0"/>
              </a:rPr>
              <a:t>Miền</a:t>
            </a:r>
            <a:r>
              <a:rPr lang="en-US" sz="3500" b="1" dirty="0">
                <a:solidFill>
                  <a:srgbClr val="0070C0"/>
                </a:solidFill>
                <a:latin typeface="Times New Roman" panose="02020603050405020304" pitchFamily="18" charset="0"/>
                <a:cs typeface="Times New Roman" panose="02020603050405020304" pitchFamily="18" charset="0"/>
              </a:rPr>
              <a:t> Nam.</a:t>
            </a:r>
          </a:p>
          <a:p>
            <a:pPr lvl="0">
              <a:buFont typeface="Wingdings" panose="05000000000000000000" pitchFamily="2" charset="2"/>
              <a:buChar char="q"/>
            </a:pPr>
            <a:r>
              <a:rPr lang="vi-VN" sz="2500" b="1" dirty="0" smtClean="0">
                <a:latin typeface="Times New Roman" panose="02020603050405020304" pitchFamily="18" charset="0"/>
                <a:cs typeface="Times New Roman" panose="02020603050405020304" pitchFamily="18" charset="0"/>
              </a:rPr>
              <a:t> </a:t>
            </a:r>
            <a:r>
              <a:rPr lang="en-US" sz="2500" b="1" dirty="0" smtClean="0">
                <a:latin typeface="Times New Roman" panose="02020603050405020304" pitchFamily="18" charset="0"/>
                <a:cs typeface="Times New Roman" panose="02020603050405020304" pitchFamily="18" charset="0"/>
              </a:rPr>
              <a:t>Theo </a:t>
            </a:r>
            <a:r>
              <a:rPr lang="en-US" sz="2500" b="1" dirty="0" err="1">
                <a:latin typeface="Times New Roman" panose="02020603050405020304" pitchFamily="18" charset="0"/>
                <a:cs typeface="Times New Roman" panose="02020603050405020304" pitchFamily="18" charset="0"/>
              </a:rPr>
              <a:t>Hiệp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Định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họp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tại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Postdam</a:t>
            </a:r>
            <a:r>
              <a:rPr lang="en-US" sz="2500" b="1" dirty="0">
                <a:latin typeface="Times New Roman" panose="02020603050405020304" pitchFamily="18" charset="0"/>
                <a:cs typeface="Times New Roman" panose="02020603050405020304" pitchFamily="18" charset="0"/>
              </a:rPr>
              <a:t> (07/1945) </a:t>
            </a:r>
            <a:r>
              <a:rPr lang="en-US" sz="2500" b="1" dirty="0" err="1">
                <a:latin typeface="Times New Roman" panose="02020603050405020304" pitchFamily="18" charset="0"/>
                <a:cs typeface="Times New Roman" panose="02020603050405020304" pitchFamily="18" charset="0"/>
              </a:rPr>
              <a:t>về</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Đông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Dương</a:t>
            </a:r>
            <a:r>
              <a:rPr lang="en-US" sz="2500" b="1" dirty="0">
                <a:latin typeface="Times New Roman" panose="02020603050405020304" pitchFamily="18" charset="0"/>
                <a:cs typeface="Times New Roman" panose="02020603050405020304" pitchFamily="18" charset="0"/>
              </a:rPr>
              <a:t>:</a:t>
            </a:r>
          </a:p>
          <a:p>
            <a:pPr lvl="1" algn="just">
              <a:lnSpc>
                <a:spcPct val="150000"/>
              </a:lnSpc>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cắt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16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mặt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trận</a:t>
            </a:r>
            <a:r>
              <a:rPr lang="en-US"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gn="just">
              <a:lnSpc>
                <a:spcPct val="150000"/>
              </a:lnSpc>
              <a:buFont typeface="Times New Roman" panose="02020603050405020304" pitchFamily="18" charset="0"/>
              <a:buChar char="⸙"/>
            </a:pPr>
            <a:r>
              <a:rPr lang="en-US" dirty="0" err="1">
                <a:latin typeface="Times New Roman" panose="02020603050405020304" pitchFamily="18" charset="0"/>
                <a:cs typeface="Times New Roman" panose="02020603050405020304" pitchFamily="18" charset="0"/>
              </a:rPr>
              <a:t>Phía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gn="just">
              <a:lnSpc>
                <a:spcPct val="150000"/>
              </a:lnSpc>
              <a:buFont typeface="Times New Roman" panose="02020603050405020304" pitchFamily="18" charset="0"/>
              <a:buChar char="⸙"/>
            </a:pPr>
            <a:r>
              <a:rPr lang="en-US" dirty="0" err="1">
                <a:latin typeface="Times New Roman" panose="02020603050405020304" pitchFamily="18" charset="0"/>
                <a:cs typeface="Times New Roman" panose="02020603050405020304" pitchFamily="18" charset="0"/>
              </a:rPr>
              <a:t>Phía</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Đế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Anh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Dương</a:t>
            </a:r>
            <a:r>
              <a:rPr lang="en-US"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Đế</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Quốc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Pháp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với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sự</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trợ</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giúp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của</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Đế</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Quốc</a:t>
            </a:r>
            <a:r>
              <a:rPr lang="en-US" sz="2500" b="1" dirty="0">
                <a:latin typeface="Times New Roman" panose="02020603050405020304" pitchFamily="18" charset="0"/>
                <a:cs typeface="Times New Roman" panose="02020603050405020304" pitchFamily="18" charset="0"/>
              </a:rPr>
              <a:t> Anh </a:t>
            </a:r>
            <a:r>
              <a:rPr lang="en-US" sz="2500" b="1" dirty="0" err="1">
                <a:latin typeface="Times New Roman" panose="02020603050405020304" pitchFamily="18" charset="0"/>
                <a:cs typeface="Times New Roman" panose="02020603050405020304" pitchFamily="18" charset="0"/>
              </a:rPr>
              <a:t>đã</a:t>
            </a:r>
            <a:r>
              <a:rPr lang="en-US" sz="2500" b="1" dirty="0">
                <a:latin typeface="Times New Roman" panose="02020603050405020304" pitchFamily="18" charset="0"/>
                <a:cs typeface="Times New Roman" panose="02020603050405020304" pitchFamily="18" charset="0"/>
              </a:rPr>
              <a:t> quay </a:t>
            </a:r>
            <a:r>
              <a:rPr lang="en-US" sz="2500" b="1" dirty="0" err="1">
                <a:latin typeface="Times New Roman" panose="02020603050405020304" pitchFamily="18" charset="0"/>
                <a:cs typeface="Times New Roman" panose="02020603050405020304" pitchFamily="18" charset="0"/>
              </a:rPr>
              <a:t>trở</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lại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và</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đóng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quân</a:t>
            </a:r>
            <a:r>
              <a:rPr lang="en-US" sz="2500" b="1" dirty="0">
                <a:latin typeface="Times New Roman" panose="02020603050405020304" pitchFamily="18" charset="0"/>
                <a:cs typeface="Times New Roman" panose="02020603050405020304" pitchFamily="18" charset="0"/>
              </a:rPr>
              <a:t> ở </a:t>
            </a:r>
            <a:r>
              <a:rPr lang="en-US" sz="2500" b="1" dirty="0" err="1">
                <a:latin typeface="Times New Roman" panose="02020603050405020304" pitchFamily="18" charset="0"/>
                <a:cs typeface="Times New Roman" panose="02020603050405020304" pitchFamily="18" charset="0"/>
              </a:rPr>
              <a:t>Miền</a:t>
            </a:r>
            <a:r>
              <a:rPr lang="en-US" sz="2500" b="1" dirty="0">
                <a:latin typeface="Times New Roman" panose="02020603050405020304" pitchFamily="18" charset="0"/>
                <a:cs typeface="Times New Roman" panose="02020603050405020304" pitchFamily="18" charset="0"/>
              </a:rPr>
              <a:t> Nam </a:t>
            </a:r>
            <a:r>
              <a:rPr lang="en-US" sz="2500" b="1" dirty="0" err="1">
                <a:latin typeface="Times New Roman" panose="02020603050405020304" pitchFamily="18" charset="0"/>
                <a:cs typeface="Times New Roman" panose="02020603050405020304" pitchFamily="18" charset="0"/>
              </a:rPr>
              <a:t>và</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tranh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chấp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giữa</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Việt</a:t>
            </a:r>
            <a:r>
              <a:rPr lang="en-US" sz="2500" b="1" dirty="0">
                <a:latin typeface="Times New Roman" panose="02020603050405020304" pitchFamily="18" charset="0"/>
                <a:cs typeface="Times New Roman" panose="02020603050405020304" pitchFamily="18" charset="0"/>
              </a:rPr>
              <a:t> Minh </a:t>
            </a:r>
            <a:r>
              <a:rPr lang="en-US" sz="2500" b="1" dirty="0" err="1">
                <a:latin typeface="Times New Roman" panose="02020603050405020304" pitchFamily="18" charset="0"/>
                <a:cs typeface="Times New Roman" panose="02020603050405020304" pitchFamily="18" charset="0"/>
              </a:rPr>
              <a:t>và</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Đế</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Quốc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Pháp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và</a:t>
            </a:r>
            <a:r>
              <a:rPr lang="en-US" sz="2500" b="1" dirty="0">
                <a:latin typeface="Times New Roman" panose="02020603050405020304" pitchFamily="18" charset="0"/>
                <a:cs typeface="Times New Roman" panose="02020603050405020304" pitchFamily="18" charset="0"/>
              </a:rPr>
              <a:t> Anh </a:t>
            </a:r>
            <a:r>
              <a:rPr lang="en-US" sz="2500" b="1" dirty="0" err="1">
                <a:latin typeface="Times New Roman" panose="02020603050405020304" pitchFamily="18" charset="0"/>
                <a:cs typeface="Times New Roman" panose="02020603050405020304" pitchFamily="18" charset="0"/>
              </a:rPr>
              <a:t>nổ</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ra</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khắp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Miền</a:t>
            </a:r>
            <a:r>
              <a:rPr lang="en-US" sz="2500" b="1" dirty="0">
                <a:latin typeface="Times New Roman" panose="02020603050405020304" pitchFamily="18" charset="0"/>
                <a:cs typeface="Times New Roman" panose="02020603050405020304" pitchFamily="18" charset="0"/>
              </a:rPr>
              <a:t> Nam.</a:t>
            </a:r>
          </a:p>
          <a:p>
            <a:pPr lvl="0"/>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94693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b="1" dirty="0" smtClean="0">
                <a:solidFill>
                  <a:srgbClr val="FF0000"/>
                </a:solidFill>
              </a:rPr>
              <a:t>II. Chủ trương, biện pháp của Đảng</a:t>
            </a:r>
            <a:r>
              <a:rPr lang="en-US" sz="4000" dirty="0" smtClean="0"/>
              <a:t/>
            </a:r>
            <a:br>
              <a:rPr lang="en-US" sz="4000" dirty="0" smtClean="0"/>
            </a:br>
            <a:endParaRPr lang="en-US" sz="4000" dirty="0"/>
          </a:p>
        </p:txBody>
      </p:sp>
      <p:sp>
        <p:nvSpPr>
          <p:cNvPr id="3" name="Content Placeholder 2"/>
          <p:cNvSpPr>
            <a:spLocks noGrp="1"/>
          </p:cNvSpPr>
          <p:nvPr>
            <p:ph idx="1"/>
          </p:nvPr>
        </p:nvSpPr>
        <p:spPr>
          <a:xfrm>
            <a:off x="838200" y="1362075"/>
            <a:ext cx="10515600" cy="4481513"/>
          </a:xfrm>
        </p:spPr>
        <p:txBody>
          <a:bodyPr>
            <a:normAutofit/>
          </a:bodyPr>
          <a:lstStyle/>
          <a:p>
            <a:pPr marL="0" indent="0">
              <a:lnSpc>
                <a:spcPct val="150000"/>
              </a:lnSpc>
              <a:buNone/>
            </a:pPr>
            <a:r>
              <a:rPr lang="en-US" b="1" dirty="0">
                <a:solidFill>
                  <a:srgbClr val="0070C0"/>
                </a:solidFill>
                <a:latin typeface="Times New Roman (Headings)"/>
              </a:rPr>
              <a:t>1. </a:t>
            </a:r>
            <a:r>
              <a:rPr lang="en-US" b="1" dirty="0" err="1">
                <a:solidFill>
                  <a:srgbClr val="0070C0"/>
                </a:solidFill>
                <a:latin typeface="Times New Roman (Headings)"/>
              </a:rPr>
              <a:t>Xây</a:t>
            </a:r>
            <a:r>
              <a:rPr lang="en-US" b="1" dirty="0">
                <a:solidFill>
                  <a:srgbClr val="0070C0"/>
                </a:solidFill>
                <a:latin typeface="Times New Roman (Headings)"/>
              </a:rPr>
              <a:t> </a:t>
            </a:r>
            <a:r>
              <a:rPr lang="en-US" b="1" dirty="0" err="1">
                <a:solidFill>
                  <a:srgbClr val="0070C0"/>
                </a:solidFill>
                <a:latin typeface="Times New Roman (Headings)"/>
              </a:rPr>
              <a:t>dựng</a:t>
            </a:r>
            <a:r>
              <a:rPr lang="en-US" b="1" dirty="0">
                <a:solidFill>
                  <a:srgbClr val="0070C0"/>
                </a:solidFill>
                <a:latin typeface="Times New Roman (Headings)"/>
              </a:rPr>
              <a:t> </a:t>
            </a:r>
            <a:r>
              <a:rPr lang="en-US" b="1" dirty="0" err="1">
                <a:solidFill>
                  <a:srgbClr val="0070C0"/>
                </a:solidFill>
                <a:latin typeface="Times New Roman (Headings)"/>
              </a:rPr>
              <a:t>chính</a:t>
            </a:r>
            <a:r>
              <a:rPr lang="en-US" b="1" dirty="0">
                <a:solidFill>
                  <a:srgbClr val="0070C0"/>
                </a:solidFill>
                <a:latin typeface="Times New Roman (Headings)"/>
              </a:rPr>
              <a:t> </a:t>
            </a:r>
            <a:r>
              <a:rPr lang="en-US" b="1" dirty="0" err="1">
                <a:solidFill>
                  <a:srgbClr val="0070C0"/>
                </a:solidFill>
                <a:latin typeface="Times New Roman (Headings)"/>
              </a:rPr>
              <a:t>quyền</a:t>
            </a:r>
            <a:r>
              <a:rPr lang="en-US" b="1" dirty="0">
                <a:solidFill>
                  <a:srgbClr val="0070C0"/>
                </a:solidFill>
                <a:latin typeface="Times New Roman (Headings)"/>
              </a:rPr>
              <a:t> </a:t>
            </a:r>
            <a:r>
              <a:rPr lang="en-US" sz="2500" b="1" dirty="0">
                <a:solidFill>
                  <a:srgbClr val="0070C0"/>
                </a:solidFill>
                <a:latin typeface="Times New Roman (Headings)"/>
              </a:rPr>
              <a:t>:</a:t>
            </a:r>
          </a:p>
          <a:p>
            <a:pPr>
              <a:lnSpc>
                <a:spcPct val="150000"/>
              </a:lnSpc>
              <a:buFontTx/>
              <a:buChar char="۞"/>
            </a:pPr>
            <a:r>
              <a:rPr lang="en-US" sz="2500" dirty="0" err="1" smtClean="0">
                <a:latin typeface="Times New Roman (Headings)"/>
              </a:rPr>
              <a:t>Cuộc</a:t>
            </a:r>
            <a:r>
              <a:rPr lang="en-US" sz="2500" dirty="0" smtClean="0">
                <a:latin typeface="Times New Roman (Headings)"/>
              </a:rPr>
              <a:t> </a:t>
            </a:r>
            <a:r>
              <a:rPr lang="en-US" sz="2500" dirty="0" err="1">
                <a:latin typeface="Times New Roman (Headings)"/>
              </a:rPr>
              <a:t>cách</a:t>
            </a:r>
            <a:r>
              <a:rPr lang="en-US" sz="2500" dirty="0">
                <a:latin typeface="Times New Roman (Headings)"/>
              </a:rPr>
              <a:t> </a:t>
            </a:r>
            <a:r>
              <a:rPr lang="en-US" sz="2500" dirty="0" err="1">
                <a:latin typeface="Times New Roman (Headings)"/>
              </a:rPr>
              <a:t>mạng</a:t>
            </a:r>
            <a:r>
              <a:rPr lang="en-US" sz="2500" dirty="0">
                <a:latin typeface="Times New Roman (Headings)"/>
              </a:rPr>
              <a:t> </a:t>
            </a:r>
            <a:r>
              <a:rPr lang="en-US" sz="2500" dirty="0" err="1">
                <a:latin typeface="Times New Roman (Headings)"/>
              </a:rPr>
              <a:t>Đông</a:t>
            </a:r>
            <a:r>
              <a:rPr lang="en-US" sz="2500" dirty="0">
                <a:latin typeface="Times New Roman (Headings)"/>
              </a:rPr>
              <a:t> </a:t>
            </a:r>
            <a:r>
              <a:rPr lang="en-US" sz="2500" dirty="0" err="1">
                <a:latin typeface="Times New Roman (Headings)"/>
              </a:rPr>
              <a:t>Dương</a:t>
            </a:r>
            <a:r>
              <a:rPr lang="en-US" sz="2500" dirty="0">
                <a:latin typeface="Times New Roman (Headings)"/>
              </a:rPr>
              <a:t> =&gt; </a:t>
            </a:r>
            <a:r>
              <a:rPr lang="en-US" sz="2500" dirty="0" err="1">
                <a:latin typeface="Times New Roman (Headings)"/>
              </a:rPr>
              <a:t>cuộc</a:t>
            </a:r>
            <a:r>
              <a:rPr lang="en-US" sz="2500" dirty="0">
                <a:latin typeface="Times New Roman (Headings)"/>
              </a:rPr>
              <a:t> </a:t>
            </a:r>
            <a:r>
              <a:rPr lang="en-US" sz="2500" dirty="0" err="1">
                <a:latin typeface="Times New Roman (Headings)"/>
              </a:rPr>
              <a:t>cách</a:t>
            </a:r>
            <a:r>
              <a:rPr lang="en-US" sz="2500" dirty="0">
                <a:latin typeface="Times New Roman (Headings)"/>
              </a:rPr>
              <a:t> </a:t>
            </a:r>
            <a:r>
              <a:rPr lang="en-US" sz="2500" dirty="0" err="1">
                <a:latin typeface="Times New Roman (Headings)"/>
              </a:rPr>
              <a:t>mạng</a:t>
            </a:r>
            <a:r>
              <a:rPr lang="en-US" sz="2500" dirty="0">
                <a:latin typeface="Times New Roman (Headings)"/>
              </a:rPr>
              <a:t> </a:t>
            </a:r>
            <a:r>
              <a:rPr lang="en-US" sz="2500" dirty="0" err="1">
                <a:latin typeface="Times New Roman (Headings)"/>
              </a:rPr>
              <a:t>dân</a:t>
            </a:r>
            <a:r>
              <a:rPr lang="en-US" sz="2500" dirty="0">
                <a:latin typeface="Times New Roman (Headings)"/>
              </a:rPr>
              <a:t> </a:t>
            </a:r>
            <a:r>
              <a:rPr lang="en-US" sz="2500" dirty="0" err="1">
                <a:latin typeface="Times New Roman (Headings)"/>
              </a:rPr>
              <a:t>tộc</a:t>
            </a:r>
            <a:r>
              <a:rPr lang="en-US" sz="2500" dirty="0">
                <a:latin typeface="Times New Roman (Headings)"/>
              </a:rPr>
              <a:t> </a:t>
            </a:r>
            <a:r>
              <a:rPr lang="en-US" sz="2500" dirty="0" err="1">
                <a:latin typeface="Times New Roman (Headings)"/>
              </a:rPr>
              <a:t>giải</a:t>
            </a:r>
            <a:r>
              <a:rPr lang="en-US" sz="2500" dirty="0">
                <a:latin typeface="Times New Roman (Headings)"/>
              </a:rPr>
              <a:t> </a:t>
            </a:r>
            <a:r>
              <a:rPr lang="en-US" sz="2500" dirty="0" err="1">
                <a:latin typeface="Times New Roman (Headings)"/>
              </a:rPr>
              <a:t>phóng</a:t>
            </a:r>
            <a:endParaRPr lang="en-US" sz="2500" dirty="0">
              <a:latin typeface="Times New Roman (Headings)"/>
            </a:endParaRPr>
          </a:p>
          <a:p>
            <a:pPr>
              <a:lnSpc>
                <a:spcPct val="150000"/>
              </a:lnSpc>
              <a:buFontTx/>
              <a:buChar char="۞"/>
            </a:pPr>
            <a:r>
              <a:rPr lang="en-US" sz="2500" dirty="0" smtClean="0">
                <a:latin typeface="Times New Roman (Headings)"/>
              </a:rPr>
              <a:t>“</a:t>
            </a:r>
            <a:r>
              <a:rPr lang="en-US" sz="2500" dirty="0" err="1">
                <a:latin typeface="Times New Roman (Headings)"/>
              </a:rPr>
              <a:t>Dân</a:t>
            </a:r>
            <a:r>
              <a:rPr lang="en-US" sz="2500" dirty="0">
                <a:latin typeface="Times New Roman (Headings)"/>
              </a:rPr>
              <a:t> </a:t>
            </a:r>
            <a:r>
              <a:rPr lang="en-US" sz="2500" dirty="0" err="1">
                <a:latin typeface="Times New Roman (Headings)"/>
              </a:rPr>
              <a:t>tộc</a:t>
            </a:r>
            <a:r>
              <a:rPr lang="en-US" sz="2500" dirty="0">
                <a:latin typeface="Times New Roman (Headings)"/>
              </a:rPr>
              <a:t> </a:t>
            </a:r>
            <a:r>
              <a:rPr lang="en-US" sz="2500" dirty="0" err="1">
                <a:latin typeface="Times New Roman (Headings)"/>
              </a:rPr>
              <a:t>trên</a:t>
            </a:r>
            <a:r>
              <a:rPr lang="en-US" sz="2500" dirty="0">
                <a:latin typeface="Times New Roman (Headings)"/>
              </a:rPr>
              <a:t> </a:t>
            </a:r>
            <a:r>
              <a:rPr lang="en-US" sz="2500" dirty="0" err="1">
                <a:latin typeface="Times New Roman (Headings)"/>
              </a:rPr>
              <a:t>hết</a:t>
            </a:r>
            <a:r>
              <a:rPr lang="en-US" sz="2500" dirty="0">
                <a:latin typeface="Times New Roman (Headings)"/>
              </a:rPr>
              <a:t>, </a:t>
            </a:r>
            <a:r>
              <a:rPr lang="en-US" sz="2500" dirty="0" err="1">
                <a:latin typeface="Times New Roman (Headings)"/>
              </a:rPr>
              <a:t>Tổ</a:t>
            </a:r>
            <a:r>
              <a:rPr lang="en-US" sz="2500" dirty="0">
                <a:latin typeface="Times New Roman (Headings)"/>
              </a:rPr>
              <a:t> </a:t>
            </a:r>
            <a:r>
              <a:rPr lang="en-US" sz="2500" dirty="0" err="1">
                <a:latin typeface="Times New Roman (Headings)"/>
              </a:rPr>
              <a:t>quốc</a:t>
            </a:r>
            <a:r>
              <a:rPr lang="en-US" sz="2500" dirty="0">
                <a:latin typeface="Times New Roman (Headings)"/>
              </a:rPr>
              <a:t> </a:t>
            </a:r>
            <a:r>
              <a:rPr lang="en-US" sz="2500" dirty="0" err="1">
                <a:latin typeface="Times New Roman (Headings)"/>
              </a:rPr>
              <a:t>trên</a:t>
            </a:r>
            <a:r>
              <a:rPr lang="en-US" sz="2500" dirty="0">
                <a:latin typeface="Times New Roman (Headings)"/>
              </a:rPr>
              <a:t> </a:t>
            </a:r>
            <a:r>
              <a:rPr lang="en-US" sz="2500" dirty="0" err="1">
                <a:latin typeface="Times New Roman (Headings)"/>
              </a:rPr>
              <a:t>hết</a:t>
            </a:r>
            <a:r>
              <a:rPr lang="en-US" sz="2500" dirty="0">
                <a:latin typeface="Times New Roman (Headings)"/>
              </a:rPr>
              <a:t>!”</a:t>
            </a:r>
          </a:p>
          <a:p>
            <a:pPr>
              <a:lnSpc>
                <a:spcPct val="150000"/>
              </a:lnSpc>
              <a:buFontTx/>
              <a:buChar char="۞"/>
            </a:pPr>
            <a:r>
              <a:rPr lang="en-US" sz="2500" dirty="0" err="1" smtClean="0">
                <a:latin typeface="Times New Roman (Headings)"/>
              </a:rPr>
              <a:t>Thực</a:t>
            </a:r>
            <a:r>
              <a:rPr lang="en-US" sz="2500" dirty="0" smtClean="0">
                <a:latin typeface="Times New Roman (Headings)"/>
              </a:rPr>
              <a:t> </a:t>
            </a:r>
            <a:r>
              <a:rPr lang="en-US" sz="2500" dirty="0" err="1">
                <a:latin typeface="Times New Roman (Headings)"/>
              </a:rPr>
              <a:t>dân</a:t>
            </a:r>
            <a:r>
              <a:rPr lang="en-US" sz="2500" dirty="0">
                <a:latin typeface="Times New Roman (Headings)"/>
              </a:rPr>
              <a:t> </a:t>
            </a:r>
            <a:r>
              <a:rPr lang="en-US" sz="2500" dirty="0" err="1">
                <a:latin typeface="Times New Roman (Headings)"/>
              </a:rPr>
              <a:t>Pháp</a:t>
            </a:r>
            <a:r>
              <a:rPr lang="en-US" sz="2500" dirty="0">
                <a:latin typeface="Times New Roman (Headings)"/>
              </a:rPr>
              <a:t> </a:t>
            </a:r>
            <a:r>
              <a:rPr lang="en-US" sz="2500" dirty="0" err="1">
                <a:latin typeface="Times New Roman (Headings)"/>
              </a:rPr>
              <a:t>xâm</a:t>
            </a:r>
            <a:r>
              <a:rPr lang="en-US" sz="2500" dirty="0">
                <a:latin typeface="Times New Roman (Headings)"/>
              </a:rPr>
              <a:t> </a:t>
            </a:r>
            <a:r>
              <a:rPr lang="en-US" sz="2500" dirty="0" err="1">
                <a:latin typeface="Times New Roman (Headings)"/>
              </a:rPr>
              <a:t>lược</a:t>
            </a:r>
            <a:r>
              <a:rPr lang="en-US" sz="2500" dirty="0">
                <a:latin typeface="Times New Roman (Headings)"/>
              </a:rPr>
              <a:t> </a:t>
            </a:r>
            <a:r>
              <a:rPr lang="en-US" sz="2500" dirty="0" err="1">
                <a:latin typeface="Times New Roman (Headings)"/>
              </a:rPr>
              <a:t>là</a:t>
            </a:r>
            <a:r>
              <a:rPr lang="en-US" sz="2500" dirty="0">
                <a:latin typeface="Times New Roman (Headings)"/>
              </a:rPr>
              <a:t> </a:t>
            </a:r>
            <a:r>
              <a:rPr lang="en-US" sz="2500" dirty="0" err="1">
                <a:latin typeface="Times New Roman (Headings)"/>
              </a:rPr>
              <a:t>kẻ</a:t>
            </a:r>
            <a:r>
              <a:rPr lang="en-US" sz="2500" dirty="0">
                <a:latin typeface="Times New Roman (Headings)"/>
              </a:rPr>
              <a:t> </a:t>
            </a:r>
            <a:r>
              <a:rPr lang="en-US" sz="2500" dirty="0" err="1">
                <a:latin typeface="Times New Roman (Headings)"/>
              </a:rPr>
              <a:t>thù</a:t>
            </a:r>
            <a:r>
              <a:rPr lang="en-US" sz="2500" dirty="0">
                <a:latin typeface="Times New Roman (Headings)"/>
              </a:rPr>
              <a:t> </a:t>
            </a:r>
            <a:r>
              <a:rPr lang="en-US" sz="2500" dirty="0" err="1">
                <a:latin typeface="Times New Roman (Headings)"/>
              </a:rPr>
              <a:t>chính</a:t>
            </a:r>
            <a:r>
              <a:rPr lang="en-US" sz="2500" dirty="0">
                <a:latin typeface="Times New Roman (Headings)"/>
              </a:rPr>
              <a:t> </a:t>
            </a:r>
            <a:r>
              <a:rPr lang="en-US" sz="2500" dirty="0" err="1">
                <a:latin typeface="Times New Roman (Headings)"/>
              </a:rPr>
              <a:t>của</a:t>
            </a:r>
            <a:r>
              <a:rPr lang="en-US" sz="2500" dirty="0">
                <a:latin typeface="Times New Roman (Headings)"/>
              </a:rPr>
              <a:t> </a:t>
            </a:r>
            <a:r>
              <a:rPr lang="en-US" sz="2500" dirty="0" err="1">
                <a:latin typeface="Times New Roman (Headings)"/>
              </a:rPr>
              <a:t>cách</a:t>
            </a:r>
            <a:r>
              <a:rPr lang="en-US" sz="2500" dirty="0">
                <a:latin typeface="Times New Roman (Headings)"/>
              </a:rPr>
              <a:t> </a:t>
            </a:r>
            <a:r>
              <a:rPr lang="en-US" sz="2500" dirty="0" err="1">
                <a:latin typeface="Times New Roman (Headings)"/>
              </a:rPr>
              <a:t>mạng</a:t>
            </a:r>
            <a:r>
              <a:rPr lang="en-US" sz="2500" dirty="0">
                <a:latin typeface="Times New Roman (Headings)"/>
              </a:rPr>
              <a:t>.</a:t>
            </a:r>
          </a:p>
          <a:p>
            <a:pPr>
              <a:lnSpc>
                <a:spcPct val="150000"/>
              </a:lnSpc>
              <a:buFontTx/>
              <a:buChar char="۞"/>
            </a:pPr>
            <a:r>
              <a:rPr lang="en-US" sz="2500" dirty="0" err="1" smtClean="0">
                <a:latin typeface="Times New Roman (Headings)"/>
              </a:rPr>
              <a:t>Nhiệm</a:t>
            </a:r>
            <a:r>
              <a:rPr lang="en-US" sz="2500" dirty="0" smtClean="0">
                <a:latin typeface="Times New Roman (Headings)"/>
              </a:rPr>
              <a:t> </a:t>
            </a:r>
            <a:r>
              <a:rPr lang="en-US" sz="2500" dirty="0" err="1">
                <a:latin typeface="Times New Roman (Headings)"/>
              </a:rPr>
              <a:t>vụ</a:t>
            </a:r>
            <a:r>
              <a:rPr lang="en-US" sz="2500" dirty="0">
                <a:latin typeface="Times New Roman (Headings)"/>
              </a:rPr>
              <a:t> </a:t>
            </a:r>
            <a:r>
              <a:rPr lang="en-US" sz="2500" dirty="0" err="1">
                <a:latin typeface="Times New Roman (Headings)"/>
              </a:rPr>
              <a:t>của</a:t>
            </a:r>
            <a:r>
              <a:rPr lang="en-US" sz="2500" dirty="0">
                <a:latin typeface="Times New Roman (Headings)"/>
              </a:rPr>
              <a:t> </a:t>
            </a:r>
            <a:r>
              <a:rPr lang="en-US" sz="2500" dirty="0" err="1">
                <a:latin typeface="Times New Roman (Headings)"/>
              </a:rPr>
              <a:t>nhân</a:t>
            </a:r>
            <a:r>
              <a:rPr lang="en-US" sz="2500" dirty="0">
                <a:latin typeface="Times New Roman (Headings)"/>
              </a:rPr>
              <a:t> </a:t>
            </a:r>
            <a:r>
              <a:rPr lang="en-US" sz="2500" dirty="0" err="1">
                <a:latin typeface="Times New Roman (Headings)"/>
              </a:rPr>
              <a:t>dân</a:t>
            </a:r>
            <a:r>
              <a:rPr lang="en-US" sz="2500" dirty="0">
                <a:latin typeface="Times New Roman (Headings)"/>
              </a:rPr>
              <a:t>: </a:t>
            </a:r>
            <a:r>
              <a:rPr lang="en-US" sz="2500" dirty="0" err="1">
                <a:latin typeface="Times New Roman (Headings)"/>
              </a:rPr>
              <a:t>củng</a:t>
            </a:r>
            <a:r>
              <a:rPr lang="en-US" sz="2500" dirty="0">
                <a:latin typeface="Times New Roman (Headings)"/>
              </a:rPr>
              <a:t> </a:t>
            </a:r>
            <a:r>
              <a:rPr lang="en-US" sz="2500" dirty="0" err="1">
                <a:latin typeface="Times New Roman (Headings)"/>
              </a:rPr>
              <a:t>cố</a:t>
            </a:r>
            <a:r>
              <a:rPr lang="en-US" sz="2500" dirty="0">
                <a:latin typeface="Times New Roman (Headings)"/>
              </a:rPr>
              <a:t> </a:t>
            </a:r>
            <a:r>
              <a:rPr lang="en-US" sz="2500" dirty="0" err="1">
                <a:latin typeface="Times New Roman (Headings)"/>
              </a:rPr>
              <a:t>chính</a:t>
            </a:r>
            <a:r>
              <a:rPr lang="en-US" sz="2500" dirty="0">
                <a:latin typeface="Times New Roman (Headings)"/>
              </a:rPr>
              <a:t> </a:t>
            </a:r>
            <a:r>
              <a:rPr lang="en-US" sz="2500" dirty="0" err="1">
                <a:latin typeface="Times New Roman (Headings)"/>
              </a:rPr>
              <a:t>quyền</a:t>
            </a:r>
            <a:r>
              <a:rPr lang="en-US" sz="2500" dirty="0">
                <a:latin typeface="Times New Roman (Headings)"/>
              </a:rPr>
              <a:t> , </a:t>
            </a:r>
            <a:r>
              <a:rPr lang="en-US" sz="2500" dirty="0" err="1">
                <a:latin typeface="Times New Roman (Headings)"/>
              </a:rPr>
              <a:t>chống</a:t>
            </a:r>
            <a:r>
              <a:rPr lang="en-US" sz="2500" dirty="0">
                <a:latin typeface="Times New Roman (Headings)"/>
              </a:rPr>
              <a:t> </a:t>
            </a:r>
            <a:r>
              <a:rPr lang="en-US" sz="2500" dirty="0" err="1">
                <a:latin typeface="Times New Roman (Headings)"/>
              </a:rPr>
              <a:t>thực</a:t>
            </a:r>
            <a:r>
              <a:rPr lang="en-US" sz="2500" dirty="0">
                <a:latin typeface="Times New Roman (Headings)"/>
              </a:rPr>
              <a:t> </a:t>
            </a:r>
            <a:r>
              <a:rPr lang="en-US" sz="2500" dirty="0" err="1">
                <a:latin typeface="Times New Roman (Headings)"/>
              </a:rPr>
              <a:t>dân</a:t>
            </a:r>
            <a:r>
              <a:rPr lang="en-US" sz="2500" dirty="0">
                <a:latin typeface="Times New Roman (Headings)"/>
              </a:rPr>
              <a:t> </a:t>
            </a:r>
            <a:r>
              <a:rPr lang="en-US" sz="2500" dirty="0" err="1">
                <a:latin typeface="Times New Roman (Headings)"/>
              </a:rPr>
              <a:t>Pháp</a:t>
            </a:r>
            <a:r>
              <a:rPr lang="en-US" sz="2500" dirty="0">
                <a:latin typeface="Times New Roman (Headings)"/>
              </a:rPr>
              <a:t> </a:t>
            </a:r>
            <a:r>
              <a:rPr lang="en-US" sz="2500" dirty="0" err="1">
                <a:latin typeface="Times New Roman (Headings)"/>
              </a:rPr>
              <a:t>xâm</a:t>
            </a:r>
            <a:r>
              <a:rPr lang="en-US" sz="2500" dirty="0">
                <a:latin typeface="Times New Roman (Headings)"/>
              </a:rPr>
              <a:t> </a:t>
            </a:r>
            <a:r>
              <a:rPr lang="en-US" sz="2500" dirty="0" err="1">
                <a:latin typeface="Times New Roman (Headings)"/>
              </a:rPr>
              <a:t>lược</a:t>
            </a:r>
            <a:r>
              <a:rPr lang="en-US" sz="2500" dirty="0">
                <a:latin typeface="Times New Roman (Headings)"/>
              </a:rPr>
              <a:t>, </a:t>
            </a:r>
            <a:r>
              <a:rPr lang="en-US" sz="2500" dirty="0" err="1">
                <a:latin typeface="Times New Roman (Headings)"/>
              </a:rPr>
              <a:t>bài</a:t>
            </a:r>
            <a:r>
              <a:rPr lang="en-US" sz="2500" dirty="0">
                <a:latin typeface="Times New Roman (Headings)"/>
              </a:rPr>
              <a:t> </a:t>
            </a:r>
            <a:r>
              <a:rPr lang="en-US" sz="2500" dirty="0" err="1">
                <a:latin typeface="Times New Roman (Headings)"/>
              </a:rPr>
              <a:t>trừ</a:t>
            </a:r>
            <a:r>
              <a:rPr lang="en-US" sz="2500" dirty="0">
                <a:latin typeface="Times New Roman (Headings)"/>
              </a:rPr>
              <a:t> </a:t>
            </a:r>
            <a:r>
              <a:rPr lang="en-US" sz="2500" dirty="0" err="1">
                <a:latin typeface="Times New Roman (Headings)"/>
              </a:rPr>
              <a:t>nội</a:t>
            </a:r>
            <a:r>
              <a:rPr lang="en-US" sz="2500" dirty="0">
                <a:latin typeface="Times New Roman (Headings)"/>
              </a:rPr>
              <a:t> </a:t>
            </a:r>
            <a:r>
              <a:rPr lang="en-US" sz="2500" dirty="0" err="1">
                <a:latin typeface="Times New Roman (Headings)"/>
              </a:rPr>
              <a:t>phản</a:t>
            </a:r>
            <a:r>
              <a:rPr lang="en-US" sz="2500" dirty="0">
                <a:latin typeface="Times New Roman (Headings)"/>
              </a:rPr>
              <a:t>, </a:t>
            </a:r>
            <a:r>
              <a:rPr lang="en-US" sz="2500" dirty="0" err="1">
                <a:latin typeface="Times New Roman (Headings)"/>
              </a:rPr>
              <a:t>cải</a:t>
            </a:r>
            <a:r>
              <a:rPr lang="en-US" sz="2500" dirty="0">
                <a:latin typeface="Times New Roman (Headings)"/>
              </a:rPr>
              <a:t> </a:t>
            </a:r>
            <a:r>
              <a:rPr lang="en-US" sz="2500" dirty="0" err="1">
                <a:latin typeface="Times New Roman (Headings)"/>
              </a:rPr>
              <a:t>thiện</a:t>
            </a:r>
            <a:r>
              <a:rPr lang="en-US" sz="2500" dirty="0">
                <a:latin typeface="Times New Roman (Headings)"/>
              </a:rPr>
              <a:t> </a:t>
            </a:r>
            <a:r>
              <a:rPr lang="en-US" sz="2500" dirty="0" err="1">
                <a:latin typeface="Times New Roman (Headings)"/>
              </a:rPr>
              <a:t>đời</a:t>
            </a:r>
            <a:r>
              <a:rPr lang="en-US" sz="2500" dirty="0">
                <a:latin typeface="Times New Roman (Headings)"/>
              </a:rPr>
              <a:t> </a:t>
            </a:r>
            <a:r>
              <a:rPr lang="en-US" sz="2500" dirty="0" err="1">
                <a:latin typeface="Times New Roman (Headings)"/>
              </a:rPr>
              <a:t>sống</a:t>
            </a:r>
            <a:r>
              <a:rPr lang="en-US" sz="2500" dirty="0">
                <a:latin typeface="Times New Roman (Headings)"/>
              </a:rPr>
              <a:t> </a:t>
            </a:r>
            <a:r>
              <a:rPr lang="en-US" sz="2500" dirty="0" err="1">
                <a:latin typeface="Times New Roman (Headings)"/>
              </a:rPr>
              <a:t>nhân</a:t>
            </a:r>
            <a:r>
              <a:rPr lang="en-US" sz="2500" dirty="0">
                <a:latin typeface="Times New Roman (Headings)"/>
              </a:rPr>
              <a:t> </a:t>
            </a:r>
            <a:r>
              <a:rPr lang="en-US" sz="2500" dirty="0" err="1">
                <a:latin typeface="Times New Roman (Headings)"/>
              </a:rPr>
              <a:t>dân</a:t>
            </a:r>
            <a:r>
              <a:rPr lang="en-US" sz="2500" dirty="0">
                <a:latin typeface="Times New Roman (Headings)"/>
              </a:rPr>
              <a:t>.</a:t>
            </a:r>
          </a:p>
          <a:p>
            <a:pPr marL="0" indent="0">
              <a:lnSpc>
                <a:spcPct val="150000"/>
              </a:lnSpc>
              <a:buNone/>
            </a:pPr>
            <a:endParaRPr lang="en-US" sz="2500" dirty="0">
              <a:latin typeface="Times New Roman (Headings)"/>
            </a:endParaRPr>
          </a:p>
        </p:txBody>
      </p:sp>
    </p:spTree>
    <p:extLst>
      <p:ext uri="{BB962C8B-B14F-4D97-AF65-F5344CB8AC3E}">
        <p14:creationId xmlns:p14="http://schemas.microsoft.com/office/powerpoint/2010/main" val="408367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0524"/>
            <a:ext cx="10515600" cy="6200775"/>
          </a:xfrm>
        </p:spPr>
        <p:txBody>
          <a:bodyPr>
            <a:normAutofit lnSpcReduction="10000"/>
          </a:bodyPr>
          <a:lstStyle/>
          <a:p>
            <a:pPr marL="0" indent="0">
              <a:lnSpc>
                <a:spcPct val="150000"/>
              </a:lnSpc>
              <a:buNone/>
            </a:pPr>
            <a:r>
              <a:rPr lang="en-US" sz="3000" b="1" dirty="0">
                <a:solidFill>
                  <a:srgbClr val="0070C0"/>
                </a:solidFill>
                <a:latin typeface="Times New Roman (Headings)"/>
              </a:rPr>
              <a:t>2. </a:t>
            </a:r>
            <a:r>
              <a:rPr lang="en-US" sz="3000" b="1" dirty="0" err="1">
                <a:solidFill>
                  <a:srgbClr val="0070C0"/>
                </a:solidFill>
                <a:latin typeface="Times New Roman (Headings)"/>
              </a:rPr>
              <a:t>Kinh</a:t>
            </a:r>
            <a:r>
              <a:rPr lang="en-US" sz="3000" b="1" dirty="0">
                <a:solidFill>
                  <a:srgbClr val="0070C0"/>
                </a:solidFill>
                <a:latin typeface="Times New Roman (Headings)"/>
              </a:rPr>
              <a:t> </a:t>
            </a:r>
            <a:r>
              <a:rPr lang="en-US" sz="3000" b="1" dirty="0" err="1">
                <a:solidFill>
                  <a:srgbClr val="0070C0"/>
                </a:solidFill>
                <a:latin typeface="Times New Roman (Headings)"/>
              </a:rPr>
              <a:t>tế</a:t>
            </a:r>
            <a:endParaRPr lang="en-US" sz="3000" b="1" dirty="0">
              <a:solidFill>
                <a:srgbClr val="0070C0"/>
              </a:solidFill>
              <a:latin typeface="Times New Roman (Headings)"/>
            </a:endParaRPr>
          </a:p>
          <a:p>
            <a:pPr>
              <a:lnSpc>
                <a:spcPct val="150000"/>
              </a:lnSpc>
              <a:buFont typeface="Wingdings" panose="05000000000000000000" pitchFamily="2" charset="2"/>
              <a:buChar char="q"/>
            </a:pPr>
            <a:r>
              <a:rPr lang="en-US" sz="2500" dirty="0" err="1">
                <a:latin typeface="Times New Roman (Headings)"/>
              </a:rPr>
              <a:t>Tổ</a:t>
            </a:r>
            <a:r>
              <a:rPr lang="en-US" sz="2500" dirty="0">
                <a:latin typeface="Times New Roman (Headings)"/>
              </a:rPr>
              <a:t> </a:t>
            </a:r>
            <a:r>
              <a:rPr lang="en-US" sz="2500" dirty="0" err="1">
                <a:latin typeface="Times New Roman (Headings)"/>
              </a:rPr>
              <a:t>chức</a:t>
            </a:r>
            <a:r>
              <a:rPr lang="en-US" sz="2500" dirty="0">
                <a:latin typeface="Times New Roman (Headings)"/>
              </a:rPr>
              <a:t> </a:t>
            </a:r>
            <a:r>
              <a:rPr lang="en-US" sz="2500" dirty="0" err="1">
                <a:latin typeface="Times New Roman (Headings)"/>
              </a:rPr>
              <a:t>cứu</a:t>
            </a:r>
            <a:r>
              <a:rPr lang="en-US" sz="2500" dirty="0">
                <a:latin typeface="Times New Roman (Headings)"/>
              </a:rPr>
              <a:t> </a:t>
            </a:r>
            <a:r>
              <a:rPr lang="en-US" sz="2500" dirty="0" err="1">
                <a:latin typeface="Times New Roman (Headings)"/>
              </a:rPr>
              <a:t>đói</a:t>
            </a:r>
            <a:r>
              <a:rPr lang="en-US" sz="2500" dirty="0">
                <a:latin typeface="Times New Roman (Headings)"/>
              </a:rPr>
              <a:t> </a:t>
            </a:r>
            <a:r>
              <a:rPr lang="en-US" sz="2500" dirty="0" err="1">
                <a:latin typeface="Times New Roman (Headings)"/>
              </a:rPr>
              <a:t>và</a:t>
            </a:r>
            <a:r>
              <a:rPr lang="en-US" sz="2500" dirty="0">
                <a:latin typeface="Times New Roman (Headings)"/>
              </a:rPr>
              <a:t> </a:t>
            </a:r>
            <a:r>
              <a:rPr lang="en-US" sz="2500" dirty="0" err="1">
                <a:latin typeface="Times New Roman (Headings)"/>
              </a:rPr>
              <a:t>đề</a:t>
            </a:r>
            <a:r>
              <a:rPr lang="en-US" sz="2500" dirty="0">
                <a:latin typeface="Times New Roman (Headings)"/>
              </a:rPr>
              <a:t> </a:t>
            </a:r>
            <a:r>
              <a:rPr lang="en-US" sz="2500" dirty="0" err="1">
                <a:latin typeface="Times New Roman (Headings)"/>
              </a:rPr>
              <a:t>phòng</a:t>
            </a:r>
            <a:r>
              <a:rPr lang="en-US" sz="2500" dirty="0">
                <a:latin typeface="Times New Roman (Headings)"/>
              </a:rPr>
              <a:t> </a:t>
            </a:r>
            <a:r>
              <a:rPr lang="en-US" sz="2500" dirty="0" err="1">
                <a:latin typeface="Times New Roman (Headings)"/>
              </a:rPr>
              <a:t>nạn</a:t>
            </a:r>
            <a:r>
              <a:rPr lang="en-US" sz="2500" dirty="0">
                <a:latin typeface="Times New Roman (Headings)"/>
              </a:rPr>
              <a:t> </a:t>
            </a:r>
            <a:r>
              <a:rPr lang="en-US" sz="2500" dirty="0" err="1">
                <a:latin typeface="Times New Roman (Headings)"/>
              </a:rPr>
              <a:t>đói</a:t>
            </a:r>
            <a:r>
              <a:rPr lang="en-US" sz="2500" dirty="0">
                <a:latin typeface="Times New Roman (Headings)"/>
              </a:rPr>
              <a:t> </a:t>
            </a:r>
            <a:r>
              <a:rPr lang="en-US" sz="2500" dirty="0" err="1">
                <a:latin typeface="Times New Roman (Headings)"/>
              </a:rPr>
              <a:t>cho</a:t>
            </a:r>
            <a:r>
              <a:rPr lang="en-US" sz="2500" dirty="0">
                <a:latin typeface="Times New Roman (Headings)"/>
              </a:rPr>
              <a:t> </a:t>
            </a:r>
            <a:r>
              <a:rPr lang="en-US" sz="2500" dirty="0" err="1">
                <a:latin typeface="Times New Roman (Headings)"/>
              </a:rPr>
              <a:t>dân</a:t>
            </a:r>
            <a:r>
              <a:rPr lang="en-US" sz="2500" dirty="0">
                <a:latin typeface="Times New Roman (Headings)"/>
              </a:rPr>
              <a:t>. </a:t>
            </a:r>
            <a:endParaRPr lang="vi-VN" sz="2500" dirty="0" smtClean="0">
              <a:latin typeface="Times New Roman (Headings)"/>
            </a:endParaRPr>
          </a:p>
          <a:p>
            <a:pPr>
              <a:lnSpc>
                <a:spcPct val="150000"/>
              </a:lnSpc>
              <a:buFont typeface="Wingdings" panose="05000000000000000000" pitchFamily="2" charset="2"/>
              <a:buChar char="q"/>
            </a:pPr>
            <a:r>
              <a:rPr lang="vi-VN" sz="2500" dirty="0" err="1">
                <a:latin typeface="Times New Roman (Headings)"/>
              </a:rPr>
              <a:t>T</a:t>
            </a:r>
            <a:r>
              <a:rPr lang="en-US" sz="2500" dirty="0" err="1" smtClean="0">
                <a:latin typeface="Times New Roman (Headings)"/>
              </a:rPr>
              <a:t>ăng</a:t>
            </a:r>
            <a:r>
              <a:rPr lang="en-US" sz="2500" dirty="0" smtClean="0">
                <a:latin typeface="Times New Roman (Headings)"/>
              </a:rPr>
              <a:t> </a:t>
            </a:r>
            <a:r>
              <a:rPr lang="en-US" sz="2500" dirty="0" err="1">
                <a:latin typeface="Times New Roman (Headings)"/>
              </a:rPr>
              <a:t>gia</a:t>
            </a:r>
            <a:r>
              <a:rPr lang="en-US" sz="2500" dirty="0">
                <a:latin typeface="Times New Roman (Headings)"/>
              </a:rPr>
              <a:t> </a:t>
            </a:r>
            <a:r>
              <a:rPr lang="en-US" sz="2500" dirty="0" err="1">
                <a:latin typeface="Times New Roman (Headings)"/>
              </a:rPr>
              <a:t>sản</a:t>
            </a:r>
            <a:r>
              <a:rPr lang="en-US" sz="2500" dirty="0">
                <a:latin typeface="Times New Roman (Headings)"/>
              </a:rPr>
              <a:t> </a:t>
            </a:r>
            <a:r>
              <a:rPr lang="en-US" sz="2500" dirty="0" err="1">
                <a:latin typeface="Times New Roman (Headings)"/>
              </a:rPr>
              <a:t>xuất</a:t>
            </a:r>
            <a:endParaRPr lang="en-US" sz="2500" dirty="0">
              <a:latin typeface="Times New Roman (Headings)"/>
            </a:endParaRPr>
          </a:p>
          <a:p>
            <a:pPr>
              <a:lnSpc>
                <a:spcPct val="150000"/>
              </a:lnSpc>
              <a:buFont typeface="Wingdings" panose="05000000000000000000" pitchFamily="2" charset="2"/>
              <a:buChar char="q"/>
            </a:pPr>
            <a:r>
              <a:rPr lang="en-US" sz="2500" dirty="0" err="1">
                <a:latin typeface="Times New Roman (Headings)"/>
              </a:rPr>
              <a:t>Chính</a:t>
            </a:r>
            <a:r>
              <a:rPr lang="en-US" sz="2500" dirty="0">
                <a:latin typeface="Times New Roman (Headings)"/>
              </a:rPr>
              <a:t> </a:t>
            </a:r>
            <a:r>
              <a:rPr lang="en-US" sz="2500" dirty="0" err="1">
                <a:latin typeface="Times New Roman (Headings)"/>
              </a:rPr>
              <a:t>phủ</a:t>
            </a:r>
            <a:r>
              <a:rPr lang="en-US" sz="2500" dirty="0">
                <a:latin typeface="Times New Roman (Headings)"/>
              </a:rPr>
              <a:t> </a:t>
            </a:r>
            <a:r>
              <a:rPr lang="en-US" sz="2500" dirty="0" err="1">
                <a:latin typeface="Times New Roman (Headings)"/>
              </a:rPr>
              <a:t>cách</a:t>
            </a:r>
            <a:r>
              <a:rPr lang="en-US" sz="2500" dirty="0">
                <a:latin typeface="Times New Roman (Headings)"/>
              </a:rPr>
              <a:t> </a:t>
            </a:r>
            <a:r>
              <a:rPr lang="en-US" sz="2500" dirty="0" err="1">
                <a:latin typeface="Times New Roman (Headings)"/>
              </a:rPr>
              <a:t>mạng</a:t>
            </a:r>
            <a:r>
              <a:rPr lang="en-US" sz="2500" dirty="0">
                <a:latin typeface="Times New Roman (Headings)"/>
              </a:rPr>
              <a:t> </a:t>
            </a:r>
            <a:r>
              <a:rPr lang="en-US" sz="2500" dirty="0" err="1">
                <a:latin typeface="Times New Roman (Headings)"/>
              </a:rPr>
              <a:t>ra</a:t>
            </a:r>
            <a:r>
              <a:rPr lang="en-US" sz="2500" dirty="0">
                <a:latin typeface="Times New Roman (Headings)"/>
              </a:rPr>
              <a:t> </a:t>
            </a:r>
            <a:r>
              <a:rPr lang="en-US" sz="2500" dirty="0" err="1">
                <a:latin typeface="Times New Roman (Headings)"/>
              </a:rPr>
              <a:t>Sắc</a:t>
            </a:r>
            <a:r>
              <a:rPr lang="en-US" sz="2500" dirty="0">
                <a:latin typeface="Times New Roman (Headings)"/>
              </a:rPr>
              <a:t> </a:t>
            </a:r>
            <a:r>
              <a:rPr lang="en-US" sz="2500" dirty="0" err="1">
                <a:latin typeface="Times New Roman (Headings)"/>
              </a:rPr>
              <a:t>lệnh</a:t>
            </a:r>
            <a:r>
              <a:rPr lang="en-US" sz="2500" dirty="0">
                <a:latin typeface="Times New Roman (Headings)"/>
              </a:rPr>
              <a:t> </a:t>
            </a:r>
            <a:r>
              <a:rPr lang="en-US" sz="2500" dirty="0" err="1">
                <a:latin typeface="Times New Roman (Headings)"/>
              </a:rPr>
              <a:t>số</a:t>
            </a:r>
            <a:r>
              <a:rPr lang="en-US" sz="2500" dirty="0">
                <a:latin typeface="Times New Roman (Headings)"/>
              </a:rPr>
              <a:t> </a:t>
            </a:r>
            <a:r>
              <a:rPr lang="en-US" sz="2500" dirty="0" smtClean="0">
                <a:latin typeface="Times New Roman (Headings)"/>
              </a:rPr>
              <a:t>11</a:t>
            </a:r>
            <a:endParaRPr lang="vi-VN" sz="2500" dirty="0" smtClean="0">
              <a:latin typeface="Times New Roman (Headings)"/>
            </a:endParaRPr>
          </a:p>
          <a:p>
            <a:pPr marL="0" indent="0">
              <a:lnSpc>
                <a:spcPct val="150000"/>
              </a:lnSpc>
              <a:buNone/>
            </a:pPr>
            <a:r>
              <a:rPr lang="en-US" sz="3000" b="1" dirty="0" smtClean="0">
                <a:solidFill>
                  <a:srgbClr val="0070C0"/>
                </a:solidFill>
                <a:latin typeface="Times New Roman (Headings)"/>
              </a:rPr>
              <a:t>3</a:t>
            </a:r>
            <a:r>
              <a:rPr lang="en-US" sz="3000" b="1" dirty="0">
                <a:solidFill>
                  <a:srgbClr val="0070C0"/>
                </a:solidFill>
                <a:latin typeface="Times New Roman (Headings)"/>
              </a:rPr>
              <a:t>. </a:t>
            </a:r>
            <a:r>
              <a:rPr lang="en-US" sz="3000" b="1" dirty="0" err="1">
                <a:solidFill>
                  <a:srgbClr val="0070C0"/>
                </a:solidFill>
                <a:latin typeface="Times New Roman (Headings)"/>
              </a:rPr>
              <a:t>Tài</a:t>
            </a:r>
            <a:r>
              <a:rPr lang="en-US" sz="3000" b="1" dirty="0">
                <a:solidFill>
                  <a:srgbClr val="0070C0"/>
                </a:solidFill>
                <a:latin typeface="Times New Roman (Headings)"/>
              </a:rPr>
              <a:t> </a:t>
            </a:r>
            <a:r>
              <a:rPr lang="en-US" sz="3000" b="1" dirty="0" err="1">
                <a:solidFill>
                  <a:srgbClr val="0070C0"/>
                </a:solidFill>
                <a:latin typeface="Times New Roman (Headings)"/>
              </a:rPr>
              <a:t>chính</a:t>
            </a:r>
            <a:endParaRPr lang="en-US" sz="3000" b="1" dirty="0">
              <a:solidFill>
                <a:srgbClr val="0070C0"/>
              </a:solidFill>
              <a:latin typeface="Times New Roman (Headings)"/>
            </a:endParaRPr>
          </a:p>
          <a:p>
            <a:pPr>
              <a:lnSpc>
                <a:spcPct val="150000"/>
              </a:lnSpc>
              <a:buFont typeface="Wingdings" panose="05000000000000000000" pitchFamily="2" charset="2"/>
              <a:buChar char="q"/>
            </a:pPr>
            <a:r>
              <a:rPr lang="en-US" sz="2500" dirty="0" smtClean="0">
                <a:latin typeface="Times New Roman (Headings)"/>
              </a:rPr>
              <a:t>Ra </a:t>
            </a:r>
            <a:r>
              <a:rPr lang="en-US" sz="2500" dirty="0" err="1">
                <a:latin typeface="Times New Roman (Headings)"/>
              </a:rPr>
              <a:t>sắc</a:t>
            </a:r>
            <a:r>
              <a:rPr lang="en-US" sz="2500" dirty="0">
                <a:latin typeface="Times New Roman (Headings)"/>
              </a:rPr>
              <a:t> </a:t>
            </a:r>
            <a:r>
              <a:rPr lang="en-US" sz="2500" dirty="0" err="1">
                <a:latin typeface="Times New Roman (Headings)"/>
              </a:rPr>
              <a:t>lệnh</a:t>
            </a:r>
            <a:r>
              <a:rPr lang="en-US" sz="2500" dirty="0">
                <a:latin typeface="Times New Roman (Headings)"/>
              </a:rPr>
              <a:t> </a:t>
            </a:r>
            <a:r>
              <a:rPr lang="en-US" sz="2500" dirty="0" err="1">
                <a:latin typeface="Times New Roman (Headings)"/>
              </a:rPr>
              <a:t>về</a:t>
            </a:r>
            <a:r>
              <a:rPr lang="en-US" sz="2500" dirty="0">
                <a:latin typeface="Times New Roman (Headings)"/>
              </a:rPr>
              <a:t> “</a:t>
            </a:r>
            <a:r>
              <a:rPr lang="en-US" sz="2500" dirty="0" err="1">
                <a:latin typeface="Times New Roman (Headings)"/>
              </a:rPr>
              <a:t>Quỹ</a:t>
            </a:r>
            <a:r>
              <a:rPr lang="en-US" sz="2500" dirty="0">
                <a:latin typeface="Times New Roman (Headings)"/>
              </a:rPr>
              <a:t> </a:t>
            </a:r>
            <a:r>
              <a:rPr lang="en-US" sz="2500" dirty="0" err="1">
                <a:latin typeface="Times New Roman (Headings)"/>
              </a:rPr>
              <a:t>độc</a:t>
            </a:r>
            <a:r>
              <a:rPr lang="en-US" sz="2500" dirty="0">
                <a:latin typeface="Times New Roman (Headings)"/>
              </a:rPr>
              <a:t> </a:t>
            </a:r>
            <a:r>
              <a:rPr lang="en-US" sz="2500" dirty="0" err="1">
                <a:latin typeface="Times New Roman (Headings)"/>
              </a:rPr>
              <a:t>lập</a:t>
            </a:r>
            <a:r>
              <a:rPr lang="en-US" sz="2500" dirty="0">
                <a:latin typeface="Times New Roman (Headings)"/>
              </a:rPr>
              <a:t>” </a:t>
            </a:r>
            <a:r>
              <a:rPr lang="en-US" sz="2500" dirty="0" err="1">
                <a:latin typeface="Times New Roman (Headings)"/>
              </a:rPr>
              <a:t>và</a:t>
            </a:r>
            <a:r>
              <a:rPr lang="en-US" sz="2500" dirty="0">
                <a:latin typeface="Times New Roman (Headings)"/>
              </a:rPr>
              <a:t> “</a:t>
            </a:r>
            <a:r>
              <a:rPr lang="en-US" sz="2500" dirty="0" err="1">
                <a:latin typeface="Times New Roman (Headings)"/>
              </a:rPr>
              <a:t>Tuần</a:t>
            </a:r>
            <a:r>
              <a:rPr lang="en-US" sz="2500" dirty="0">
                <a:latin typeface="Times New Roman (Headings)"/>
              </a:rPr>
              <a:t> </a:t>
            </a:r>
            <a:r>
              <a:rPr lang="en-US" sz="2500" dirty="0" err="1">
                <a:latin typeface="Times New Roman (Headings)"/>
              </a:rPr>
              <a:t>lễ</a:t>
            </a:r>
            <a:r>
              <a:rPr lang="en-US" sz="2500" dirty="0">
                <a:latin typeface="Times New Roman (Headings)"/>
              </a:rPr>
              <a:t> </a:t>
            </a:r>
            <a:r>
              <a:rPr lang="en-US" sz="2500" dirty="0" err="1">
                <a:latin typeface="Times New Roman (Headings)"/>
              </a:rPr>
              <a:t>vàng</a:t>
            </a:r>
            <a:r>
              <a:rPr lang="en-US" sz="2500" dirty="0">
                <a:latin typeface="Times New Roman (Headings)"/>
              </a:rPr>
              <a:t>” =&gt; </a:t>
            </a:r>
            <a:r>
              <a:rPr lang="en-US" sz="2500" dirty="0" err="1">
                <a:latin typeface="Times New Roman (Headings)"/>
              </a:rPr>
              <a:t>động</a:t>
            </a:r>
            <a:r>
              <a:rPr lang="en-US" sz="2500" dirty="0">
                <a:latin typeface="Times New Roman (Headings)"/>
              </a:rPr>
              <a:t> </a:t>
            </a:r>
            <a:r>
              <a:rPr lang="en-US" sz="2500" dirty="0" err="1">
                <a:latin typeface="Times New Roman (Headings)"/>
              </a:rPr>
              <a:t>viên</a:t>
            </a:r>
            <a:r>
              <a:rPr lang="en-US" sz="2500" dirty="0">
                <a:latin typeface="Times New Roman (Headings)"/>
              </a:rPr>
              <a:t> </a:t>
            </a:r>
            <a:r>
              <a:rPr lang="en-US" sz="2500" dirty="0" err="1">
                <a:latin typeface="Times New Roman (Headings)"/>
              </a:rPr>
              <a:t>tinh</a:t>
            </a:r>
            <a:r>
              <a:rPr lang="en-US" sz="2500" dirty="0">
                <a:latin typeface="Times New Roman (Headings)"/>
              </a:rPr>
              <a:t> </a:t>
            </a:r>
            <a:r>
              <a:rPr lang="en-US" sz="2500" dirty="0" err="1">
                <a:latin typeface="Times New Roman (Headings)"/>
              </a:rPr>
              <a:t>thần</a:t>
            </a:r>
            <a:r>
              <a:rPr lang="en-US" sz="2500" dirty="0">
                <a:latin typeface="Times New Roman (Headings)"/>
              </a:rPr>
              <a:t> </a:t>
            </a:r>
            <a:r>
              <a:rPr lang="en-US" sz="2500" dirty="0" err="1">
                <a:latin typeface="Times New Roman (Headings)"/>
              </a:rPr>
              <a:t>tự</a:t>
            </a:r>
            <a:r>
              <a:rPr lang="en-US" sz="2500" dirty="0">
                <a:latin typeface="Times New Roman (Headings)"/>
              </a:rPr>
              <a:t> </a:t>
            </a:r>
            <a:r>
              <a:rPr lang="en-US" sz="2500" dirty="0" err="1">
                <a:latin typeface="Times New Roman (Headings)"/>
              </a:rPr>
              <a:t>nguyện</a:t>
            </a:r>
            <a:r>
              <a:rPr lang="en-US" sz="2500" dirty="0">
                <a:latin typeface="Times New Roman (Headings)"/>
              </a:rPr>
              <a:t> </a:t>
            </a:r>
            <a:r>
              <a:rPr lang="en-US" sz="2500" dirty="0" err="1">
                <a:latin typeface="Times New Roman (Headings)"/>
              </a:rPr>
              <a:t>đóng</a:t>
            </a:r>
            <a:r>
              <a:rPr lang="en-US" sz="2500" dirty="0">
                <a:latin typeface="Times New Roman (Headings)"/>
              </a:rPr>
              <a:t> </a:t>
            </a:r>
            <a:r>
              <a:rPr lang="en-US" sz="2500" dirty="0" err="1">
                <a:latin typeface="Times New Roman (Headings)"/>
              </a:rPr>
              <a:t>góp</a:t>
            </a:r>
            <a:r>
              <a:rPr lang="en-US" sz="2500" dirty="0">
                <a:latin typeface="Times New Roman (Headings)"/>
              </a:rPr>
              <a:t> </a:t>
            </a:r>
            <a:r>
              <a:rPr lang="en-US" sz="2500" dirty="0" err="1">
                <a:latin typeface="Times New Roman (Headings)"/>
              </a:rPr>
              <a:t>của</a:t>
            </a:r>
            <a:r>
              <a:rPr lang="en-US" sz="2500" dirty="0">
                <a:latin typeface="Times New Roman (Headings)"/>
              </a:rPr>
              <a:t> </a:t>
            </a:r>
            <a:r>
              <a:rPr lang="en-US" sz="2500" dirty="0" err="1">
                <a:latin typeface="Times New Roman (Headings)"/>
              </a:rPr>
              <a:t>nhân</a:t>
            </a:r>
            <a:r>
              <a:rPr lang="en-US" sz="2500" dirty="0">
                <a:latin typeface="Times New Roman (Headings)"/>
              </a:rPr>
              <a:t> </a:t>
            </a:r>
            <a:r>
              <a:rPr lang="en-US" sz="2500" dirty="0" err="1">
                <a:latin typeface="Times New Roman (Headings)"/>
              </a:rPr>
              <a:t>dân</a:t>
            </a:r>
            <a:endParaRPr lang="en-US" sz="2500" dirty="0">
              <a:latin typeface="Times New Roman (Headings)"/>
            </a:endParaRPr>
          </a:p>
          <a:p>
            <a:pPr>
              <a:lnSpc>
                <a:spcPct val="150000"/>
              </a:lnSpc>
              <a:buFont typeface="Wingdings" panose="05000000000000000000" pitchFamily="2" charset="2"/>
              <a:buChar char="q"/>
            </a:pPr>
            <a:r>
              <a:rPr lang="en-US" sz="2500" dirty="0" err="1" smtClean="0">
                <a:latin typeface="Times New Roman (Headings)"/>
              </a:rPr>
              <a:t>Phát</a:t>
            </a:r>
            <a:r>
              <a:rPr lang="en-US" sz="2500" dirty="0" smtClean="0">
                <a:latin typeface="Times New Roman (Headings)"/>
              </a:rPr>
              <a:t> </a:t>
            </a:r>
            <a:r>
              <a:rPr lang="en-US" sz="2500" dirty="0" err="1">
                <a:latin typeface="Times New Roman (Headings)"/>
              </a:rPr>
              <a:t>hành</a:t>
            </a:r>
            <a:r>
              <a:rPr lang="en-US" sz="2500" dirty="0">
                <a:latin typeface="Times New Roman (Headings)"/>
              </a:rPr>
              <a:t> </a:t>
            </a:r>
            <a:r>
              <a:rPr lang="en-US" sz="2500" dirty="0" err="1">
                <a:latin typeface="Times New Roman (Headings)"/>
              </a:rPr>
              <a:t>tiền</a:t>
            </a:r>
            <a:r>
              <a:rPr lang="en-US" sz="2500" dirty="0">
                <a:latin typeface="Times New Roman (Headings)"/>
              </a:rPr>
              <a:t> </a:t>
            </a:r>
            <a:r>
              <a:rPr lang="en-US" sz="2500" dirty="0" err="1">
                <a:latin typeface="Times New Roman (Headings)"/>
              </a:rPr>
              <a:t>Việt</a:t>
            </a:r>
            <a:r>
              <a:rPr lang="en-US" sz="2500" dirty="0">
                <a:latin typeface="Times New Roman (Headings)"/>
              </a:rPr>
              <a:t> Nam =&gt; </a:t>
            </a:r>
            <a:r>
              <a:rPr lang="en-US" sz="2500" dirty="0" err="1">
                <a:latin typeface="Times New Roman (Headings)"/>
              </a:rPr>
              <a:t>Khó</a:t>
            </a:r>
            <a:r>
              <a:rPr lang="en-US" sz="2500" dirty="0">
                <a:latin typeface="Times New Roman (Headings)"/>
              </a:rPr>
              <a:t> </a:t>
            </a:r>
            <a:r>
              <a:rPr lang="en-US" sz="2500" dirty="0" err="1">
                <a:latin typeface="Times New Roman (Headings)"/>
              </a:rPr>
              <a:t>khăn</a:t>
            </a:r>
            <a:r>
              <a:rPr lang="en-US" sz="2500" dirty="0">
                <a:latin typeface="Times New Roman (Headings)"/>
              </a:rPr>
              <a:t> </a:t>
            </a:r>
            <a:r>
              <a:rPr lang="en-US" sz="2500" dirty="0" err="1">
                <a:latin typeface="Times New Roman (Headings)"/>
              </a:rPr>
              <a:t>về</a:t>
            </a:r>
            <a:r>
              <a:rPr lang="en-US" sz="2500" dirty="0">
                <a:latin typeface="Times New Roman (Headings)"/>
              </a:rPr>
              <a:t> </a:t>
            </a:r>
            <a:r>
              <a:rPr lang="en-US" sz="2500" dirty="0" err="1">
                <a:latin typeface="Times New Roman (Headings)"/>
              </a:rPr>
              <a:t>tài</a:t>
            </a:r>
            <a:r>
              <a:rPr lang="en-US" sz="2500" dirty="0">
                <a:latin typeface="Times New Roman (Headings)"/>
              </a:rPr>
              <a:t> </a:t>
            </a:r>
            <a:r>
              <a:rPr lang="en-US" sz="2500" dirty="0" err="1">
                <a:latin typeface="Times New Roman (Headings)"/>
              </a:rPr>
              <a:t>chính</a:t>
            </a:r>
            <a:r>
              <a:rPr lang="en-US" sz="2500" dirty="0">
                <a:latin typeface="Times New Roman (Headings)"/>
              </a:rPr>
              <a:t> </a:t>
            </a:r>
            <a:r>
              <a:rPr lang="en-US" sz="2500" dirty="0" err="1">
                <a:latin typeface="Times New Roman (Headings)"/>
              </a:rPr>
              <a:t>dần</a:t>
            </a:r>
            <a:r>
              <a:rPr lang="en-US" sz="2500" dirty="0">
                <a:latin typeface="Times New Roman (Headings)"/>
              </a:rPr>
              <a:t> </a:t>
            </a:r>
            <a:r>
              <a:rPr lang="en-US" sz="2500" dirty="0" err="1">
                <a:latin typeface="Times New Roman (Headings)"/>
              </a:rPr>
              <a:t>được</a:t>
            </a:r>
            <a:r>
              <a:rPr lang="en-US" sz="2500" dirty="0">
                <a:latin typeface="Times New Roman (Headings)"/>
              </a:rPr>
              <a:t> </a:t>
            </a:r>
            <a:r>
              <a:rPr lang="en-US" sz="2500" dirty="0" err="1">
                <a:latin typeface="Times New Roman (Headings)"/>
              </a:rPr>
              <a:t>khắc</a:t>
            </a:r>
            <a:r>
              <a:rPr lang="en-US" sz="2500" dirty="0">
                <a:latin typeface="Times New Roman (Headings)"/>
              </a:rPr>
              <a:t> </a:t>
            </a:r>
            <a:r>
              <a:rPr lang="en-US" sz="2500" dirty="0" err="1">
                <a:latin typeface="Times New Roman (Headings)"/>
              </a:rPr>
              <a:t>phục</a:t>
            </a:r>
            <a:r>
              <a:rPr lang="en-US" sz="2500" dirty="0">
                <a:latin typeface="Times New Roman (Headings)"/>
              </a:rPr>
              <a:t>.</a:t>
            </a:r>
          </a:p>
          <a:p>
            <a:endParaRPr lang="en-US" dirty="0"/>
          </a:p>
        </p:txBody>
      </p:sp>
    </p:spTree>
    <p:extLst>
      <p:ext uri="{BB962C8B-B14F-4D97-AF65-F5344CB8AC3E}">
        <p14:creationId xmlns:p14="http://schemas.microsoft.com/office/powerpoint/2010/main" val="927173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0857" y="132303"/>
            <a:ext cx="10515600" cy="842484"/>
          </a:xfrm>
        </p:spPr>
        <p:txBody>
          <a:bodyPr>
            <a:normAutofit/>
          </a:bodyPr>
          <a:lstStyle/>
          <a:p>
            <a:pPr lvl="0"/>
            <a:r>
              <a:rPr lang="vi-VN" sz="3000" b="1" dirty="0" smtClean="0">
                <a:solidFill>
                  <a:srgbClr val="0070C0"/>
                </a:solidFill>
                <a:latin typeface="Times New Roman (Headings)"/>
              </a:rPr>
              <a:t>4.</a:t>
            </a:r>
            <a:r>
              <a:rPr lang="en-US" sz="3000" b="1" dirty="0" err="1" smtClean="0">
                <a:solidFill>
                  <a:srgbClr val="0070C0"/>
                </a:solidFill>
                <a:latin typeface="Times New Roman (Headings)"/>
              </a:rPr>
              <a:t>Ngân</a:t>
            </a:r>
            <a:r>
              <a:rPr lang="en-US" sz="3000" b="1" dirty="0" smtClean="0">
                <a:solidFill>
                  <a:srgbClr val="0070C0"/>
                </a:solidFill>
                <a:latin typeface="Times New Roman (Headings)"/>
              </a:rPr>
              <a:t> </a:t>
            </a:r>
            <a:r>
              <a:rPr lang="en-US" sz="3000" b="1" dirty="0" err="1">
                <a:solidFill>
                  <a:srgbClr val="0070C0"/>
                </a:solidFill>
                <a:latin typeface="Times New Roman (Headings)"/>
              </a:rPr>
              <a:t>sách</a:t>
            </a:r>
            <a:r>
              <a:rPr lang="en-US" sz="3000" b="1" dirty="0">
                <a:solidFill>
                  <a:srgbClr val="0070C0"/>
                </a:solidFill>
                <a:latin typeface="Times New Roman (Headings)"/>
              </a:rPr>
              <a:t> </a:t>
            </a:r>
            <a:r>
              <a:rPr lang="en-US" sz="3000" b="1" dirty="0" err="1">
                <a:solidFill>
                  <a:srgbClr val="0070C0"/>
                </a:solidFill>
                <a:latin typeface="Times New Roman (Headings)"/>
              </a:rPr>
              <a:t>tài</a:t>
            </a:r>
            <a:r>
              <a:rPr lang="en-US" sz="3000" b="1" dirty="0">
                <a:solidFill>
                  <a:srgbClr val="0070C0"/>
                </a:solidFill>
                <a:latin typeface="Times New Roman (Headings)"/>
              </a:rPr>
              <a:t> </a:t>
            </a:r>
            <a:r>
              <a:rPr lang="en-US" sz="3000" b="1" dirty="0" err="1">
                <a:solidFill>
                  <a:srgbClr val="0070C0"/>
                </a:solidFill>
                <a:latin typeface="Times New Roman (Headings)"/>
              </a:rPr>
              <a:t>chính</a:t>
            </a:r>
            <a:endParaRPr lang="en-US" sz="3000" b="1" dirty="0">
              <a:solidFill>
                <a:srgbClr val="0070C0"/>
              </a:solidFill>
              <a:latin typeface="Times New Roman (Headings)"/>
            </a:endParaRPr>
          </a:p>
        </p:txBody>
      </p:sp>
      <p:sp>
        <p:nvSpPr>
          <p:cNvPr id="3" name="Content Placeholder 2"/>
          <p:cNvSpPr>
            <a:spLocks noGrp="1"/>
          </p:cNvSpPr>
          <p:nvPr>
            <p:ph idx="1"/>
          </p:nvPr>
        </p:nvSpPr>
        <p:spPr>
          <a:xfrm>
            <a:off x="550857" y="845390"/>
            <a:ext cx="10854701" cy="5283034"/>
          </a:xfrm>
        </p:spPr>
        <p:txBody>
          <a:bodyPr>
            <a:normAutofit/>
          </a:bodyPr>
          <a:lstStyle/>
          <a:p>
            <a:pPr>
              <a:lnSpc>
                <a:spcPct val="150000"/>
              </a:lnSpc>
              <a:buFont typeface="Wingdings" panose="05000000000000000000" pitchFamily="2" charset="2"/>
              <a:buChar char="q"/>
            </a:pPr>
            <a:r>
              <a:rPr lang="en-US" sz="2300" dirty="0" err="1">
                <a:latin typeface="Times New Roman (Headings)"/>
              </a:rPr>
              <a:t>Chính</a:t>
            </a:r>
            <a:r>
              <a:rPr lang="en-US" sz="2300" dirty="0">
                <a:latin typeface="Times New Roman (Headings)"/>
              </a:rPr>
              <a:t> </a:t>
            </a:r>
            <a:r>
              <a:rPr lang="en-US" sz="2300" dirty="0" err="1">
                <a:latin typeface="Times New Roman (Headings)"/>
              </a:rPr>
              <a:t>phủ</a:t>
            </a:r>
            <a:r>
              <a:rPr lang="en-US" sz="2300" dirty="0">
                <a:latin typeface="Times New Roman (Headings)"/>
              </a:rPr>
              <a:t> </a:t>
            </a:r>
            <a:r>
              <a:rPr lang="en-US" sz="2300" dirty="0" err="1">
                <a:latin typeface="Times New Roman (Headings)"/>
              </a:rPr>
              <a:t>phát</a:t>
            </a:r>
            <a:r>
              <a:rPr lang="en-US" sz="2300" dirty="0">
                <a:latin typeface="Times New Roman (Headings)"/>
              </a:rPr>
              <a:t> </a:t>
            </a:r>
            <a:r>
              <a:rPr lang="en-US" sz="2300" dirty="0" err="1">
                <a:latin typeface="Times New Roman (Headings)"/>
              </a:rPr>
              <a:t>động</a:t>
            </a:r>
            <a:r>
              <a:rPr lang="en-US" sz="2300" dirty="0">
                <a:latin typeface="Times New Roman (Headings)"/>
              </a:rPr>
              <a:t> “</a:t>
            </a:r>
            <a:r>
              <a:rPr lang="en-US" sz="2300" dirty="0" err="1">
                <a:latin typeface="Times New Roman (Headings)"/>
              </a:rPr>
              <a:t>Tuần</a:t>
            </a:r>
            <a:r>
              <a:rPr lang="en-US" sz="2300" dirty="0">
                <a:latin typeface="Times New Roman (Headings)"/>
              </a:rPr>
              <a:t> </a:t>
            </a:r>
            <a:r>
              <a:rPr lang="en-US" sz="2300" dirty="0" err="1">
                <a:latin typeface="Times New Roman (Headings)"/>
              </a:rPr>
              <a:t>lễ</a:t>
            </a:r>
            <a:r>
              <a:rPr lang="en-US" sz="2300" dirty="0">
                <a:latin typeface="Times New Roman (Headings)"/>
              </a:rPr>
              <a:t> </a:t>
            </a:r>
            <a:r>
              <a:rPr lang="en-US" sz="2300" dirty="0" err="1">
                <a:latin typeface="Times New Roman (Headings)"/>
              </a:rPr>
              <a:t>vàng</a:t>
            </a:r>
            <a:r>
              <a:rPr lang="en-US" sz="2300" dirty="0">
                <a:latin typeface="Times New Roman (Headings)"/>
              </a:rPr>
              <a:t>” </a:t>
            </a:r>
            <a:r>
              <a:rPr lang="en-US" sz="2300" dirty="0" err="1">
                <a:latin typeface="Times New Roman (Headings)"/>
              </a:rPr>
              <a:t>và</a:t>
            </a:r>
            <a:r>
              <a:rPr lang="en-US" sz="2300" dirty="0">
                <a:latin typeface="Times New Roman (Headings)"/>
              </a:rPr>
              <a:t> “</a:t>
            </a:r>
            <a:r>
              <a:rPr lang="en-US" sz="2300" dirty="0" err="1">
                <a:latin typeface="Times New Roman (Headings)"/>
              </a:rPr>
              <a:t>Quỹ</a:t>
            </a:r>
            <a:r>
              <a:rPr lang="en-US" sz="2300" dirty="0">
                <a:latin typeface="Times New Roman (Headings)"/>
              </a:rPr>
              <a:t> </a:t>
            </a:r>
            <a:r>
              <a:rPr lang="en-US" sz="2300" dirty="0" err="1">
                <a:latin typeface="Times New Roman (Headings)"/>
              </a:rPr>
              <a:t>độc</a:t>
            </a:r>
            <a:r>
              <a:rPr lang="en-US" sz="2300" dirty="0">
                <a:latin typeface="Times New Roman (Headings)"/>
              </a:rPr>
              <a:t> </a:t>
            </a:r>
            <a:r>
              <a:rPr lang="en-US" sz="2300" dirty="0" err="1">
                <a:latin typeface="Times New Roman (Headings)"/>
              </a:rPr>
              <a:t>lập</a:t>
            </a:r>
            <a:r>
              <a:rPr lang="en-US" sz="2300" dirty="0">
                <a:latin typeface="Times New Roman (Headings)"/>
              </a:rPr>
              <a:t>”</a:t>
            </a:r>
          </a:p>
          <a:p>
            <a:pPr>
              <a:lnSpc>
                <a:spcPct val="150000"/>
              </a:lnSpc>
              <a:buFont typeface="Wingdings" panose="05000000000000000000" pitchFamily="2" charset="2"/>
              <a:buChar char="q"/>
            </a:pPr>
            <a:r>
              <a:rPr lang="vi-VN" sz="2300" dirty="0" smtClean="0">
                <a:latin typeface="Times New Roman (Headings)"/>
              </a:rPr>
              <a:t>Ngày </a:t>
            </a:r>
            <a:r>
              <a:rPr lang="vi-VN" sz="2300" dirty="0">
                <a:latin typeface="Times New Roman (Headings)"/>
              </a:rPr>
              <a:t>23/11/1946, Quốc hội quyết định cho phát hành tiền Việt Nam trong cả nước</a:t>
            </a:r>
            <a:r>
              <a:rPr lang="en-US" sz="2300" dirty="0">
                <a:latin typeface="Times New Roman (Headings)"/>
              </a:rPr>
              <a:t> </a:t>
            </a:r>
            <a:endParaRPr lang="en-US" sz="2300" dirty="0" smtClean="0">
              <a:latin typeface="Times New Roman (Headings)"/>
            </a:endParaRPr>
          </a:p>
          <a:p>
            <a:pPr>
              <a:lnSpc>
                <a:spcPct val="150000"/>
              </a:lnSpc>
              <a:buFont typeface="Wingdings" panose="05000000000000000000" pitchFamily="2" charset="2"/>
              <a:buChar char="q"/>
            </a:pPr>
            <a:r>
              <a:rPr lang="en-US" sz="2300" dirty="0" err="1" smtClean="0">
                <a:latin typeface="Times New Roman (Headings)"/>
              </a:rPr>
              <a:t>Các</a:t>
            </a:r>
            <a:r>
              <a:rPr lang="en-US" sz="2300" dirty="0" smtClean="0">
                <a:latin typeface="Times New Roman (Headings)"/>
              </a:rPr>
              <a:t> </a:t>
            </a:r>
            <a:r>
              <a:rPr lang="en-US" sz="2300" dirty="0" err="1" smtClean="0">
                <a:latin typeface="Times New Roman (Headings)"/>
              </a:rPr>
              <a:t>nhà</a:t>
            </a:r>
            <a:r>
              <a:rPr lang="en-US" sz="2300" dirty="0" smtClean="0">
                <a:latin typeface="Times New Roman (Headings)"/>
              </a:rPr>
              <a:t> </a:t>
            </a:r>
            <a:r>
              <a:rPr lang="en-US" sz="2300" dirty="0" err="1" smtClean="0">
                <a:latin typeface="Times New Roman (Headings)"/>
              </a:rPr>
              <a:t>tư</a:t>
            </a:r>
            <a:r>
              <a:rPr lang="en-US" sz="2300" dirty="0" smtClean="0">
                <a:latin typeface="Times New Roman (Headings)"/>
              </a:rPr>
              <a:t> </a:t>
            </a:r>
            <a:r>
              <a:rPr lang="en-US" sz="2300" dirty="0" err="1" smtClean="0">
                <a:latin typeface="Times New Roman (Headings)"/>
              </a:rPr>
              <a:t>sản</a:t>
            </a:r>
            <a:r>
              <a:rPr lang="en-US" sz="2300" dirty="0" smtClean="0">
                <a:latin typeface="Times New Roman (Headings)"/>
              </a:rPr>
              <a:t> </a:t>
            </a:r>
            <a:r>
              <a:rPr lang="en-US" sz="2300" dirty="0" err="1" smtClean="0">
                <a:latin typeface="Times New Roman (Headings)"/>
              </a:rPr>
              <a:t>dân</a:t>
            </a:r>
            <a:r>
              <a:rPr lang="en-US" sz="2300" dirty="0" smtClean="0">
                <a:latin typeface="Times New Roman (Headings)"/>
              </a:rPr>
              <a:t> </a:t>
            </a:r>
            <a:r>
              <a:rPr lang="en-US" sz="2300" dirty="0" err="1" smtClean="0">
                <a:latin typeface="Times New Roman (Headings)"/>
              </a:rPr>
              <a:t>tộc</a:t>
            </a:r>
            <a:r>
              <a:rPr lang="en-US" sz="2300" dirty="0" smtClean="0">
                <a:latin typeface="Times New Roman (Headings)"/>
              </a:rPr>
              <a:t> </a:t>
            </a:r>
            <a:r>
              <a:rPr lang="en-US" sz="2300" dirty="0" err="1" smtClean="0">
                <a:latin typeface="Times New Roman (Headings)"/>
              </a:rPr>
              <a:t>và</a:t>
            </a:r>
            <a:r>
              <a:rPr lang="en-US" sz="2300" dirty="0" smtClean="0">
                <a:latin typeface="Times New Roman (Headings)"/>
              </a:rPr>
              <a:t> </a:t>
            </a:r>
            <a:r>
              <a:rPr lang="en-US" sz="2300" dirty="0" err="1" smtClean="0">
                <a:latin typeface="Times New Roman (Headings)"/>
              </a:rPr>
              <a:t>nhân</a:t>
            </a:r>
            <a:r>
              <a:rPr lang="en-US" sz="2300" dirty="0" smtClean="0">
                <a:latin typeface="Times New Roman (Headings)"/>
              </a:rPr>
              <a:t> </a:t>
            </a:r>
            <a:r>
              <a:rPr lang="en-US" sz="2300" dirty="0" err="1" smtClean="0">
                <a:latin typeface="Times New Roman (Headings)"/>
              </a:rPr>
              <a:t>dân</a:t>
            </a:r>
            <a:r>
              <a:rPr lang="en-US" sz="2300" dirty="0" smtClean="0">
                <a:latin typeface="Times New Roman (Headings)"/>
              </a:rPr>
              <a:t> </a:t>
            </a:r>
            <a:r>
              <a:rPr lang="en-US" sz="2300" dirty="0" err="1" smtClean="0">
                <a:latin typeface="Times New Roman (Headings)"/>
              </a:rPr>
              <a:t>thủ</a:t>
            </a:r>
            <a:r>
              <a:rPr lang="en-US" sz="2300" dirty="0" smtClean="0">
                <a:latin typeface="Times New Roman (Headings)"/>
              </a:rPr>
              <a:t> </a:t>
            </a:r>
            <a:r>
              <a:rPr lang="en-US" sz="2300" dirty="0" err="1" smtClean="0">
                <a:latin typeface="Times New Roman (Headings)"/>
              </a:rPr>
              <a:t>đô</a:t>
            </a:r>
            <a:r>
              <a:rPr lang="en-US" sz="2300" dirty="0" smtClean="0">
                <a:latin typeface="Times New Roman (Headings)"/>
              </a:rPr>
              <a:t> </a:t>
            </a:r>
            <a:r>
              <a:rPr lang="en-US" sz="2300" dirty="0" err="1" smtClean="0">
                <a:latin typeface="Times New Roman (Headings)"/>
              </a:rPr>
              <a:t>Hà</a:t>
            </a:r>
            <a:r>
              <a:rPr lang="en-US" sz="2300" dirty="0" smtClean="0">
                <a:latin typeface="Times New Roman (Headings)"/>
              </a:rPr>
              <a:t> </a:t>
            </a:r>
            <a:r>
              <a:rPr lang="en-US" sz="2300" dirty="0" err="1" smtClean="0">
                <a:latin typeface="Times New Roman (Headings)"/>
              </a:rPr>
              <a:t>Nội</a:t>
            </a:r>
            <a:r>
              <a:rPr lang="en-US" sz="2300" dirty="0" smtClean="0">
                <a:latin typeface="Times New Roman (Headings)"/>
              </a:rPr>
              <a:t> </a:t>
            </a:r>
            <a:r>
              <a:rPr lang="en-US" sz="2300" dirty="0" err="1" smtClean="0">
                <a:latin typeface="Times New Roman (Headings)"/>
              </a:rPr>
              <a:t>sôi</a:t>
            </a:r>
            <a:r>
              <a:rPr lang="en-US" sz="2300" dirty="0" smtClean="0">
                <a:latin typeface="Times New Roman (Headings)"/>
              </a:rPr>
              <a:t> </a:t>
            </a:r>
            <a:r>
              <a:rPr lang="en-US" sz="2300" dirty="0" err="1" smtClean="0">
                <a:latin typeface="Times New Roman (Headings)"/>
              </a:rPr>
              <a:t>nổi</a:t>
            </a:r>
            <a:r>
              <a:rPr lang="en-US" sz="2300" dirty="0" smtClean="0">
                <a:latin typeface="Times New Roman (Headings)"/>
              </a:rPr>
              <a:t> </a:t>
            </a:r>
            <a:r>
              <a:rPr lang="en-US" sz="2300" dirty="0" err="1" smtClean="0">
                <a:latin typeface="Times New Roman (Headings)"/>
              </a:rPr>
              <a:t>hưởng</a:t>
            </a:r>
            <a:r>
              <a:rPr lang="en-US" sz="2300" dirty="0" smtClean="0">
                <a:latin typeface="Times New Roman (Headings)"/>
              </a:rPr>
              <a:t> </a:t>
            </a:r>
            <a:r>
              <a:rPr lang="en-US" sz="2300" dirty="0" err="1" smtClean="0">
                <a:latin typeface="Times New Roman (Headings)"/>
              </a:rPr>
              <a:t>ứng</a:t>
            </a:r>
            <a:r>
              <a:rPr lang="en-US" sz="2300" dirty="0" smtClean="0">
                <a:latin typeface="Times New Roman (Headings)"/>
              </a:rPr>
              <a:t> “</a:t>
            </a:r>
            <a:r>
              <a:rPr lang="en-US" sz="2300" dirty="0" err="1" smtClean="0">
                <a:latin typeface="Times New Roman (Headings)"/>
              </a:rPr>
              <a:t>Tuần</a:t>
            </a:r>
            <a:r>
              <a:rPr lang="en-US" sz="2300" dirty="0" smtClean="0">
                <a:latin typeface="Times New Roman (Headings)"/>
              </a:rPr>
              <a:t> </a:t>
            </a:r>
            <a:r>
              <a:rPr lang="en-US" sz="2300" dirty="0" err="1" smtClean="0">
                <a:latin typeface="Times New Roman (Headings)"/>
              </a:rPr>
              <a:t>lễ</a:t>
            </a:r>
            <a:r>
              <a:rPr lang="en-US" sz="2300" dirty="0" smtClean="0">
                <a:latin typeface="Times New Roman (Headings)"/>
              </a:rPr>
              <a:t> </a:t>
            </a:r>
            <a:r>
              <a:rPr lang="en-US" sz="2300" dirty="0" err="1" smtClean="0">
                <a:latin typeface="Times New Roman (Headings)"/>
              </a:rPr>
              <a:t>vàng</a:t>
            </a:r>
            <a:r>
              <a:rPr lang="en-US" sz="2300" dirty="0" smtClean="0">
                <a:latin typeface="Times New Roman (Headings)"/>
              </a:rPr>
              <a:t>”</a:t>
            </a:r>
          </a:p>
          <a:p>
            <a:pPr marL="0" indent="0">
              <a:buNone/>
            </a:pPr>
            <a:endParaRPr lang="en-US" dirty="0" smtClean="0"/>
          </a:p>
          <a:p>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7025" y="3486907"/>
            <a:ext cx="6103263" cy="3007875"/>
          </a:xfrm>
          <a:prstGeom prst="rect">
            <a:avLst/>
          </a:prstGeom>
        </p:spPr>
      </p:pic>
    </p:spTree>
    <p:extLst>
      <p:ext uri="{BB962C8B-B14F-4D97-AF65-F5344CB8AC3E}">
        <p14:creationId xmlns:p14="http://schemas.microsoft.com/office/powerpoint/2010/main" val="2008373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style.rotation</p:attrName>
                                        </p:attrNameLst>
                                      </p:cBhvr>
                                      <p:tavLst>
                                        <p:tav tm="0">
                                          <p:val>
                                            <p:fltVal val="90"/>
                                          </p:val>
                                        </p:tav>
                                        <p:tav tm="100000">
                                          <p:val>
                                            <p:fltVal val="0"/>
                                          </p:val>
                                        </p:tav>
                                      </p:tavLst>
                                    </p:anim>
                                    <p:animEffect transition="in" filter="fade">
                                      <p:cBhvr>
                                        <p:cTn id="3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575" y="400050"/>
            <a:ext cx="10515600" cy="5953125"/>
          </a:xfrm>
        </p:spPr>
        <p:txBody>
          <a:bodyPr>
            <a:normAutofit/>
          </a:bodyPr>
          <a:lstStyle/>
          <a:p>
            <a:pPr marL="0" indent="0">
              <a:lnSpc>
                <a:spcPct val="150000"/>
              </a:lnSpc>
              <a:buNone/>
            </a:pPr>
            <a:r>
              <a:rPr lang="vi-VN" sz="3000" b="1" dirty="0">
                <a:solidFill>
                  <a:srgbClr val="0070C0"/>
                </a:solidFill>
                <a:latin typeface="Times New Roman (Headings)"/>
              </a:rPr>
              <a:t>5</a:t>
            </a:r>
            <a:r>
              <a:rPr lang="en-US" sz="3000" b="1" dirty="0" smtClean="0">
                <a:solidFill>
                  <a:srgbClr val="0070C0"/>
                </a:solidFill>
                <a:latin typeface="Times New Roman (Headings)"/>
              </a:rPr>
              <a:t>. </a:t>
            </a:r>
            <a:r>
              <a:rPr lang="en-US" sz="3000" b="1" dirty="0" err="1">
                <a:solidFill>
                  <a:srgbClr val="0070C0"/>
                </a:solidFill>
                <a:latin typeface="Times New Roman (Headings)"/>
              </a:rPr>
              <a:t>Văn</a:t>
            </a:r>
            <a:r>
              <a:rPr lang="en-US" sz="3000" b="1" dirty="0">
                <a:solidFill>
                  <a:srgbClr val="0070C0"/>
                </a:solidFill>
                <a:latin typeface="Times New Roman (Headings)"/>
              </a:rPr>
              <a:t> </a:t>
            </a:r>
            <a:r>
              <a:rPr lang="en-US" sz="3000" b="1" dirty="0" err="1">
                <a:solidFill>
                  <a:srgbClr val="0070C0"/>
                </a:solidFill>
                <a:latin typeface="Times New Roman (Headings)"/>
              </a:rPr>
              <a:t>hóa</a:t>
            </a:r>
            <a:r>
              <a:rPr lang="en-US" sz="3000" b="1" dirty="0">
                <a:solidFill>
                  <a:srgbClr val="0070C0"/>
                </a:solidFill>
                <a:latin typeface="Times New Roman (Headings)"/>
              </a:rPr>
              <a:t>, </a:t>
            </a:r>
            <a:r>
              <a:rPr lang="en-US" sz="3000" b="1" dirty="0" err="1">
                <a:solidFill>
                  <a:srgbClr val="0070C0"/>
                </a:solidFill>
                <a:latin typeface="Times New Roman (Headings)"/>
              </a:rPr>
              <a:t>giáo</a:t>
            </a:r>
            <a:r>
              <a:rPr lang="en-US" sz="3000" b="1" dirty="0">
                <a:solidFill>
                  <a:srgbClr val="0070C0"/>
                </a:solidFill>
                <a:latin typeface="Times New Roman (Headings)"/>
              </a:rPr>
              <a:t> </a:t>
            </a:r>
            <a:r>
              <a:rPr lang="en-US" sz="3000" b="1" dirty="0" err="1" smtClean="0">
                <a:solidFill>
                  <a:srgbClr val="0070C0"/>
                </a:solidFill>
                <a:latin typeface="Times New Roman (Headings)"/>
              </a:rPr>
              <a:t>dục</a:t>
            </a:r>
            <a:endParaRPr lang="en-US" sz="2500" dirty="0">
              <a:latin typeface="Times New Roman (Headings)"/>
            </a:endParaRPr>
          </a:p>
          <a:p>
            <a:pPr algn="just">
              <a:lnSpc>
                <a:spcPct val="150000"/>
              </a:lnSpc>
              <a:buFont typeface="Wingdings" panose="05000000000000000000" pitchFamily="2" charset="2"/>
              <a:buChar char="q"/>
            </a:pPr>
            <a:r>
              <a:rPr lang="vi-VN" sz="2500" dirty="0" smtClean="0">
                <a:latin typeface="Times New Roman (Headings)"/>
              </a:rPr>
              <a:t> </a:t>
            </a:r>
            <a:r>
              <a:rPr lang="en-US" sz="2500" dirty="0" err="1" smtClean="0">
                <a:latin typeface="Times New Roman (Headings)"/>
              </a:rPr>
              <a:t>Xây</a:t>
            </a:r>
            <a:r>
              <a:rPr lang="en-US" sz="2500" dirty="0" smtClean="0">
                <a:latin typeface="Times New Roman (Headings)"/>
              </a:rPr>
              <a:t> </a:t>
            </a:r>
            <a:r>
              <a:rPr lang="en-US" sz="2500" dirty="0" err="1">
                <a:latin typeface="Times New Roman (Headings)"/>
              </a:rPr>
              <a:t>dựng</a:t>
            </a:r>
            <a:r>
              <a:rPr lang="en-US" sz="2500" dirty="0">
                <a:latin typeface="Times New Roman (Headings)"/>
              </a:rPr>
              <a:t> </a:t>
            </a:r>
            <a:r>
              <a:rPr lang="en-US" sz="2500" dirty="0" err="1">
                <a:latin typeface="Times New Roman (Headings)"/>
              </a:rPr>
              <a:t>đạo</a:t>
            </a:r>
            <a:r>
              <a:rPr lang="en-US" sz="2500" dirty="0">
                <a:latin typeface="Times New Roman (Headings)"/>
              </a:rPr>
              <a:t> </a:t>
            </a:r>
            <a:r>
              <a:rPr lang="en-US" sz="2500" dirty="0" err="1">
                <a:latin typeface="Times New Roman (Headings)"/>
              </a:rPr>
              <a:t>đức</a:t>
            </a:r>
            <a:r>
              <a:rPr lang="en-US" sz="2500" dirty="0">
                <a:latin typeface="Times New Roman (Headings)"/>
              </a:rPr>
              <a:t> </a:t>
            </a:r>
            <a:r>
              <a:rPr lang="en-US" sz="2500" dirty="0" err="1">
                <a:latin typeface="Times New Roman (Headings)"/>
              </a:rPr>
              <a:t>mới</a:t>
            </a:r>
            <a:r>
              <a:rPr lang="en-US" sz="2500" dirty="0">
                <a:latin typeface="Times New Roman (Headings)"/>
              </a:rPr>
              <a:t> </a:t>
            </a:r>
            <a:r>
              <a:rPr lang="en-US" sz="2500" dirty="0" err="1">
                <a:latin typeface="Times New Roman (Headings)"/>
              </a:rPr>
              <a:t>với</a:t>
            </a:r>
            <a:r>
              <a:rPr lang="en-US" sz="2500" dirty="0">
                <a:latin typeface="Times New Roman (Headings)"/>
              </a:rPr>
              <a:t> </a:t>
            </a:r>
            <a:r>
              <a:rPr lang="en-US" sz="2500" dirty="0" err="1">
                <a:latin typeface="Times New Roman (Headings)"/>
              </a:rPr>
              <a:t>nội</a:t>
            </a:r>
            <a:r>
              <a:rPr lang="en-US" sz="2500" dirty="0">
                <a:latin typeface="Times New Roman (Headings)"/>
              </a:rPr>
              <a:t> dung “</a:t>
            </a:r>
            <a:r>
              <a:rPr lang="en-US" sz="2500" dirty="0" err="1">
                <a:latin typeface="Times New Roman (Headings)"/>
              </a:rPr>
              <a:t>cần-kiệm-liêm-chính</a:t>
            </a:r>
            <a:r>
              <a:rPr lang="en-US" sz="2500" dirty="0">
                <a:latin typeface="Times New Roman (Headings)"/>
              </a:rPr>
              <a:t>” , </a:t>
            </a:r>
            <a:r>
              <a:rPr lang="en-US" sz="2500" dirty="0" err="1">
                <a:latin typeface="Times New Roman (Headings)"/>
              </a:rPr>
              <a:t>bài</a:t>
            </a:r>
            <a:r>
              <a:rPr lang="en-US" sz="2500" dirty="0">
                <a:latin typeface="Times New Roman (Headings)"/>
              </a:rPr>
              <a:t> </a:t>
            </a:r>
            <a:r>
              <a:rPr lang="en-US" sz="2500" dirty="0" err="1">
                <a:latin typeface="Times New Roman (Headings)"/>
              </a:rPr>
              <a:t>trừ</a:t>
            </a:r>
            <a:r>
              <a:rPr lang="en-US" sz="2500" dirty="0">
                <a:latin typeface="Times New Roman (Headings)"/>
              </a:rPr>
              <a:t> </a:t>
            </a:r>
            <a:r>
              <a:rPr lang="en-US" sz="2500" dirty="0" err="1">
                <a:latin typeface="Times New Roman (Headings)"/>
              </a:rPr>
              <a:t>các</a:t>
            </a:r>
            <a:r>
              <a:rPr lang="en-US" sz="2500" dirty="0">
                <a:latin typeface="Times New Roman (Headings)"/>
              </a:rPr>
              <a:t> </a:t>
            </a:r>
            <a:r>
              <a:rPr lang="en-US" sz="2500" dirty="0" err="1">
                <a:latin typeface="Times New Roman (Headings)"/>
              </a:rPr>
              <a:t>tệ</a:t>
            </a:r>
            <a:r>
              <a:rPr lang="en-US" sz="2500" dirty="0">
                <a:latin typeface="Times New Roman (Headings)"/>
              </a:rPr>
              <a:t> </a:t>
            </a:r>
            <a:r>
              <a:rPr lang="en-US" sz="2500" dirty="0" err="1">
                <a:latin typeface="Times New Roman (Headings)"/>
              </a:rPr>
              <a:t>nạn</a:t>
            </a:r>
            <a:r>
              <a:rPr lang="en-US" sz="2500" dirty="0">
                <a:latin typeface="Times New Roman (Headings)"/>
              </a:rPr>
              <a:t> </a:t>
            </a:r>
            <a:r>
              <a:rPr lang="en-US" sz="2500" dirty="0" err="1">
                <a:latin typeface="Times New Roman (Headings)"/>
              </a:rPr>
              <a:t>xã</a:t>
            </a:r>
            <a:r>
              <a:rPr lang="en-US" sz="2500" dirty="0">
                <a:latin typeface="Times New Roman (Headings)"/>
              </a:rPr>
              <a:t> </a:t>
            </a:r>
            <a:r>
              <a:rPr lang="en-US" sz="2500" dirty="0" err="1">
                <a:latin typeface="Times New Roman (Headings)"/>
              </a:rPr>
              <a:t>hội</a:t>
            </a:r>
            <a:r>
              <a:rPr lang="en-US" sz="2500" dirty="0">
                <a:latin typeface="Times New Roman (Headings)"/>
              </a:rPr>
              <a:t> </a:t>
            </a:r>
            <a:r>
              <a:rPr lang="en-US" sz="2500" dirty="0" err="1">
                <a:latin typeface="Times New Roman (Headings)"/>
              </a:rPr>
              <a:t>cũ</a:t>
            </a:r>
            <a:r>
              <a:rPr lang="en-US" sz="2500" dirty="0">
                <a:latin typeface="Times New Roman (Headings)"/>
              </a:rPr>
              <a:t> </a:t>
            </a:r>
            <a:r>
              <a:rPr lang="en-US" sz="2500" dirty="0" err="1">
                <a:latin typeface="Times New Roman (Headings)"/>
              </a:rPr>
              <a:t>như</a:t>
            </a:r>
            <a:r>
              <a:rPr lang="en-US" sz="2500" dirty="0">
                <a:latin typeface="Times New Roman (Headings)"/>
              </a:rPr>
              <a:t>: </a:t>
            </a:r>
            <a:r>
              <a:rPr lang="en-US" sz="2500" dirty="0" err="1">
                <a:latin typeface="Times New Roman (Headings)"/>
              </a:rPr>
              <a:t>cờ</a:t>
            </a:r>
            <a:r>
              <a:rPr lang="en-US" sz="2500" dirty="0">
                <a:latin typeface="Times New Roman (Headings)"/>
              </a:rPr>
              <a:t> </a:t>
            </a:r>
            <a:r>
              <a:rPr lang="en-US" sz="2500" dirty="0" err="1">
                <a:latin typeface="Times New Roman (Headings)"/>
              </a:rPr>
              <a:t>bạc</a:t>
            </a:r>
            <a:r>
              <a:rPr lang="en-US" sz="2500" dirty="0">
                <a:latin typeface="Times New Roman (Headings)"/>
              </a:rPr>
              <a:t>, </a:t>
            </a:r>
            <a:r>
              <a:rPr lang="en-US" sz="2500" dirty="0" err="1">
                <a:latin typeface="Times New Roman (Headings)"/>
              </a:rPr>
              <a:t>rượu</a:t>
            </a:r>
            <a:r>
              <a:rPr lang="en-US" sz="2500" dirty="0">
                <a:latin typeface="Times New Roman (Headings)"/>
              </a:rPr>
              <a:t> </a:t>
            </a:r>
            <a:r>
              <a:rPr lang="en-US" sz="2500" dirty="0" err="1">
                <a:latin typeface="Times New Roman (Headings)"/>
              </a:rPr>
              <a:t>chè</a:t>
            </a:r>
            <a:r>
              <a:rPr lang="en-US" sz="2500" dirty="0">
                <a:latin typeface="Times New Roman (Headings)"/>
              </a:rPr>
              <a:t>, </a:t>
            </a:r>
            <a:r>
              <a:rPr lang="en-US" sz="2500" dirty="0" err="1">
                <a:latin typeface="Times New Roman (Headings)"/>
              </a:rPr>
              <a:t>hủ</a:t>
            </a:r>
            <a:r>
              <a:rPr lang="en-US" sz="2500" dirty="0">
                <a:latin typeface="Times New Roman (Headings)"/>
              </a:rPr>
              <a:t> </a:t>
            </a:r>
            <a:r>
              <a:rPr lang="en-US" sz="2500" dirty="0" err="1">
                <a:latin typeface="Times New Roman (Headings)"/>
              </a:rPr>
              <a:t>tục</a:t>
            </a:r>
            <a:r>
              <a:rPr lang="en-US" sz="2500" dirty="0" smtClean="0">
                <a:latin typeface="Times New Roman (Headings)"/>
              </a:rPr>
              <a:t>….</a:t>
            </a:r>
            <a:endParaRPr lang="vi-VN" sz="2500" dirty="0">
              <a:latin typeface="Times New Roman (Headings)"/>
            </a:endParaRPr>
          </a:p>
          <a:p>
            <a:pPr algn="just">
              <a:lnSpc>
                <a:spcPct val="150000"/>
              </a:lnSpc>
              <a:buFont typeface="Wingdings" panose="05000000000000000000" pitchFamily="2" charset="2"/>
              <a:buChar char="q"/>
            </a:pPr>
            <a:r>
              <a:rPr lang="vi-VN" sz="2500" dirty="0" smtClean="0">
                <a:latin typeface="Times New Roman (Headings)"/>
              </a:rPr>
              <a:t> </a:t>
            </a:r>
            <a:r>
              <a:rPr lang="en-US" sz="2500" dirty="0" err="1" smtClean="0">
                <a:latin typeface="Times New Roman (Headings)"/>
              </a:rPr>
              <a:t>Bỏ</a:t>
            </a:r>
            <a:r>
              <a:rPr lang="en-US" sz="2500" dirty="0" smtClean="0">
                <a:latin typeface="Times New Roman (Headings)"/>
              </a:rPr>
              <a:t> </a:t>
            </a:r>
            <a:r>
              <a:rPr lang="en-US" sz="2500" dirty="0" err="1" smtClean="0">
                <a:latin typeface="Times New Roman (Headings)"/>
              </a:rPr>
              <a:t>ba</a:t>
            </a:r>
            <a:r>
              <a:rPr lang="en-US" sz="2500" dirty="0" smtClean="0">
                <a:latin typeface="Times New Roman (Headings)"/>
              </a:rPr>
              <a:t> </a:t>
            </a:r>
            <a:r>
              <a:rPr lang="en-US" sz="2500" dirty="0" err="1" smtClean="0">
                <a:latin typeface="Times New Roman (Headings)"/>
              </a:rPr>
              <a:t>thứ</a:t>
            </a:r>
            <a:r>
              <a:rPr lang="en-US" sz="2500" dirty="0" smtClean="0">
                <a:latin typeface="Times New Roman (Headings)"/>
              </a:rPr>
              <a:t> </a:t>
            </a:r>
            <a:r>
              <a:rPr lang="en-US" sz="2500" dirty="0" err="1" smtClean="0">
                <a:latin typeface="Times New Roman (Headings)"/>
              </a:rPr>
              <a:t>thuế</a:t>
            </a:r>
            <a:r>
              <a:rPr lang="en-US" sz="2500" dirty="0" smtClean="0">
                <a:latin typeface="Times New Roman (Headings)"/>
              </a:rPr>
              <a:t>: </a:t>
            </a:r>
            <a:r>
              <a:rPr lang="en-US" sz="2500" dirty="0" err="1" smtClean="0">
                <a:latin typeface="Times New Roman (Headings)"/>
              </a:rPr>
              <a:t>thuế</a:t>
            </a:r>
            <a:r>
              <a:rPr lang="en-US" sz="2500" dirty="0" smtClean="0">
                <a:latin typeface="Times New Roman (Headings)"/>
              </a:rPr>
              <a:t> </a:t>
            </a:r>
            <a:r>
              <a:rPr lang="en-US" sz="2500" dirty="0" err="1" smtClean="0">
                <a:latin typeface="Times New Roman (Headings)"/>
              </a:rPr>
              <a:t>thân</a:t>
            </a:r>
            <a:r>
              <a:rPr lang="en-US" sz="2500" dirty="0" smtClean="0">
                <a:latin typeface="Times New Roman (Headings)"/>
              </a:rPr>
              <a:t>, </a:t>
            </a:r>
            <a:r>
              <a:rPr lang="en-US" sz="2500" dirty="0" err="1" smtClean="0">
                <a:latin typeface="Times New Roman (Headings)"/>
              </a:rPr>
              <a:t>thuế</a:t>
            </a:r>
            <a:r>
              <a:rPr lang="en-US" sz="2500" dirty="0" smtClean="0">
                <a:latin typeface="Times New Roman (Headings)"/>
              </a:rPr>
              <a:t> </a:t>
            </a:r>
            <a:r>
              <a:rPr lang="en-US" sz="2500" dirty="0" err="1" smtClean="0">
                <a:latin typeface="Times New Roman (Headings)"/>
              </a:rPr>
              <a:t>chợ</a:t>
            </a:r>
            <a:r>
              <a:rPr lang="en-US" sz="2500" dirty="0" smtClean="0">
                <a:latin typeface="Times New Roman (Headings)"/>
              </a:rPr>
              <a:t>, </a:t>
            </a:r>
            <a:r>
              <a:rPr lang="en-US" sz="2500" dirty="0" err="1" smtClean="0">
                <a:latin typeface="Times New Roman (Headings)"/>
              </a:rPr>
              <a:t>thuế</a:t>
            </a:r>
            <a:r>
              <a:rPr lang="en-US" sz="2500" dirty="0" smtClean="0">
                <a:latin typeface="Times New Roman (Headings)"/>
              </a:rPr>
              <a:t> </a:t>
            </a:r>
            <a:r>
              <a:rPr lang="en-US" sz="2500" dirty="0" err="1" smtClean="0">
                <a:latin typeface="Times New Roman (Headings)"/>
              </a:rPr>
              <a:t>đò</a:t>
            </a:r>
            <a:r>
              <a:rPr lang="en-US" sz="2500" dirty="0" smtClean="0">
                <a:latin typeface="Times New Roman (Headings)"/>
              </a:rPr>
              <a:t> </a:t>
            </a:r>
            <a:r>
              <a:rPr lang="en-US" sz="2500" dirty="0" err="1" smtClean="0">
                <a:latin typeface="Times New Roman (Headings)"/>
              </a:rPr>
              <a:t>và</a:t>
            </a:r>
            <a:r>
              <a:rPr lang="en-US" sz="2500" dirty="0" smtClean="0">
                <a:latin typeface="Times New Roman (Headings)"/>
              </a:rPr>
              <a:t> "</a:t>
            </a:r>
            <a:r>
              <a:rPr lang="en-US" sz="2500" dirty="0" err="1" smtClean="0">
                <a:latin typeface="Times New Roman (Headings)"/>
              </a:rPr>
              <a:t>tuyệt</a:t>
            </a:r>
            <a:r>
              <a:rPr lang="en-US" sz="2500" dirty="0" smtClean="0">
                <a:latin typeface="Times New Roman (Headings)"/>
              </a:rPr>
              <a:t> </a:t>
            </a:r>
            <a:r>
              <a:rPr lang="en-US" sz="2500" dirty="0" err="1" smtClean="0">
                <a:latin typeface="Times New Roman (Headings)"/>
              </a:rPr>
              <a:t>đối</a:t>
            </a:r>
            <a:r>
              <a:rPr lang="en-US" sz="2500" dirty="0" smtClean="0">
                <a:latin typeface="Times New Roman (Headings)"/>
              </a:rPr>
              <a:t> </a:t>
            </a:r>
            <a:r>
              <a:rPr lang="en-US" sz="2500" dirty="0" err="1" smtClean="0">
                <a:latin typeface="Times New Roman (Headings)"/>
              </a:rPr>
              <a:t>cấm</a:t>
            </a:r>
            <a:r>
              <a:rPr lang="en-US" sz="2500" dirty="0" smtClean="0">
                <a:latin typeface="Times New Roman (Headings)"/>
              </a:rPr>
              <a:t> </a:t>
            </a:r>
            <a:r>
              <a:rPr lang="en-US" sz="2500" dirty="0" err="1" smtClean="0">
                <a:latin typeface="Times New Roman (Headings)"/>
              </a:rPr>
              <a:t>hút</a:t>
            </a:r>
            <a:r>
              <a:rPr lang="en-US" sz="2500" dirty="0" smtClean="0">
                <a:latin typeface="Times New Roman (Headings)"/>
              </a:rPr>
              <a:t> </a:t>
            </a:r>
            <a:r>
              <a:rPr lang="en-US" sz="2500" dirty="0" err="1" smtClean="0">
                <a:latin typeface="Times New Roman (Headings)"/>
              </a:rPr>
              <a:t>thuốc</a:t>
            </a:r>
            <a:r>
              <a:rPr lang="en-US" sz="2500" dirty="0" smtClean="0">
                <a:latin typeface="Times New Roman (Headings)"/>
              </a:rPr>
              <a:t> </a:t>
            </a:r>
            <a:r>
              <a:rPr lang="en-US" sz="2500" dirty="0" err="1" smtClean="0">
                <a:latin typeface="Times New Roman (Headings)"/>
              </a:rPr>
              <a:t>phiện</a:t>
            </a:r>
            <a:r>
              <a:rPr lang="en-US" sz="2500" dirty="0" smtClean="0">
                <a:latin typeface="Times New Roman (Headings)"/>
              </a:rPr>
              <a:t>".</a:t>
            </a:r>
            <a:endParaRPr lang="vi-VN" sz="2500" dirty="0">
              <a:latin typeface="Times New Roman (Headings)"/>
            </a:endParaRPr>
          </a:p>
          <a:p>
            <a:pPr algn="just">
              <a:lnSpc>
                <a:spcPct val="150000"/>
              </a:lnSpc>
              <a:buFont typeface="Wingdings" panose="05000000000000000000" pitchFamily="2" charset="2"/>
              <a:buChar char="q"/>
            </a:pPr>
            <a:r>
              <a:rPr lang="vi-VN" sz="2500" dirty="0" smtClean="0">
                <a:latin typeface="Times New Roman (Headings)"/>
              </a:rPr>
              <a:t> </a:t>
            </a:r>
            <a:r>
              <a:rPr lang="en-US" sz="2500" dirty="0" err="1" smtClean="0">
                <a:latin typeface="Times New Roman (Headings)"/>
              </a:rPr>
              <a:t>Đề</a:t>
            </a:r>
            <a:r>
              <a:rPr lang="en-US" sz="2500" dirty="0" smtClean="0">
                <a:latin typeface="Times New Roman (Headings)"/>
              </a:rPr>
              <a:t> </a:t>
            </a:r>
            <a:r>
              <a:rPr lang="en-US" sz="2500" dirty="0" err="1" smtClean="0">
                <a:latin typeface="Times New Roman (Headings)"/>
              </a:rPr>
              <a:t>nghị</a:t>
            </a:r>
            <a:r>
              <a:rPr lang="en-US" sz="2500" dirty="0" smtClean="0">
                <a:latin typeface="Times New Roman (Headings)"/>
              </a:rPr>
              <a:t> </a:t>
            </a:r>
            <a:r>
              <a:rPr lang="en-US" sz="2500" dirty="0" err="1" smtClean="0">
                <a:latin typeface="Times New Roman (Headings)"/>
              </a:rPr>
              <a:t>Chính</a:t>
            </a:r>
            <a:r>
              <a:rPr lang="en-US" sz="2500" dirty="0" smtClean="0">
                <a:latin typeface="Times New Roman (Headings)"/>
              </a:rPr>
              <a:t> </a:t>
            </a:r>
            <a:r>
              <a:rPr lang="en-US" sz="2500" dirty="0" err="1" smtClean="0">
                <a:latin typeface="Times New Roman (Headings)"/>
              </a:rPr>
              <a:t>phủ</a:t>
            </a:r>
            <a:r>
              <a:rPr lang="en-US" sz="2500" dirty="0" smtClean="0">
                <a:latin typeface="Times New Roman (Headings)"/>
              </a:rPr>
              <a:t> ta </a:t>
            </a:r>
            <a:r>
              <a:rPr lang="en-US" sz="2500" dirty="0" err="1" smtClean="0">
                <a:latin typeface="Times New Roman (Headings)"/>
              </a:rPr>
              <a:t>tuyên</a:t>
            </a:r>
            <a:r>
              <a:rPr lang="en-US" sz="2500" dirty="0" smtClean="0">
                <a:latin typeface="Times New Roman (Headings)"/>
              </a:rPr>
              <a:t> </a:t>
            </a:r>
            <a:r>
              <a:rPr lang="en-US" sz="2500" dirty="0" err="1" smtClean="0">
                <a:latin typeface="Times New Roman (Headings)"/>
              </a:rPr>
              <a:t>bố</a:t>
            </a:r>
            <a:r>
              <a:rPr lang="en-US" sz="2500" dirty="0" smtClean="0">
                <a:latin typeface="Times New Roman (Headings)"/>
              </a:rPr>
              <a:t>: </a:t>
            </a:r>
            <a:r>
              <a:rPr lang="en-US" sz="2500" dirty="0" err="1" smtClean="0">
                <a:latin typeface="Times New Roman (Headings)"/>
              </a:rPr>
              <a:t>tín</a:t>
            </a:r>
            <a:r>
              <a:rPr lang="en-US" sz="2500" dirty="0" smtClean="0">
                <a:latin typeface="Times New Roman (Headings)"/>
              </a:rPr>
              <a:t> </a:t>
            </a:r>
            <a:r>
              <a:rPr lang="en-US" sz="2500" dirty="0" err="1" smtClean="0">
                <a:latin typeface="Times New Roman (Headings)"/>
              </a:rPr>
              <a:t>ngưỡng</a:t>
            </a:r>
            <a:r>
              <a:rPr lang="en-US" sz="2500" dirty="0" smtClean="0">
                <a:latin typeface="Times New Roman (Headings)"/>
              </a:rPr>
              <a:t> </a:t>
            </a:r>
            <a:r>
              <a:rPr lang="en-US" sz="2500" dirty="0" err="1" smtClean="0">
                <a:latin typeface="Times New Roman (Headings)"/>
              </a:rPr>
              <a:t>tự</a:t>
            </a:r>
            <a:r>
              <a:rPr lang="en-US" sz="2500" dirty="0" smtClean="0">
                <a:latin typeface="Times New Roman (Headings)"/>
              </a:rPr>
              <a:t> do </a:t>
            </a:r>
            <a:r>
              <a:rPr lang="en-US" sz="2500" dirty="0" err="1" smtClean="0">
                <a:latin typeface="Times New Roman (Headings)"/>
              </a:rPr>
              <a:t>và</a:t>
            </a:r>
            <a:r>
              <a:rPr lang="en-US" sz="2500" dirty="0" smtClean="0">
                <a:latin typeface="Times New Roman (Headings)"/>
              </a:rPr>
              <a:t> </a:t>
            </a:r>
            <a:r>
              <a:rPr lang="en-US" sz="2500" dirty="0" err="1" smtClean="0">
                <a:latin typeface="Times New Roman (Headings)"/>
              </a:rPr>
              <a:t>Lương</a:t>
            </a:r>
            <a:r>
              <a:rPr lang="en-US" sz="2500" dirty="0" smtClean="0">
                <a:latin typeface="Times New Roman (Headings)"/>
              </a:rPr>
              <a:t> - </a:t>
            </a:r>
            <a:r>
              <a:rPr lang="en-US" sz="2500" dirty="0" err="1" smtClean="0">
                <a:latin typeface="Times New Roman (Headings)"/>
              </a:rPr>
              <a:t>Giáo</a:t>
            </a:r>
            <a:r>
              <a:rPr lang="en-US" sz="2500" dirty="0" smtClean="0">
                <a:latin typeface="Times New Roman (Headings)"/>
              </a:rPr>
              <a:t> </a:t>
            </a:r>
            <a:r>
              <a:rPr lang="en-US" sz="2500" dirty="0" err="1" smtClean="0">
                <a:latin typeface="Times New Roman (Headings)"/>
              </a:rPr>
              <a:t>đoàn</a:t>
            </a:r>
            <a:r>
              <a:rPr lang="en-US" sz="2500" dirty="0" smtClean="0">
                <a:latin typeface="Times New Roman (Headings)"/>
              </a:rPr>
              <a:t> </a:t>
            </a:r>
            <a:r>
              <a:rPr lang="en-US" sz="2500" dirty="0" err="1" smtClean="0">
                <a:latin typeface="Times New Roman (Headings)"/>
              </a:rPr>
              <a:t>kết</a:t>
            </a:r>
            <a:r>
              <a:rPr lang="en-US" sz="2500" dirty="0" smtClean="0">
                <a:latin typeface="Times New Roman (Headings)"/>
              </a:rPr>
              <a:t>.</a:t>
            </a:r>
          </a:p>
          <a:p>
            <a:pPr algn="just">
              <a:lnSpc>
                <a:spcPct val="150000"/>
              </a:lnSpc>
              <a:buFont typeface="Wingdings" panose="05000000000000000000" pitchFamily="2" charset="2"/>
              <a:buChar char="q"/>
            </a:pPr>
            <a:endParaRPr lang="en-US" sz="2700" dirty="0">
              <a:latin typeface="Times New Roman (Headings)"/>
            </a:endParaRPr>
          </a:p>
          <a:p>
            <a:pPr>
              <a:lnSpc>
                <a:spcPct val="150000"/>
              </a:lnSpc>
            </a:pPr>
            <a:endParaRPr lang="en-US" dirty="0"/>
          </a:p>
        </p:txBody>
      </p:sp>
    </p:spTree>
    <p:extLst>
      <p:ext uri="{BB962C8B-B14F-4D97-AF65-F5344CB8AC3E}">
        <p14:creationId xmlns:p14="http://schemas.microsoft.com/office/powerpoint/2010/main" val="4210095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23851"/>
            <a:ext cx="10515600" cy="928688"/>
          </a:xfrm>
        </p:spPr>
        <p:txBody>
          <a:bodyPr>
            <a:normAutofit fontScale="90000"/>
          </a:bodyPr>
          <a:lstStyle/>
          <a:p>
            <a:r>
              <a:rPr lang="vi-VN" sz="3500" b="1" dirty="0" smtClean="0">
                <a:solidFill>
                  <a:srgbClr val="0070C0"/>
                </a:solidFill>
                <a:latin typeface="Times New Roman (Headings)"/>
              </a:rPr>
              <a:t>6.</a:t>
            </a:r>
            <a:r>
              <a:rPr lang="en-US" sz="3500" b="1" dirty="0" err="1" smtClean="0">
                <a:solidFill>
                  <a:srgbClr val="0070C0"/>
                </a:solidFill>
                <a:latin typeface="Times New Roman (Headings)"/>
              </a:rPr>
              <a:t>Nạn</a:t>
            </a:r>
            <a:r>
              <a:rPr lang="en-US" sz="3500" b="1" dirty="0" smtClean="0">
                <a:solidFill>
                  <a:srgbClr val="0070C0"/>
                </a:solidFill>
                <a:latin typeface="Times New Roman (Headings)"/>
              </a:rPr>
              <a:t> </a:t>
            </a:r>
            <a:r>
              <a:rPr lang="en-US" sz="3500" b="1" dirty="0" err="1">
                <a:solidFill>
                  <a:srgbClr val="0070C0"/>
                </a:solidFill>
                <a:latin typeface="Times New Roman (Headings)"/>
              </a:rPr>
              <a:t>đói</a:t>
            </a:r>
            <a:r>
              <a:rPr lang="en-US" sz="3500" b="1" dirty="0">
                <a:solidFill>
                  <a:srgbClr val="0070C0"/>
                </a:solidFill>
                <a:latin typeface="Times New Roman (Headings)"/>
              </a:rPr>
              <a:t> </a:t>
            </a:r>
            <a:r>
              <a:rPr lang="en-US" sz="3500" b="1" dirty="0" err="1">
                <a:solidFill>
                  <a:srgbClr val="0070C0"/>
                </a:solidFill>
                <a:latin typeface="Times New Roman (Headings)"/>
              </a:rPr>
              <a:t>và</a:t>
            </a:r>
            <a:r>
              <a:rPr lang="en-US" sz="3500" b="1" dirty="0">
                <a:solidFill>
                  <a:srgbClr val="0070C0"/>
                </a:solidFill>
                <a:latin typeface="Times New Roman (Headings)"/>
              </a:rPr>
              <a:t> </a:t>
            </a:r>
            <a:r>
              <a:rPr lang="en-US" sz="3500" b="1" dirty="0" err="1">
                <a:solidFill>
                  <a:srgbClr val="0070C0"/>
                </a:solidFill>
                <a:latin typeface="Times New Roman (Headings)"/>
              </a:rPr>
              <a:t>nạn</a:t>
            </a:r>
            <a:r>
              <a:rPr lang="en-US" sz="3500" b="1" dirty="0">
                <a:solidFill>
                  <a:srgbClr val="0070C0"/>
                </a:solidFill>
                <a:latin typeface="Times New Roman (Headings)"/>
              </a:rPr>
              <a:t> </a:t>
            </a:r>
            <a:r>
              <a:rPr lang="en-US" sz="3500" b="1" dirty="0" err="1">
                <a:solidFill>
                  <a:srgbClr val="0070C0"/>
                </a:solidFill>
                <a:latin typeface="Times New Roman (Headings)"/>
              </a:rPr>
              <a:t>dốt</a:t>
            </a:r>
            <a:r>
              <a:rPr lang="en-US" sz="3500" b="1" dirty="0" smtClean="0">
                <a:solidFill>
                  <a:srgbClr val="0070C0"/>
                </a:solidFill>
                <a:latin typeface="Times New Roman (Headings)"/>
              </a:rPr>
              <a:t/>
            </a:r>
            <a:br>
              <a:rPr lang="en-US" sz="3500" b="1" dirty="0" smtClean="0">
                <a:solidFill>
                  <a:srgbClr val="0070C0"/>
                </a:solidFill>
                <a:latin typeface="Times New Roman (Headings)"/>
              </a:rPr>
            </a:br>
            <a:endParaRPr lang="en-US" sz="3500" b="1" dirty="0">
              <a:solidFill>
                <a:srgbClr val="0070C0"/>
              </a:solidFill>
              <a:latin typeface="Times New Roman (Headings)"/>
            </a:endParaRPr>
          </a:p>
        </p:txBody>
      </p:sp>
      <p:sp>
        <p:nvSpPr>
          <p:cNvPr id="3" name="Content Placeholder 2"/>
          <p:cNvSpPr>
            <a:spLocks noGrp="1"/>
          </p:cNvSpPr>
          <p:nvPr>
            <p:ph idx="1"/>
          </p:nvPr>
        </p:nvSpPr>
        <p:spPr>
          <a:xfrm>
            <a:off x="838200" y="942975"/>
            <a:ext cx="10515600" cy="5610225"/>
          </a:xfrm>
        </p:spPr>
        <p:txBody>
          <a:bodyPr>
            <a:noAutofit/>
          </a:bodyPr>
          <a:lstStyle/>
          <a:p>
            <a:pPr>
              <a:lnSpc>
                <a:spcPct val="150000"/>
              </a:lnSpc>
              <a:buFont typeface="Wingdings" panose="05000000000000000000" pitchFamily="2" charset="2"/>
              <a:buChar char="v"/>
            </a:pPr>
            <a:r>
              <a:rPr lang="en-US" sz="2500" dirty="0">
                <a:solidFill>
                  <a:schemeClr val="accent2">
                    <a:lumMod val="75000"/>
                  </a:schemeClr>
                </a:solidFill>
                <a:latin typeface="Times New Roman (Headings)"/>
              </a:rPr>
              <a:t> </a:t>
            </a:r>
            <a:r>
              <a:rPr lang="en-US" sz="2500" b="1" dirty="0" err="1">
                <a:solidFill>
                  <a:schemeClr val="accent2">
                    <a:lumMod val="75000"/>
                  </a:schemeClr>
                </a:solidFill>
                <a:latin typeface="Times New Roman (Headings)"/>
              </a:rPr>
              <a:t>Nạn</a:t>
            </a:r>
            <a:r>
              <a:rPr lang="en-US" sz="2500" b="1" dirty="0">
                <a:solidFill>
                  <a:schemeClr val="accent2">
                    <a:lumMod val="75000"/>
                  </a:schemeClr>
                </a:solidFill>
                <a:latin typeface="Times New Roman (Headings)"/>
              </a:rPr>
              <a:t> </a:t>
            </a:r>
            <a:r>
              <a:rPr lang="en-US" sz="2500" b="1" dirty="0" err="1">
                <a:solidFill>
                  <a:schemeClr val="accent2">
                    <a:lumMod val="75000"/>
                  </a:schemeClr>
                </a:solidFill>
                <a:latin typeface="Times New Roman (Headings)"/>
              </a:rPr>
              <a:t>đói</a:t>
            </a:r>
            <a:r>
              <a:rPr lang="en-US" sz="2500" b="1" dirty="0">
                <a:solidFill>
                  <a:schemeClr val="accent2">
                    <a:lumMod val="75000"/>
                  </a:schemeClr>
                </a:solidFill>
                <a:latin typeface="Times New Roman (Headings)"/>
              </a:rPr>
              <a:t>:</a:t>
            </a:r>
            <a:endParaRPr lang="en-US" sz="2500" dirty="0">
              <a:solidFill>
                <a:schemeClr val="accent2">
                  <a:lumMod val="75000"/>
                </a:schemeClr>
              </a:solidFill>
              <a:latin typeface="Times New Roman (Headings)"/>
            </a:endParaRPr>
          </a:p>
          <a:p>
            <a:pPr>
              <a:lnSpc>
                <a:spcPct val="150000"/>
              </a:lnSpc>
            </a:pPr>
            <a:r>
              <a:rPr lang="en-US" sz="2000" dirty="0" err="1" smtClean="0">
                <a:latin typeface="Times New Roman (Headings)"/>
              </a:rPr>
              <a:t>Trước</a:t>
            </a:r>
            <a:r>
              <a:rPr lang="en-US" sz="2000" dirty="0" smtClean="0">
                <a:latin typeface="Times New Roman (Headings)"/>
              </a:rPr>
              <a:t> </a:t>
            </a:r>
            <a:r>
              <a:rPr lang="en-US" sz="2000" dirty="0" err="1">
                <a:latin typeface="Times New Roman (Headings)"/>
              </a:rPr>
              <a:t>mắt</a:t>
            </a:r>
            <a:r>
              <a:rPr lang="en-US" sz="2000" dirty="0">
                <a:latin typeface="Times New Roman (Headings)"/>
              </a:rPr>
              <a:t> </a:t>
            </a:r>
            <a:r>
              <a:rPr lang="en-US" sz="2000" dirty="0" err="1">
                <a:latin typeface="Times New Roman (Headings)"/>
              </a:rPr>
              <a:t>thực</a:t>
            </a:r>
            <a:r>
              <a:rPr lang="en-US" sz="2000" dirty="0">
                <a:latin typeface="Times New Roman (Headings)"/>
              </a:rPr>
              <a:t> </a:t>
            </a:r>
            <a:r>
              <a:rPr lang="en-US" sz="2000" dirty="0" err="1">
                <a:latin typeface="Times New Roman (Headings)"/>
              </a:rPr>
              <a:t>hiện</a:t>
            </a:r>
            <a:r>
              <a:rPr lang="en-US" sz="2000" dirty="0">
                <a:latin typeface="Times New Roman (Headings)"/>
              </a:rPr>
              <a:t> </a:t>
            </a:r>
            <a:r>
              <a:rPr lang="en-US" sz="2000" dirty="0" err="1">
                <a:latin typeface="Times New Roman (Headings)"/>
              </a:rPr>
              <a:t>nhường</a:t>
            </a:r>
            <a:r>
              <a:rPr lang="en-US" sz="2000" dirty="0">
                <a:latin typeface="Times New Roman (Headings)"/>
              </a:rPr>
              <a:t> </a:t>
            </a:r>
            <a:r>
              <a:rPr lang="en-US" sz="2000" dirty="0" err="1">
                <a:latin typeface="Times New Roman (Headings)"/>
              </a:rPr>
              <a:t>cơm</a:t>
            </a:r>
            <a:r>
              <a:rPr lang="en-US" sz="2000" dirty="0">
                <a:latin typeface="Times New Roman (Headings)"/>
              </a:rPr>
              <a:t> </a:t>
            </a:r>
            <a:r>
              <a:rPr lang="en-US" sz="2000" dirty="0" err="1">
                <a:latin typeface="Times New Roman (Headings)"/>
              </a:rPr>
              <a:t>xẻ</a:t>
            </a:r>
            <a:r>
              <a:rPr lang="en-US" sz="2000" dirty="0">
                <a:latin typeface="Times New Roman (Headings)"/>
              </a:rPr>
              <a:t> </a:t>
            </a:r>
            <a:r>
              <a:rPr lang="en-US" sz="2000" dirty="0" err="1">
                <a:latin typeface="Times New Roman (Headings)"/>
              </a:rPr>
              <a:t>áo</a:t>
            </a:r>
            <a:r>
              <a:rPr lang="en-US" sz="2000" dirty="0">
                <a:latin typeface="Times New Roman (Headings)"/>
              </a:rPr>
              <a:t>, </a:t>
            </a:r>
            <a:r>
              <a:rPr lang="en-US" sz="2000" dirty="0" err="1">
                <a:latin typeface="Times New Roman (Headings)"/>
              </a:rPr>
              <a:t>thực</a:t>
            </a:r>
            <a:r>
              <a:rPr lang="en-US" sz="2000" dirty="0">
                <a:latin typeface="Times New Roman (Headings)"/>
              </a:rPr>
              <a:t> </a:t>
            </a:r>
            <a:r>
              <a:rPr lang="en-US" sz="2000" dirty="0" err="1">
                <a:latin typeface="Times New Roman (Headings)"/>
              </a:rPr>
              <a:t>hiện</a:t>
            </a:r>
            <a:r>
              <a:rPr lang="en-US" sz="2000" dirty="0">
                <a:latin typeface="Times New Roman (Headings)"/>
              </a:rPr>
              <a:t> </a:t>
            </a:r>
            <a:r>
              <a:rPr lang="en-US" sz="2000" dirty="0" err="1">
                <a:latin typeface="Times New Roman (Headings)"/>
              </a:rPr>
              <a:t>hũ</a:t>
            </a:r>
            <a:r>
              <a:rPr lang="en-US" sz="2000" dirty="0">
                <a:latin typeface="Times New Roman (Headings)"/>
              </a:rPr>
              <a:t> </a:t>
            </a:r>
            <a:r>
              <a:rPr lang="en-US" sz="2000" dirty="0" err="1">
                <a:latin typeface="Times New Roman (Headings)"/>
              </a:rPr>
              <a:t>gạo</a:t>
            </a:r>
            <a:r>
              <a:rPr lang="en-US" sz="2000" dirty="0">
                <a:latin typeface="Times New Roman (Headings)"/>
              </a:rPr>
              <a:t> </a:t>
            </a:r>
            <a:r>
              <a:rPr lang="en-US" sz="2000" dirty="0" err="1">
                <a:latin typeface="Times New Roman (Headings)"/>
              </a:rPr>
              <a:t>tiết</a:t>
            </a:r>
            <a:r>
              <a:rPr lang="en-US" sz="2000" dirty="0">
                <a:latin typeface="Times New Roman (Headings)"/>
              </a:rPr>
              <a:t> </a:t>
            </a:r>
            <a:r>
              <a:rPr lang="en-US" sz="2000" dirty="0" err="1">
                <a:latin typeface="Times New Roman (Headings)"/>
              </a:rPr>
              <a:t>kiệm</a:t>
            </a:r>
            <a:r>
              <a:rPr lang="en-US" sz="2000" dirty="0">
                <a:latin typeface="Times New Roman (Headings)"/>
              </a:rPr>
              <a:t>, </a:t>
            </a:r>
            <a:r>
              <a:rPr lang="en-US" sz="2000" dirty="0" err="1">
                <a:latin typeface="Times New Roman (Headings)"/>
              </a:rPr>
              <a:t>ngày</a:t>
            </a:r>
            <a:r>
              <a:rPr lang="en-US" sz="2000" dirty="0">
                <a:latin typeface="Times New Roman (Headings)"/>
              </a:rPr>
              <a:t> </a:t>
            </a:r>
            <a:r>
              <a:rPr lang="en-US" sz="2000" dirty="0" err="1">
                <a:latin typeface="Times New Roman (Headings)"/>
              </a:rPr>
              <a:t>đồng</a:t>
            </a:r>
            <a:r>
              <a:rPr lang="en-US" sz="2000" dirty="0">
                <a:latin typeface="Times New Roman (Headings)"/>
              </a:rPr>
              <a:t> </a:t>
            </a:r>
            <a:r>
              <a:rPr lang="en-US" sz="2000" dirty="0" err="1">
                <a:latin typeface="Times New Roman (Headings)"/>
              </a:rPr>
              <a:t>tâm</a:t>
            </a:r>
            <a:endParaRPr lang="en-US" sz="2000" dirty="0">
              <a:latin typeface="Times New Roman (Headings)"/>
            </a:endParaRPr>
          </a:p>
          <a:p>
            <a:pPr>
              <a:lnSpc>
                <a:spcPct val="150000"/>
              </a:lnSpc>
            </a:pPr>
            <a:r>
              <a:rPr lang="en-US" sz="2000" dirty="0" err="1" smtClean="0">
                <a:latin typeface="Times New Roman (Headings)"/>
              </a:rPr>
              <a:t>Về</a:t>
            </a:r>
            <a:r>
              <a:rPr lang="en-US" sz="2000" dirty="0" smtClean="0">
                <a:latin typeface="Times New Roman (Headings)"/>
              </a:rPr>
              <a:t> </a:t>
            </a:r>
            <a:r>
              <a:rPr lang="en-US" sz="2000" dirty="0" err="1">
                <a:latin typeface="Times New Roman (Headings)"/>
              </a:rPr>
              <a:t>lâu</a:t>
            </a:r>
            <a:r>
              <a:rPr lang="en-US" sz="2000" dirty="0">
                <a:latin typeface="Times New Roman (Headings)"/>
              </a:rPr>
              <a:t> </a:t>
            </a:r>
            <a:r>
              <a:rPr lang="en-US" sz="2000" dirty="0" err="1">
                <a:latin typeface="Times New Roman (Headings)"/>
              </a:rPr>
              <a:t>dài</a:t>
            </a:r>
            <a:r>
              <a:rPr lang="en-US" sz="2000" dirty="0">
                <a:latin typeface="Times New Roman (Headings)"/>
              </a:rPr>
              <a:t> </a:t>
            </a:r>
            <a:r>
              <a:rPr lang="en-US" sz="2000" dirty="0" err="1">
                <a:latin typeface="Times New Roman (Headings)"/>
              </a:rPr>
              <a:t>phải</a:t>
            </a:r>
            <a:r>
              <a:rPr lang="en-US" sz="2000" dirty="0">
                <a:latin typeface="Times New Roman (Headings)"/>
              </a:rPr>
              <a:t> </a:t>
            </a:r>
            <a:r>
              <a:rPr lang="en-US" sz="2000" dirty="0" err="1">
                <a:latin typeface="Times New Roman (Headings)"/>
              </a:rPr>
              <a:t>đẩy</a:t>
            </a:r>
            <a:r>
              <a:rPr lang="en-US" sz="2000" dirty="0">
                <a:latin typeface="Times New Roman (Headings)"/>
              </a:rPr>
              <a:t> </a:t>
            </a:r>
            <a:r>
              <a:rPr lang="en-US" sz="2000" dirty="0" err="1">
                <a:latin typeface="Times New Roman (Headings)"/>
              </a:rPr>
              <a:t>mạnh</a:t>
            </a:r>
            <a:r>
              <a:rPr lang="en-US" sz="2000" dirty="0">
                <a:latin typeface="Times New Roman (Headings)"/>
              </a:rPr>
              <a:t> </a:t>
            </a:r>
            <a:r>
              <a:rPr lang="en-US" sz="2000" dirty="0" err="1">
                <a:latin typeface="Times New Roman (Headings)"/>
              </a:rPr>
              <a:t>tăng</a:t>
            </a:r>
            <a:r>
              <a:rPr lang="en-US" sz="2000" dirty="0">
                <a:latin typeface="Times New Roman (Headings)"/>
              </a:rPr>
              <a:t> </a:t>
            </a:r>
            <a:r>
              <a:rPr lang="en-US" sz="2000" dirty="0" err="1">
                <a:latin typeface="Times New Roman (Headings)"/>
              </a:rPr>
              <a:t>gia</a:t>
            </a:r>
            <a:r>
              <a:rPr lang="en-US" sz="2000" dirty="0">
                <a:latin typeface="Times New Roman (Headings)"/>
              </a:rPr>
              <a:t> </a:t>
            </a:r>
            <a:r>
              <a:rPr lang="en-US" sz="2000" dirty="0" err="1">
                <a:latin typeface="Times New Roman (Headings)"/>
              </a:rPr>
              <a:t>sản</a:t>
            </a:r>
            <a:r>
              <a:rPr lang="en-US" sz="2000" dirty="0">
                <a:latin typeface="Times New Roman (Headings)"/>
              </a:rPr>
              <a:t> </a:t>
            </a:r>
            <a:r>
              <a:rPr lang="en-US" sz="2000" dirty="0" err="1">
                <a:latin typeface="Times New Roman (Headings)"/>
              </a:rPr>
              <a:t>xuất</a:t>
            </a:r>
            <a:endParaRPr lang="en-US" sz="2000" dirty="0">
              <a:latin typeface="Times New Roman (Headings)"/>
            </a:endParaRPr>
          </a:p>
          <a:p>
            <a:pPr lvl="0">
              <a:lnSpc>
                <a:spcPct val="150000"/>
              </a:lnSpc>
            </a:pPr>
            <a:r>
              <a:rPr lang="en-US" sz="2000" dirty="0" err="1">
                <a:latin typeface="Times New Roman (Headings)"/>
              </a:rPr>
              <a:t>Chỉ</a:t>
            </a:r>
            <a:r>
              <a:rPr lang="en-US" sz="2000" dirty="0">
                <a:latin typeface="Times New Roman (Headings)"/>
              </a:rPr>
              <a:t> </a:t>
            </a:r>
            <a:r>
              <a:rPr lang="en-US" sz="2000" dirty="0" err="1">
                <a:latin typeface="Times New Roman (Headings)"/>
              </a:rPr>
              <a:t>trong</a:t>
            </a:r>
            <a:r>
              <a:rPr lang="en-US" sz="2000" dirty="0">
                <a:latin typeface="Times New Roman (Headings)"/>
              </a:rPr>
              <a:t> </a:t>
            </a:r>
            <a:r>
              <a:rPr lang="en-US" sz="2000" dirty="0" err="1">
                <a:latin typeface="Times New Roman (Headings)"/>
              </a:rPr>
              <a:t>thời</a:t>
            </a:r>
            <a:r>
              <a:rPr lang="en-US" sz="2000" dirty="0">
                <a:latin typeface="Times New Roman (Headings)"/>
              </a:rPr>
              <a:t> </a:t>
            </a:r>
            <a:r>
              <a:rPr lang="en-US" sz="2000" dirty="0" err="1">
                <a:latin typeface="Times New Roman (Headings)"/>
              </a:rPr>
              <a:t>gian</a:t>
            </a:r>
            <a:r>
              <a:rPr lang="en-US" sz="2000" dirty="0">
                <a:latin typeface="Times New Roman (Headings)"/>
              </a:rPr>
              <a:t> </a:t>
            </a:r>
            <a:r>
              <a:rPr lang="en-US" sz="2000" dirty="0" err="1">
                <a:latin typeface="Times New Roman (Headings)"/>
              </a:rPr>
              <a:t>ngắn</a:t>
            </a:r>
            <a:r>
              <a:rPr lang="en-US" sz="2000" dirty="0">
                <a:latin typeface="Times New Roman (Headings)"/>
              </a:rPr>
              <a:t> </a:t>
            </a:r>
            <a:r>
              <a:rPr lang="en-US" sz="2000" dirty="0" err="1">
                <a:latin typeface="Times New Roman (Headings)"/>
              </a:rPr>
              <a:t>nạn</a:t>
            </a:r>
            <a:r>
              <a:rPr lang="en-US" sz="2000" dirty="0">
                <a:latin typeface="Times New Roman (Headings)"/>
              </a:rPr>
              <a:t> </a:t>
            </a:r>
            <a:r>
              <a:rPr lang="en-US" sz="2000" dirty="0" err="1">
                <a:latin typeface="Times New Roman (Headings)"/>
              </a:rPr>
              <a:t>đói</a:t>
            </a:r>
            <a:r>
              <a:rPr lang="en-US" sz="2000" dirty="0">
                <a:latin typeface="Times New Roman (Headings)"/>
              </a:rPr>
              <a:t> </a:t>
            </a:r>
            <a:r>
              <a:rPr lang="en-US" sz="2000" dirty="0" err="1">
                <a:latin typeface="Times New Roman (Headings)"/>
              </a:rPr>
              <a:t>được</a:t>
            </a:r>
            <a:r>
              <a:rPr lang="en-US" sz="2000" dirty="0">
                <a:latin typeface="Times New Roman (Headings)"/>
              </a:rPr>
              <a:t> </a:t>
            </a:r>
            <a:r>
              <a:rPr lang="en-US" sz="2000" dirty="0" err="1">
                <a:latin typeface="Times New Roman (Headings)"/>
              </a:rPr>
              <a:t>đẩy</a:t>
            </a:r>
            <a:r>
              <a:rPr lang="en-US" sz="2000" dirty="0">
                <a:latin typeface="Times New Roman (Headings)"/>
              </a:rPr>
              <a:t> </a:t>
            </a:r>
            <a:r>
              <a:rPr lang="en-US" sz="2000" dirty="0" err="1">
                <a:latin typeface="Times New Roman (Headings)"/>
              </a:rPr>
              <a:t>lùi</a:t>
            </a:r>
            <a:r>
              <a:rPr lang="en-US" sz="2000" dirty="0">
                <a:latin typeface="Times New Roman (Headings)"/>
              </a:rPr>
              <a:t>	</a:t>
            </a:r>
          </a:p>
          <a:p>
            <a:pPr lvl="0">
              <a:lnSpc>
                <a:spcPct val="150000"/>
              </a:lnSpc>
              <a:buFont typeface="Wingdings" panose="05000000000000000000" pitchFamily="2" charset="2"/>
              <a:buChar char="v"/>
            </a:pPr>
            <a:r>
              <a:rPr lang="vi-VN" sz="2500" b="1" dirty="0" smtClean="0">
                <a:solidFill>
                  <a:schemeClr val="accent2">
                    <a:lumMod val="75000"/>
                  </a:schemeClr>
                </a:solidFill>
                <a:latin typeface="Times New Roman (Headings)"/>
              </a:rPr>
              <a:t> </a:t>
            </a:r>
            <a:r>
              <a:rPr lang="en-US" sz="2500" b="1" dirty="0" err="1" smtClean="0">
                <a:solidFill>
                  <a:schemeClr val="accent2">
                    <a:lumMod val="75000"/>
                  </a:schemeClr>
                </a:solidFill>
                <a:latin typeface="Times New Roman (Headings)"/>
              </a:rPr>
              <a:t>Nạn</a:t>
            </a:r>
            <a:r>
              <a:rPr lang="en-US" sz="2500" b="1" dirty="0" smtClean="0">
                <a:solidFill>
                  <a:schemeClr val="accent2">
                    <a:lumMod val="75000"/>
                  </a:schemeClr>
                </a:solidFill>
                <a:latin typeface="Times New Roman (Headings)"/>
              </a:rPr>
              <a:t> </a:t>
            </a:r>
            <a:r>
              <a:rPr lang="en-US" sz="2500" b="1" dirty="0" err="1">
                <a:solidFill>
                  <a:schemeClr val="accent2">
                    <a:lumMod val="75000"/>
                  </a:schemeClr>
                </a:solidFill>
                <a:latin typeface="Times New Roman (Headings)"/>
              </a:rPr>
              <a:t>dốt</a:t>
            </a:r>
            <a:r>
              <a:rPr lang="en-US" sz="2500" b="1" dirty="0">
                <a:solidFill>
                  <a:schemeClr val="accent2">
                    <a:lumMod val="75000"/>
                  </a:schemeClr>
                </a:solidFill>
                <a:latin typeface="Times New Roman (Headings)"/>
              </a:rPr>
              <a:t>:</a:t>
            </a:r>
          </a:p>
          <a:p>
            <a:pPr>
              <a:lnSpc>
                <a:spcPct val="150000"/>
              </a:lnSpc>
            </a:pPr>
            <a:r>
              <a:rPr lang="en-US" sz="2000" dirty="0" err="1" smtClean="0">
                <a:latin typeface="Times New Roman (Headings)"/>
              </a:rPr>
              <a:t>Mở</a:t>
            </a:r>
            <a:r>
              <a:rPr lang="en-US" sz="2000" dirty="0" smtClean="0">
                <a:latin typeface="Times New Roman (Headings)"/>
              </a:rPr>
              <a:t> </a:t>
            </a:r>
            <a:r>
              <a:rPr lang="en-US" sz="2000" dirty="0" err="1">
                <a:latin typeface="Times New Roman (Headings)"/>
              </a:rPr>
              <a:t>các</a:t>
            </a:r>
            <a:r>
              <a:rPr lang="en-US" sz="2000" dirty="0">
                <a:latin typeface="Times New Roman (Headings)"/>
              </a:rPr>
              <a:t> </a:t>
            </a:r>
            <a:r>
              <a:rPr lang="en-US" sz="2000" dirty="0" err="1">
                <a:latin typeface="Times New Roman (Headings)"/>
              </a:rPr>
              <a:t>lớp</a:t>
            </a:r>
            <a:r>
              <a:rPr lang="en-US" sz="2000" dirty="0">
                <a:latin typeface="Times New Roman (Headings)"/>
              </a:rPr>
              <a:t> </a:t>
            </a:r>
            <a:r>
              <a:rPr lang="en-US" sz="2000" dirty="0" err="1">
                <a:latin typeface="Times New Roman (Headings)"/>
              </a:rPr>
              <a:t>học</a:t>
            </a:r>
            <a:r>
              <a:rPr lang="en-US" sz="2000" dirty="0">
                <a:latin typeface="Times New Roman (Headings)"/>
              </a:rPr>
              <a:t> </a:t>
            </a:r>
            <a:r>
              <a:rPr lang="en-US" sz="2000" dirty="0" err="1">
                <a:latin typeface="Times New Roman (Headings)"/>
              </a:rPr>
              <a:t>bình</a:t>
            </a:r>
            <a:r>
              <a:rPr lang="en-US" sz="2000" dirty="0">
                <a:latin typeface="Times New Roman (Headings)"/>
              </a:rPr>
              <a:t> </a:t>
            </a:r>
            <a:r>
              <a:rPr lang="en-US" sz="2000" dirty="0" err="1">
                <a:latin typeface="Times New Roman (Headings)"/>
              </a:rPr>
              <a:t>dân</a:t>
            </a:r>
            <a:r>
              <a:rPr lang="en-US" sz="2000" dirty="0">
                <a:latin typeface="Times New Roman (Headings)"/>
              </a:rPr>
              <a:t> , </a:t>
            </a:r>
            <a:r>
              <a:rPr lang="en-US" sz="2000" dirty="0" err="1">
                <a:latin typeface="Times New Roman (Headings)"/>
              </a:rPr>
              <a:t>kêu</a:t>
            </a:r>
            <a:r>
              <a:rPr lang="en-US" sz="2000" dirty="0">
                <a:latin typeface="Times New Roman (Headings)"/>
              </a:rPr>
              <a:t> </a:t>
            </a:r>
            <a:r>
              <a:rPr lang="en-US" sz="2000" dirty="0" err="1">
                <a:latin typeface="Times New Roman (Headings)"/>
              </a:rPr>
              <a:t>gọi</a:t>
            </a:r>
            <a:r>
              <a:rPr lang="en-US" sz="2000" dirty="0">
                <a:latin typeface="Times New Roman (Headings)"/>
              </a:rPr>
              <a:t> </a:t>
            </a:r>
            <a:r>
              <a:rPr lang="en-US" sz="2000" dirty="0" err="1">
                <a:latin typeface="Times New Roman (Headings)"/>
              </a:rPr>
              <a:t>nhân</a:t>
            </a:r>
            <a:r>
              <a:rPr lang="en-US" sz="2000" dirty="0">
                <a:latin typeface="Times New Roman (Headings)"/>
              </a:rPr>
              <a:t> </a:t>
            </a:r>
            <a:r>
              <a:rPr lang="en-US" sz="2000" dirty="0" err="1">
                <a:latin typeface="Times New Roman (Headings)"/>
              </a:rPr>
              <a:t>dân</a:t>
            </a:r>
            <a:r>
              <a:rPr lang="en-US" sz="2000" dirty="0">
                <a:latin typeface="Times New Roman (Headings)"/>
              </a:rPr>
              <a:t> </a:t>
            </a:r>
            <a:r>
              <a:rPr lang="en-US" sz="2000" dirty="0" err="1">
                <a:latin typeface="Times New Roman (Headings)"/>
              </a:rPr>
              <a:t>tham</a:t>
            </a:r>
            <a:r>
              <a:rPr lang="en-US" sz="2000" dirty="0">
                <a:latin typeface="Times New Roman (Headings)"/>
              </a:rPr>
              <a:t> </a:t>
            </a:r>
            <a:r>
              <a:rPr lang="en-US" sz="2000" dirty="0" err="1">
                <a:latin typeface="Times New Roman (Headings)"/>
              </a:rPr>
              <a:t>gia</a:t>
            </a:r>
            <a:r>
              <a:rPr lang="en-US" sz="2000" dirty="0">
                <a:latin typeface="Times New Roman (Headings)"/>
              </a:rPr>
              <a:t> </a:t>
            </a:r>
            <a:r>
              <a:rPr lang="en-US" sz="2000" dirty="0" err="1">
                <a:latin typeface="Times New Roman (Headings)"/>
              </a:rPr>
              <a:t>xóa</a:t>
            </a:r>
            <a:r>
              <a:rPr lang="en-US" sz="2000" dirty="0">
                <a:latin typeface="Times New Roman (Headings)"/>
              </a:rPr>
              <a:t> </a:t>
            </a:r>
            <a:r>
              <a:rPr lang="en-US" sz="2000" dirty="0" err="1">
                <a:latin typeface="Times New Roman (Headings)"/>
              </a:rPr>
              <a:t>nạn</a:t>
            </a:r>
            <a:r>
              <a:rPr lang="en-US" sz="2000" dirty="0">
                <a:latin typeface="Times New Roman (Headings)"/>
              </a:rPr>
              <a:t> </a:t>
            </a:r>
            <a:r>
              <a:rPr lang="en-US" sz="2000" dirty="0" err="1">
                <a:latin typeface="Times New Roman (Headings)"/>
              </a:rPr>
              <a:t>mù</a:t>
            </a:r>
            <a:r>
              <a:rPr lang="en-US" sz="2000" dirty="0">
                <a:latin typeface="Times New Roman (Headings)"/>
              </a:rPr>
              <a:t> </a:t>
            </a:r>
            <a:r>
              <a:rPr lang="en-US" sz="2000" dirty="0" err="1" smtClean="0">
                <a:latin typeface="Times New Roman (Headings)"/>
              </a:rPr>
              <a:t>ch</a:t>
            </a:r>
            <a:r>
              <a:rPr lang="vi-VN" sz="2000" dirty="0" smtClean="0">
                <a:latin typeface="Times New Roman (Headings)"/>
              </a:rPr>
              <a:t>ữ</a:t>
            </a:r>
            <a:r>
              <a:rPr lang="en-US" sz="2000" dirty="0" smtClean="0">
                <a:latin typeface="Times New Roman (Headings)"/>
              </a:rPr>
              <a:t>.</a:t>
            </a:r>
            <a:endParaRPr lang="en-US" sz="2000" dirty="0">
              <a:latin typeface="Times New Roman (Headings)"/>
            </a:endParaRPr>
          </a:p>
          <a:p>
            <a:pPr>
              <a:lnSpc>
                <a:spcPct val="150000"/>
              </a:lnSpc>
            </a:pPr>
            <a:r>
              <a:rPr lang="en-US" sz="2000" dirty="0" err="1" smtClean="0">
                <a:latin typeface="Times New Roman (Headings)"/>
              </a:rPr>
              <a:t>Ngày</a:t>
            </a:r>
            <a:r>
              <a:rPr lang="en-US" sz="2000" dirty="0" smtClean="0">
                <a:latin typeface="Times New Roman (Headings)"/>
              </a:rPr>
              <a:t> </a:t>
            </a:r>
            <a:r>
              <a:rPr lang="en-US" sz="2000" dirty="0">
                <a:latin typeface="Times New Roman (Headings)"/>
              </a:rPr>
              <a:t>8/9/1945 </a:t>
            </a:r>
            <a:r>
              <a:rPr lang="en-US" sz="2000" dirty="0" err="1">
                <a:latin typeface="Times New Roman (Headings)"/>
              </a:rPr>
              <a:t>chủ</a:t>
            </a:r>
            <a:r>
              <a:rPr lang="en-US" sz="2000" dirty="0">
                <a:latin typeface="Times New Roman (Headings)"/>
              </a:rPr>
              <a:t> </a:t>
            </a:r>
            <a:r>
              <a:rPr lang="en-US" sz="2000" dirty="0" err="1">
                <a:latin typeface="Times New Roman (Headings)"/>
              </a:rPr>
              <a:t>tịch</a:t>
            </a:r>
            <a:r>
              <a:rPr lang="en-US" sz="2000" dirty="0">
                <a:latin typeface="Times New Roman (Headings)"/>
              </a:rPr>
              <a:t> </a:t>
            </a:r>
            <a:r>
              <a:rPr lang="en-US" sz="2000" dirty="0" err="1">
                <a:latin typeface="Times New Roman (Headings)"/>
              </a:rPr>
              <a:t>Hồ</a:t>
            </a:r>
            <a:r>
              <a:rPr lang="en-US" sz="2000" dirty="0">
                <a:latin typeface="Times New Roman (Headings)"/>
              </a:rPr>
              <a:t> </a:t>
            </a:r>
            <a:r>
              <a:rPr lang="en-US" sz="2000" dirty="0" err="1">
                <a:latin typeface="Times New Roman (Headings)"/>
              </a:rPr>
              <a:t>Chí</a:t>
            </a:r>
            <a:r>
              <a:rPr lang="en-US" sz="2000" dirty="0">
                <a:latin typeface="Times New Roman (Headings)"/>
              </a:rPr>
              <a:t> Minh </a:t>
            </a:r>
            <a:r>
              <a:rPr lang="en-US" sz="2000" dirty="0" err="1">
                <a:latin typeface="Times New Roman (Headings)"/>
              </a:rPr>
              <a:t>ký</a:t>
            </a:r>
            <a:r>
              <a:rPr lang="en-US" sz="2000" dirty="0">
                <a:latin typeface="Times New Roman (Headings)"/>
              </a:rPr>
              <a:t> </a:t>
            </a:r>
            <a:r>
              <a:rPr lang="en-US" sz="2000" dirty="0" err="1">
                <a:latin typeface="Times New Roman (Headings)"/>
              </a:rPr>
              <a:t>sắc</a:t>
            </a:r>
            <a:r>
              <a:rPr lang="en-US" sz="2000" dirty="0">
                <a:latin typeface="Times New Roman (Headings)"/>
              </a:rPr>
              <a:t> </a:t>
            </a:r>
            <a:r>
              <a:rPr lang="en-US" sz="2000" dirty="0" err="1">
                <a:latin typeface="Times New Roman (Headings)"/>
              </a:rPr>
              <a:t>lệnh</a:t>
            </a:r>
            <a:r>
              <a:rPr lang="en-US" sz="2000" dirty="0">
                <a:latin typeface="Times New Roman (Headings)"/>
              </a:rPr>
              <a:t> </a:t>
            </a:r>
            <a:r>
              <a:rPr lang="en-US" sz="2000" dirty="0" err="1">
                <a:latin typeface="Times New Roman (Headings)"/>
              </a:rPr>
              <a:t>thành</a:t>
            </a:r>
            <a:r>
              <a:rPr lang="en-US" sz="2000" dirty="0">
                <a:latin typeface="Times New Roman (Headings)"/>
              </a:rPr>
              <a:t> </a:t>
            </a:r>
            <a:r>
              <a:rPr lang="en-US" sz="2000" dirty="0" err="1">
                <a:latin typeface="Times New Roman (Headings)"/>
              </a:rPr>
              <a:t>lập</a:t>
            </a:r>
            <a:r>
              <a:rPr lang="en-US" sz="2000" dirty="0">
                <a:latin typeface="Times New Roman (Headings)"/>
              </a:rPr>
              <a:t> </a:t>
            </a:r>
            <a:r>
              <a:rPr lang="en-US" sz="2000" dirty="0" err="1">
                <a:latin typeface="Times New Roman (Headings)"/>
              </a:rPr>
              <a:t>cơ</a:t>
            </a:r>
            <a:r>
              <a:rPr lang="en-US" sz="2000" dirty="0">
                <a:latin typeface="Times New Roman (Headings)"/>
              </a:rPr>
              <a:t> </a:t>
            </a:r>
            <a:r>
              <a:rPr lang="en-US" sz="2000" dirty="0" err="1">
                <a:latin typeface="Times New Roman (Headings)"/>
              </a:rPr>
              <a:t>quan</a:t>
            </a:r>
            <a:r>
              <a:rPr lang="en-US" sz="2000" dirty="0">
                <a:latin typeface="Times New Roman (Headings)"/>
              </a:rPr>
              <a:t> </a:t>
            </a:r>
            <a:r>
              <a:rPr lang="en-US" sz="2000" dirty="0" err="1">
                <a:latin typeface="Times New Roman (Headings)"/>
              </a:rPr>
              <a:t>bình</a:t>
            </a:r>
            <a:r>
              <a:rPr lang="en-US" sz="2000" dirty="0">
                <a:latin typeface="Times New Roman (Headings)"/>
              </a:rPr>
              <a:t> </a:t>
            </a:r>
            <a:r>
              <a:rPr lang="en-US" sz="2000" dirty="0" err="1">
                <a:latin typeface="Times New Roman (Headings)"/>
              </a:rPr>
              <a:t>dân</a:t>
            </a:r>
            <a:r>
              <a:rPr lang="en-US" sz="2000" dirty="0">
                <a:latin typeface="Times New Roman (Headings)"/>
              </a:rPr>
              <a:t> </a:t>
            </a:r>
            <a:r>
              <a:rPr lang="en-US" sz="2000" dirty="0" err="1">
                <a:latin typeface="Times New Roman (Headings)"/>
              </a:rPr>
              <a:t>học</a:t>
            </a:r>
            <a:r>
              <a:rPr lang="en-US" sz="2000" dirty="0">
                <a:latin typeface="Times New Roman (Headings)"/>
              </a:rPr>
              <a:t> </a:t>
            </a:r>
            <a:r>
              <a:rPr lang="en-US" sz="2000" dirty="0" err="1">
                <a:latin typeface="Times New Roman (Headings)"/>
              </a:rPr>
              <a:t>vụ</a:t>
            </a:r>
            <a:endParaRPr lang="en-US" sz="2000" dirty="0">
              <a:latin typeface="Times New Roman (Headings)"/>
            </a:endParaRPr>
          </a:p>
          <a:p>
            <a:pPr>
              <a:lnSpc>
                <a:spcPct val="150000"/>
              </a:lnSpc>
            </a:pPr>
            <a:r>
              <a:rPr lang="en-US" sz="2000" dirty="0" err="1" smtClean="0">
                <a:latin typeface="Times New Roman (Headings)"/>
              </a:rPr>
              <a:t>Đến</a:t>
            </a:r>
            <a:r>
              <a:rPr lang="en-US" sz="2000" dirty="0" smtClean="0">
                <a:latin typeface="Times New Roman (Headings)"/>
              </a:rPr>
              <a:t> </a:t>
            </a:r>
            <a:r>
              <a:rPr lang="en-US" sz="2000" dirty="0" err="1">
                <a:latin typeface="Times New Roman (Headings)"/>
              </a:rPr>
              <a:t>tháng</a:t>
            </a:r>
            <a:r>
              <a:rPr lang="en-US" sz="2000" dirty="0">
                <a:latin typeface="Times New Roman (Headings)"/>
              </a:rPr>
              <a:t> 3 / 1946, </a:t>
            </a:r>
            <a:r>
              <a:rPr lang="en-US" sz="2000" dirty="0" err="1">
                <a:latin typeface="Times New Roman (Headings)"/>
              </a:rPr>
              <a:t>riêng</a:t>
            </a:r>
            <a:r>
              <a:rPr lang="en-US" sz="2000" dirty="0">
                <a:latin typeface="Times New Roman (Headings)"/>
              </a:rPr>
              <a:t> </a:t>
            </a:r>
            <a:r>
              <a:rPr lang="en-US" sz="2000" dirty="0" err="1">
                <a:latin typeface="Times New Roman (Headings)"/>
              </a:rPr>
              <a:t>Bắc</a:t>
            </a:r>
            <a:r>
              <a:rPr lang="en-US" sz="2000" dirty="0">
                <a:latin typeface="Times New Roman (Headings)"/>
              </a:rPr>
              <a:t> </a:t>
            </a:r>
            <a:r>
              <a:rPr lang="en-US" sz="2000" dirty="0" err="1">
                <a:latin typeface="Times New Roman (Headings)"/>
              </a:rPr>
              <a:t>Bộ</a:t>
            </a:r>
            <a:r>
              <a:rPr lang="en-US" sz="2000" dirty="0">
                <a:latin typeface="Times New Roman (Headings)"/>
              </a:rPr>
              <a:t> </a:t>
            </a:r>
            <a:r>
              <a:rPr lang="en-US" sz="2000" dirty="0" err="1">
                <a:latin typeface="Times New Roman (Headings)"/>
              </a:rPr>
              <a:t>và</a:t>
            </a:r>
            <a:r>
              <a:rPr lang="en-US" sz="2000" dirty="0">
                <a:latin typeface="Times New Roman (Headings)"/>
              </a:rPr>
              <a:t> </a:t>
            </a:r>
            <a:r>
              <a:rPr lang="en-US" sz="2000" dirty="0" err="1">
                <a:latin typeface="Times New Roman (Headings)"/>
              </a:rPr>
              <a:t>Bắc</a:t>
            </a:r>
            <a:r>
              <a:rPr lang="en-US" sz="2000" dirty="0">
                <a:latin typeface="Times New Roman (Headings)"/>
              </a:rPr>
              <a:t> </a:t>
            </a:r>
            <a:r>
              <a:rPr lang="en-US" sz="2000" dirty="0" err="1">
                <a:latin typeface="Times New Roman (Headings)"/>
              </a:rPr>
              <a:t>Trung</a:t>
            </a:r>
            <a:r>
              <a:rPr lang="en-US" sz="2000" dirty="0">
                <a:latin typeface="Times New Roman (Headings)"/>
              </a:rPr>
              <a:t> </a:t>
            </a:r>
            <a:r>
              <a:rPr lang="en-US" sz="2000" dirty="0" err="1">
                <a:latin typeface="Times New Roman (Headings)"/>
              </a:rPr>
              <a:t>Bộ</a:t>
            </a:r>
            <a:r>
              <a:rPr lang="en-US" sz="2000" dirty="0">
                <a:latin typeface="Times New Roman (Headings)"/>
              </a:rPr>
              <a:t> </a:t>
            </a:r>
            <a:r>
              <a:rPr lang="en-US" sz="2000" dirty="0" err="1">
                <a:latin typeface="Times New Roman (Headings)"/>
              </a:rPr>
              <a:t>có</a:t>
            </a:r>
            <a:r>
              <a:rPr lang="en-US" sz="2000" dirty="0">
                <a:latin typeface="Times New Roman (Headings)"/>
              </a:rPr>
              <a:t> 3 </a:t>
            </a:r>
            <a:r>
              <a:rPr lang="en-US" sz="2000" dirty="0" err="1">
                <a:latin typeface="Times New Roman (Headings)"/>
              </a:rPr>
              <a:t>vạn</a:t>
            </a:r>
            <a:r>
              <a:rPr lang="en-US" sz="2000" dirty="0">
                <a:latin typeface="Times New Roman (Headings)"/>
              </a:rPr>
              <a:t> </a:t>
            </a:r>
            <a:r>
              <a:rPr lang="en-US" sz="2000" dirty="0" err="1">
                <a:latin typeface="Times New Roman (Headings)"/>
              </a:rPr>
              <a:t>lớp</a:t>
            </a:r>
            <a:r>
              <a:rPr lang="en-US" sz="2000" dirty="0">
                <a:latin typeface="Times New Roman (Headings)"/>
              </a:rPr>
              <a:t> </a:t>
            </a:r>
            <a:r>
              <a:rPr lang="en-US" sz="2000" dirty="0" err="1">
                <a:latin typeface="Times New Roman (Headings)"/>
              </a:rPr>
              <a:t>học</a:t>
            </a:r>
            <a:r>
              <a:rPr lang="en-US" sz="2000" dirty="0">
                <a:latin typeface="Times New Roman (Headings)"/>
              </a:rPr>
              <a:t> </a:t>
            </a:r>
            <a:r>
              <a:rPr lang="en-US" sz="2000" dirty="0" err="1">
                <a:latin typeface="Times New Roman (Headings)"/>
              </a:rPr>
              <a:t>và</a:t>
            </a:r>
            <a:r>
              <a:rPr lang="en-US" sz="2000" dirty="0">
                <a:latin typeface="Times New Roman (Headings)"/>
              </a:rPr>
              <a:t> 81 </a:t>
            </a:r>
            <a:r>
              <a:rPr lang="en-US" sz="2000" dirty="0" err="1">
                <a:latin typeface="Times New Roman (Headings)"/>
              </a:rPr>
              <a:t>vạn</a:t>
            </a:r>
            <a:r>
              <a:rPr lang="en-US" sz="2000" dirty="0">
                <a:latin typeface="Times New Roman (Headings)"/>
              </a:rPr>
              <a:t> </a:t>
            </a:r>
            <a:r>
              <a:rPr lang="en-US" sz="2000" dirty="0" err="1">
                <a:latin typeface="Times New Roman (Headings)"/>
              </a:rPr>
              <a:t>học</a:t>
            </a:r>
            <a:r>
              <a:rPr lang="en-US" sz="2000" dirty="0">
                <a:latin typeface="Times New Roman (Headings)"/>
              </a:rPr>
              <a:t> </a:t>
            </a:r>
            <a:r>
              <a:rPr lang="en-US" sz="2000" dirty="0" err="1">
                <a:latin typeface="Times New Roman (Headings)"/>
              </a:rPr>
              <a:t>viên</a:t>
            </a:r>
            <a:r>
              <a:rPr lang="en-US" sz="2000" dirty="0">
                <a:latin typeface="Times New Roman (Headings)"/>
              </a:rPr>
              <a:t>. </a:t>
            </a:r>
          </a:p>
          <a:p>
            <a:pPr marL="0" indent="0">
              <a:lnSpc>
                <a:spcPct val="150000"/>
              </a:lnSpc>
              <a:buNone/>
            </a:pPr>
            <a:endParaRPr lang="en-US" sz="2000" dirty="0">
              <a:latin typeface="Times New Roman (Headings)"/>
            </a:endParaRPr>
          </a:p>
        </p:txBody>
      </p:sp>
    </p:spTree>
    <p:extLst>
      <p:ext uri="{BB962C8B-B14F-4D97-AF65-F5344CB8AC3E}">
        <p14:creationId xmlns:p14="http://schemas.microsoft.com/office/powerpoint/2010/main" val="1372486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580">
                                          <p:stCondLst>
                                            <p:cond delay="0"/>
                                          </p:stCondLst>
                                        </p:cTn>
                                        <p:tgtEl>
                                          <p:spTgt spid="3">
                                            <p:txEl>
                                              <p:pRg st="2" end="2"/>
                                            </p:txEl>
                                          </p:spTgt>
                                        </p:tgtEl>
                                      </p:cBhvr>
                                    </p:animEffect>
                                    <p:anim calcmode="lin" valueType="num">
                                      <p:cBhvr>
                                        <p:cTn id="47"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2" end="2"/>
                                            </p:txEl>
                                          </p:spTgt>
                                        </p:tgtEl>
                                      </p:cBhvr>
                                      <p:to x="100000" y="60000"/>
                                    </p:animScale>
                                    <p:animScale>
                                      <p:cBhvr>
                                        <p:cTn id="53" dur="166" decel="50000">
                                          <p:stCondLst>
                                            <p:cond delay="676"/>
                                          </p:stCondLst>
                                        </p:cTn>
                                        <p:tgtEl>
                                          <p:spTgt spid="3">
                                            <p:txEl>
                                              <p:pRg st="2" end="2"/>
                                            </p:txEl>
                                          </p:spTgt>
                                        </p:tgtEl>
                                      </p:cBhvr>
                                      <p:to x="100000" y="100000"/>
                                    </p:animScale>
                                    <p:animScale>
                                      <p:cBhvr>
                                        <p:cTn id="54" dur="26">
                                          <p:stCondLst>
                                            <p:cond delay="1312"/>
                                          </p:stCondLst>
                                        </p:cTn>
                                        <p:tgtEl>
                                          <p:spTgt spid="3">
                                            <p:txEl>
                                              <p:pRg st="2" end="2"/>
                                            </p:txEl>
                                          </p:spTgt>
                                        </p:tgtEl>
                                      </p:cBhvr>
                                      <p:to x="100000" y="80000"/>
                                    </p:animScale>
                                    <p:animScale>
                                      <p:cBhvr>
                                        <p:cTn id="55" dur="166" decel="50000">
                                          <p:stCondLst>
                                            <p:cond delay="1338"/>
                                          </p:stCondLst>
                                        </p:cTn>
                                        <p:tgtEl>
                                          <p:spTgt spid="3">
                                            <p:txEl>
                                              <p:pRg st="2" end="2"/>
                                            </p:txEl>
                                          </p:spTgt>
                                        </p:tgtEl>
                                      </p:cBhvr>
                                      <p:to x="100000" y="100000"/>
                                    </p:animScale>
                                    <p:animScale>
                                      <p:cBhvr>
                                        <p:cTn id="56" dur="26">
                                          <p:stCondLst>
                                            <p:cond delay="1642"/>
                                          </p:stCondLst>
                                        </p:cTn>
                                        <p:tgtEl>
                                          <p:spTgt spid="3">
                                            <p:txEl>
                                              <p:pRg st="2" end="2"/>
                                            </p:txEl>
                                          </p:spTgt>
                                        </p:tgtEl>
                                      </p:cBhvr>
                                      <p:to x="100000" y="90000"/>
                                    </p:animScale>
                                    <p:animScale>
                                      <p:cBhvr>
                                        <p:cTn id="57" dur="166" decel="50000">
                                          <p:stCondLst>
                                            <p:cond delay="1668"/>
                                          </p:stCondLst>
                                        </p:cTn>
                                        <p:tgtEl>
                                          <p:spTgt spid="3">
                                            <p:txEl>
                                              <p:pRg st="2" end="2"/>
                                            </p:txEl>
                                          </p:spTgt>
                                        </p:tgtEl>
                                      </p:cBhvr>
                                      <p:to x="100000" y="100000"/>
                                    </p:animScale>
                                    <p:animScale>
                                      <p:cBhvr>
                                        <p:cTn id="58" dur="26">
                                          <p:stCondLst>
                                            <p:cond delay="1808"/>
                                          </p:stCondLst>
                                        </p:cTn>
                                        <p:tgtEl>
                                          <p:spTgt spid="3">
                                            <p:txEl>
                                              <p:pRg st="2" end="2"/>
                                            </p:txEl>
                                          </p:spTgt>
                                        </p:tgtEl>
                                      </p:cBhvr>
                                      <p:to x="100000" y="95000"/>
                                    </p:animScale>
                                    <p:animScale>
                                      <p:cBhvr>
                                        <p:cTn id="59" dur="166" decel="50000">
                                          <p:stCondLst>
                                            <p:cond delay="1834"/>
                                          </p:stCondLst>
                                        </p:cTn>
                                        <p:tgtEl>
                                          <p:spTgt spid="3">
                                            <p:txEl>
                                              <p:pRg st="2" end="2"/>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animEffect transition="in" filter="wipe(down)">
                                      <p:cBhvr>
                                        <p:cTn id="62" dur="580">
                                          <p:stCondLst>
                                            <p:cond delay="0"/>
                                          </p:stCondLst>
                                        </p:cTn>
                                        <p:tgtEl>
                                          <p:spTgt spid="3">
                                            <p:txEl>
                                              <p:pRg st="3" end="3"/>
                                            </p:txEl>
                                          </p:spTgt>
                                        </p:tgtEl>
                                      </p:cBhvr>
                                    </p:animEffect>
                                    <p:anim calcmode="lin" valueType="num">
                                      <p:cBhvr>
                                        <p:cTn id="6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3" end="3"/>
                                            </p:txEl>
                                          </p:spTgt>
                                        </p:tgtEl>
                                      </p:cBhvr>
                                      <p:to x="100000" y="60000"/>
                                    </p:animScale>
                                    <p:animScale>
                                      <p:cBhvr>
                                        <p:cTn id="69" dur="166" decel="50000">
                                          <p:stCondLst>
                                            <p:cond delay="676"/>
                                          </p:stCondLst>
                                        </p:cTn>
                                        <p:tgtEl>
                                          <p:spTgt spid="3">
                                            <p:txEl>
                                              <p:pRg st="3" end="3"/>
                                            </p:txEl>
                                          </p:spTgt>
                                        </p:tgtEl>
                                      </p:cBhvr>
                                      <p:to x="100000" y="100000"/>
                                    </p:animScale>
                                    <p:animScale>
                                      <p:cBhvr>
                                        <p:cTn id="70" dur="26">
                                          <p:stCondLst>
                                            <p:cond delay="1312"/>
                                          </p:stCondLst>
                                        </p:cTn>
                                        <p:tgtEl>
                                          <p:spTgt spid="3">
                                            <p:txEl>
                                              <p:pRg st="3" end="3"/>
                                            </p:txEl>
                                          </p:spTgt>
                                        </p:tgtEl>
                                      </p:cBhvr>
                                      <p:to x="100000" y="80000"/>
                                    </p:animScale>
                                    <p:animScale>
                                      <p:cBhvr>
                                        <p:cTn id="71" dur="166" decel="50000">
                                          <p:stCondLst>
                                            <p:cond delay="1338"/>
                                          </p:stCondLst>
                                        </p:cTn>
                                        <p:tgtEl>
                                          <p:spTgt spid="3">
                                            <p:txEl>
                                              <p:pRg st="3" end="3"/>
                                            </p:txEl>
                                          </p:spTgt>
                                        </p:tgtEl>
                                      </p:cBhvr>
                                      <p:to x="100000" y="100000"/>
                                    </p:animScale>
                                    <p:animScale>
                                      <p:cBhvr>
                                        <p:cTn id="72" dur="26">
                                          <p:stCondLst>
                                            <p:cond delay="1642"/>
                                          </p:stCondLst>
                                        </p:cTn>
                                        <p:tgtEl>
                                          <p:spTgt spid="3">
                                            <p:txEl>
                                              <p:pRg st="3" end="3"/>
                                            </p:txEl>
                                          </p:spTgt>
                                        </p:tgtEl>
                                      </p:cBhvr>
                                      <p:to x="100000" y="90000"/>
                                    </p:animScale>
                                    <p:animScale>
                                      <p:cBhvr>
                                        <p:cTn id="73" dur="166" decel="50000">
                                          <p:stCondLst>
                                            <p:cond delay="1668"/>
                                          </p:stCondLst>
                                        </p:cTn>
                                        <p:tgtEl>
                                          <p:spTgt spid="3">
                                            <p:txEl>
                                              <p:pRg st="3" end="3"/>
                                            </p:txEl>
                                          </p:spTgt>
                                        </p:tgtEl>
                                      </p:cBhvr>
                                      <p:to x="100000" y="100000"/>
                                    </p:animScale>
                                    <p:animScale>
                                      <p:cBhvr>
                                        <p:cTn id="74" dur="26">
                                          <p:stCondLst>
                                            <p:cond delay="1808"/>
                                          </p:stCondLst>
                                        </p:cTn>
                                        <p:tgtEl>
                                          <p:spTgt spid="3">
                                            <p:txEl>
                                              <p:pRg st="3" end="3"/>
                                            </p:txEl>
                                          </p:spTgt>
                                        </p:tgtEl>
                                      </p:cBhvr>
                                      <p:to x="100000" y="95000"/>
                                    </p:animScale>
                                    <p:animScale>
                                      <p:cBhvr>
                                        <p:cTn id="75" dur="166" decel="50000">
                                          <p:stCondLst>
                                            <p:cond delay="1834"/>
                                          </p:stCondLst>
                                        </p:cTn>
                                        <p:tgtEl>
                                          <p:spTgt spid="3">
                                            <p:txEl>
                                              <p:pRg st="3" end="3"/>
                                            </p:txEl>
                                          </p:spTgt>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26" presetClass="entr" presetSubtype="0" fill="hold"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down)">
                                      <p:cBhvr>
                                        <p:cTn id="80" dur="580">
                                          <p:stCondLst>
                                            <p:cond delay="0"/>
                                          </p:stCondLst>
                                        </p:cTn>
                                        <p:tgtEl>
                                          <p:spTgt spid="3">
                                            <p:txEl>
                                              <p:pRg st="4" end="4"/>
                                            </p:txEl>
                                          </p:spTgt>
                                        </p:tgtEl>
                                      </p:cBhvr>
                                    </p:animEffect>
                                    <p:anim calcmode="lin" valueType="num">
                                      <p:cBhvr>
                                        <p:cTn id="81"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6" dur="26">
                                          <p:stCondLst>
                                            <p:cond delay="650"/>
                                          </p:stCondLst>
                                        </p:cTn>
                                        <p:tgtEl>
                                          <p:spTgt spid="3">
                                            <p:txEl>
                                              <p:pRg st="4" end="4"/>
                                            </p:txEl>
                                          </p:spTgt>
                                        </p:tgtEl>
                                      </p:cBhvr>
                                      <p:to x="100000" y="60000"/>
                                    </p:animScale>
                                    <p:animScale>
                                      <p:cBhvr>
                                        <p:cTn id="87" dur="166" decel="50000">
                                          <p:stCondLst>
                                            <p:cond delay="676"/>
                                          </p:stCondLst>
                                        </p:cTn>
                                        <p:tgtEl>
                                          <p:spTgt spid="3">
                                            <p:txEl>
                                              <p:pRg st="4" end="4"/>
                                            </p:txEl>
                                          </p:spTgt>
                                        </p:tgtEl>
                                      </p:cBhvr>
                                      <p:to x="100000" y="100000"/>
                                    </p:animScale>
                                    <p:animScale>
                                      <p:cBhvr>
                                        <p:cTn id="88" dur="26">
                                          <p:stCondLst>
                                            <p:cond delay="1312"/>
                                          </p:stCondLst>
                                        </p:cTn>
                                        <p:tgtEl>
                                          <p:spTgt spid="3">
                                            <p:txEl>
                                              <p:pRg st="4" end="4"/>
                                            </p:txEl>
                                          </p:spTgt>
                                        </p:tgtEl>
                                      </p:cBhvr>
                                      <p:to x="100000" y="80000"/>
                                    </p:animScale>
                                    <p:animScale>
                                      <p:cBhvr>
                                        <p:cTn id="89" dur="166" decel="50000">
                                          <p:stCondLst>
                                            <p:cond delay="1338"/>
                                          </p:stCondLst>
                                        </p:cTn>
                                        <p:tgtEl>
                                          <p:spTgt spid="3">
                                            <p:txEl>
                                              <p:pRg st="4" end="4"/>
                                            </p:txEl>
                                          </p:spTgt>
                                        </p:tgtEl>
                                      </p:cBhvr>
                                      <p:to x="100000" y="100000"/>
                                    </p:animScale>
                                    <p:animScale>
                                      <p:cBhvr>
                                        <p:cTn id="90" dur="26">
                                          <p:stCondLst>
                                            <p:cond delay="1642"/>
                                          </p:stCondLst>
                                        </p:cTn>
                                        <p:tgtEl>
                                          <p:spTgt spid="3">
                                            <p:txEl>
                                              <p:pRg st="4" end="4"/>
                                            </p:txEl>
                                          </p:spTgt>
                                        </p:tgtEl>
                                      </p:cBhvr>
                                      <p:to x="100000" y="90000"/>
                                    </p:animScale>
                                    <p:animScale>
                                      <p:cBhvr>
                                        <p:cTn id="91" dur="166" decel="50000">
                                          <p:stCondLst>
                                            <p:cond delay="1668"/>
                                          </p:stCondLst>
                                        </p:cTn>
                                        <p:tgtEl>
                                          <p:spTgt spid="3">
                                            <p:txEl>
                                              <p:pRg st="4" end="4"/>
                                            </p:txEl>
                                          </p:spTgt>
                                        </p:tgtEl>
                                      </p:cBhvr>
                                      <p:to x="100000" y="100000"/>
                                    </p:animScale>
                                    <p:animScale>
                                      <p:cBhvr>
                                        <p:cTn id="92" dur="26">
                                          <p:stCondLst>
                                            <p:cond delay="1808"/>
                                          </p:stCondLst>
                                        </p:cTn>
                                        <p:tgtEl>
                                          <p:spTgt spid="3">
                                            <p:txEl>
                                              <p:pRg st="4" end="4"/>
                                            </p:txEl>
                                          </p:spTgt>
                                        </p:tgtEl>
                                      </p:cBhvr>
                                      <p:to x="100000" y="95000"/>
                                    </p:animScale>
                                    <p:animScale>
                                      <p:cBhvr>
                                        <p:cTn id="93" dur="166" decel="50000">
                                          <p:stCondLst>
                                            <p:cond delay="1834"/>
                                          </p:stCondLst>
                                        </p:cTn>
                                        <p:tgtEl>
                                          <p:spTgt spid="3">
                                            <p:txEl>
                                              <p:pRg st="4" end="4"/>
                                            </p:txEl>
                                          </p:spTgt>
                                        </p:tgtEl>
                                      </p:cBhvr>
                                      <p:to x="100000" y="100000"/>
                                    </p:animScale>
                                  </p:childTnLst>
                                </p:cTn>
                              </p:par>
                              <p:par>
                                <p:cTn id="94" presetID="26" presetClass="entr" presetSubtype="0" fill="hold" nodeType="withEffect">
                                  <p:stCondLst>
                                    <p:cond delay="0"/>
                                  </p:stCondLst>
                                  <p:childTnLst>
                                    <p:set>
                                      <p:cBhvr>
                                        <p:cTn id="95" dur="1" fill="hold">
                                          <p:stCondLst>
                                            <p:cond delay="0"/>
                                          </p:stCondLst>
                                        </p:cTn>
                                        <p:tgtEl>
                                          <p:spTgt spid="3">
                                            <p:txEl>
                                              <p:pRg st="5" end="5"/>
                                            </p:txEl>
                                          </p:spTgt>
                                        </p:tgtEl>
                                        <p:attrNameLst>
                                          <p:attrName>style.visibility</p:attrName>
                                        </p:attrNameLst>
                                      </p:cBhvr>
                                      <p:to>
                                        <p:strVal val="visible"/>
                                      </p:to>
                                    </p:set>
                                    <p:animEffect transition="in" filter="wipe(down)">
                                      <p:cBhvr>
                                        <p:cTn id="96" dur="580">
                                          <p:stCondLst>
                                            <p:cond delay="0"/>
                                          </p:stCondLst>
                                        </p:cTn>
                                        <p:tgtEl>
                                          <p:spTgt spid="3">
                                            <p:txEl>
                                              <p:pRg st="5" end="5"/>
                                            </p:txEl>
                                          </p:spTgt>
                                        </p:tgtEl>
                                      </p:cBhvr>
                                    </p:animEffect>
                                    <p:anim calcmode="lin" valueType="num">
                                      <p:cBhvr>
                                        <p:cTn id="97"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8"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9"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0"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1"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2" dur="26">
                                          <p:stCondLst>
                                            <p:cond delay="650"/>
                                          </p:stCondLst>
                                        </p:cTn>
                                        <p:tgtEl>
                                          <p:spTgt spid="3">
                                            <p:txEl>
                                              <p:pRg st="5" end="5"/>
                                            </p:txEl>
                                          </p:spTgt>
                                        </p:tgtEl>
                                      </p:cBhvr>
                                      <p:to x="100000" y="60000"/>
                                    </p:animScale>
                                    <p:animScale>
                                      <p:cBhvr>
                                        <p:cTn id="103" dur="166" decel="50000">
                                          <p:stCondLst>
                                            <p:cond delay="676"/>
                                          </p:stCondLst>
                                        </p:cTn>
                                        <p:tgtEl>
                                          <p:spTgt spid="3">
                                            <p:txEl>
                                              <p:pRg st="5" end="5"/>
                                            </p:txEl>
                                          </p:spTgt>
                                        </p:tgtEl>
                                      </p:cBhvr>
                                      <p:to x="100000" y="100000"/>
                                    </p:animScale>
                                    <p:animScale>
                                      <p:cBhvr>
                                        <p:cTn id="104" dur="26">
                                          <p:stCondLst>
                                            <p:cond delay="1312"/>
                                          </p:stCondLst>
                                        </p:cTn>
                                        <p:tgtEl>
                                          <p:spTgt spid="3">
                                            <p:txEl>
                                              <p:pRg st="5" end="5"/>
                                            </p:txEl>
                                          </p:spTgt>
                                        </p:tgtEl>
                                      </p:cBhvr>
                                      <p:to x="100000" y="80000"/>
                                    </p:animScale>
                                    <p:animScale>
                                      <p:cBhvr>
                                        <p:cTn id="105" dur="166" decel="50000">
                                          <p:stCondLst>
                                            <p:cond delay="1338"/>
                                          </p:stCondLst>
                                        </p:cTn>
                                        <p:tgtEl>
                                          <p:spTgt spid="3">
                                            <p:txEl>
                                              <p:pRg st="5" end="5"/>
                                            </p:txEl>
                                          </p:spTgt>
                                        </p:tgtEl>
                                      </p:cBhvr>
                                      <p:to x="100000" y="100000"/>
                                    </p:animScale>
                                    <p:animScale>
                                      <p:cBhvr>
                                        <p:cTn id="106" dur="26">
                                          <p:stCondLst>
                                            <p:cond delay="1642"/>
                                          </p:stCondLst>
                                        </p:cTn>
                                        <p:tgtEl>
                                          <p:spTgt spid="3">
                                            <p:txEl>
                                              <p:pRg st="5" end="5"/>
                                            </p:txEl>
                                          </p:spTgt>
                                        </p:tgtEl>
                                      </p:cBhvr>
                                      <p:to x="100000" y="90000"/>
                                    </p:animScale>
                                    <p:animScale>
                                      <p:cBhvr>
                                        <p:cTn id="107" dur="166" decel="50000">
                                          <p:stCondLst>
                                            <p:cond delay="1668"/>
                                          </p:stCondLst>
                                        </p:cTn>
                                        <p:tgtEl>
                                          <p:spTgt spid="3">
                                            <p:txEl>
                                              <p:pRg st="5" end="5"/>
                                            </p:txEl>
                                          </p:spTgt>
                                        </p:tgtEl>
                                      </p:cBhvr>
                                      <p:to x="100000" y="100000"/>
                                    </p:animScale>
                                    <p:animScale>
                                      <p:cBhvr>
                                        <p:cTn id="108" dur="26">
                                          <p:stCondLst>
                                            <p:cond delay="1808"/>
                                          </p:stCondLst>
                                        </p:cTn>
                                        <p:tgtEl>
                                          <p:spTgt spid="3">
                                            <p:txEl>
                                              <p:pRg st="5" end="5"/>
                                            </p:txEl>
                                          </p:spTgt>
                                        </p:tgtEl>
                                      </p:cBhvr>
                                      <p:to x="100000" y="95000"/>
                                    </p:animScale>
                                    <p:animScale>
                                      <p:cBhvr>
                                        <p:cTn id="109" dur="166" decel="50000">
                                          <p:stCondLst>
                                            <p:cond delay="1834"/>
                                          </p:stCondLst>
                                        </p:cTn>
                                        <p:tgtEl>
                                          <p:spTgt spid="3">
                                            <p:txEl>
                                              <p:pRg st="5" end="5"/>
                                            </p:txEl>
                                          </p:spTgt>
                                        </p:tgtEl>
                                      </p:cBhvr>
                                      <p:to x="100000" y="100000"/>
                                    </p:animScale>
                                  </p:childTnLst>
                                </p:cTn>
                              </p:par>
                              <p:par>
                                <p:cTn id="110" presetID="26" presetClass="entr" presetSubtype="0" fill="hold" nodeType="withEffect">
                                  <p:stCondLst>
                                    <p:cond delay="0"/>
                                  </p:stCondLst>
                                  <p:childTnLst>
                                    <p:set>
                                      <p:cBhvr>
                                        <p:cTn id="111" dur="1" fill="hold">
                                          <p:stCondLst>
                                            <p:cond delay="0"/>
                                          </p:stCondLst>
                                        </p:cTn>
                                        <p:tgtEl>
                                          <p:spTgt spid="3">
                                            <p:txEl>
                                              <p:pRg st="6" end="6"/>
                                            </p:txEl>
                                          </p:spTgt>
                                        </p:tgtEl>
                                        <p:attrNameLst>
                                          <p:attrName>style.visibility</p:attrName>
                                        </p:attrNameLst>
                                      </p:cBhvr>
                                      <p:to>
                                        <p:strVal val="visible"/>
                                      </p:to>
                                    </p:set>
                                    <p:animEffect transition="in" filter="wipe(down)">
                                      <p:cBhvr>
                                        <p:cTn id="112" dur="580">
                                          <p:stCondLst>
                                            <p:cond delay="0"/>
                                          </p:stCondLst>
                                        </p:cTn>
                                        <p:tgtEl>
                                          <p:spTgt spid="3">
                                            <p:txEl>
                                              <p:pRg st="6" end="6"/>
                                            </p:txEl>
                                          </p:spTgt>
                                        </p:tgtEl>
                                      </p:cBhvr>
                                    </p:animEffect>
                                    <p:anim calcmode="lin" valueType="num">
                                      <p:cBhvr>
                                        <p:cTn id="113"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8" dur="26">
                                          <p:stCondLst>
                                            <p:cond delay="650"/>
                                          </p:stCondLst>
                                        </p:cTn>
                                        <p:tgtEl>
                                          <p:spTgt spid="3">
                                            <p:txEl>
                                              <p:pRg st="6" end="6"/>
                                            </p:txEl>
                                          </p:spTgt>
                                        </p:tgtEl>
                                      </p:cBhvr>
                                      <p:to x="100000" y="60000"/>
                                    </p:animScale>
                                    <p:animScale>
                                      <p:cBhvr>
                                        <p:cTn id="119" dur="166" decel="50000">
                                          <p:stCondLst>
                                            <p:cond delay="676"/>
                                          </p:stCondLst>
                                        </p:cTn>
                                        <p:tgtEl>
                                          <p:spTgt spid="3">
                                            <p:txEl>
                                              <p:pRg st="6" end="6"/>
                                            </p:txEl>
                                          </p:spTgt>
                                        </p:tgtEl>
                                      </p:cBhvr>
                                      <p:to x="100000" y="100000"/>
                                    </p:animScale>
                                    <p:animScale>
                                      <p:cBhvr>
                                        <p:cTn id="120" dur="26">
                                          <p:stCondLst>
                                            <p:cond delay="1312"/>
                                          </p:stCondLst>
                                        </p:cTn>
                                        <p:tgtEl>
                                          <p:spTgt spid="3">
                                            <p:txEl>
                                              <p:pRg st="6" end="6"/>
                                            </p:txEl>
                                          </p:spTgt>
                                        </p:tgtEl>
                                      </p:cBhvr>
                                      <p:to x="100000" y="80000"/>
                                    </p:animScale>
                                    <p:animScale>
                                      <p:cBhvr>
                                        <p:cTn id="121" dur="166" decel="50000">
                                          <p:stCondLst>
                                            <p:cond delay="1338"/>
                                          </p:stCondLst>
                                        </p:cTn>
                                        <p:tgtEl>
                                          <p:spTgt spid="3">
                                            <p:txEl>
                                              <p:pRg st="6" end="6"/>
                                            </p:txEl>
                                          </p:spTgt>
                                        </p:tgtEl>
                                      </p:cBhvr>
                                      <p:to x="100000" y="100000"/>
                                    </p:animScale>
                                    <p:animScale>
                                      <p:cBhvr>
                                        <p:cTn id="122" dur="26">
                                          <p:stCondLst>
                                            <p:cond delay="1642"/>
                                          </p:stCondLst>
                                        </p:cTn>
                                        <p:tgtEl>
                                          <p:spTgt spid="3">
                                            <p:txEl>
                                              <p:pRg st="6" end="6"/>
                                            </p:txEl>
                                          </p:spTgt>
                                        </p:tgtEl>
                                      </p:cBhvr>
                                      <p:to x="100000" y="90000"/>
                                    </p:animScale>
                                    <p:animScale>
                                      <p:cBhvr>
                                        <p:cTn id="123" dur="166" decel="50000">
                                          <p:stCondLst>
                                            <p:cond delay="1668"/>
                                          </p:stCondLst>
                                        </p:cTn>
                                        <p:tgtEl>
                                          <p:spTgt spid="3">
                                            <p:txEl>
                                              <p:pRg st="6" end="6"/>
                                            </p:txEl>
                                          </p:spTgt>
                                        </p:tgtEl>
                                      </p:cBhvr>
                                      <p:to x="100000" y="100000"/>
                                    </p:animScale>
                                    <p:animScale>
                                      <p:cBhvr>
                                        <p:cTn id="124" dur="26">
                                          <p:stCondLst>
                                            <p:cond delay="1808"/>
                                          </p:stCondLst>
                                        </p:cTn>
                                        <p:tgtEl>
                                          <p:spTgt spid="3">
                                            <p:txEl>
                                              <p:pRg st="6" end="6"/>
                                            </p:txEl>
                                          </p:spTgt>
                                        </p:tgtEl>
                                      </p:cBhvr>
                                      <p:to x="100000" y="95000"/>
                                    </p:animScale>
                                    <p:animScale>
                                      <p:cBhvr>
                                        <p:cTn id="125" dur="166" decel="50000">
                                          <p:stCondLst>
                                            <p:cond delay="1834"/>
                                          </p:stCondLst>
                                        </p:cTn>
                                        <p:tgtEl>
                                          <p:spTgt spid="3">
                                            <p:txEl>
                                              <p:pRg st="6" end="6"/>
                                            </p:txEl>
                                          </p:spTgt>
                                        </p:tgtEl>
                                      </p:cBhvr>
                                      <p:to x="100000" y="100000"/>
                                    </p:animScale>
                                  </p:childTnLst>
                                </p:cTn>
                              </p:par>
                              <p:par>
                                <p:cTn id="126" presetID="26" presetClass="entr" presetSubtype="0" fill="hold" nodeType="withEffect">
                                  <p:stCondLst>
                                    <p:cond delay="0"/>
                                  </p:stCondLst>
                                  <p:childTnLst>
                                    <p:set>
                                      <p:cBhvr>
                                        <p:cTn id="127" dur="1" fill="hold">
                                          <p:stCondLst>
                                            <p:cond delay="0"/>
                                          </p:stCondLst>
                                        </p:cTn>
                                        <p:tgtEl>
                                          <p:spTgt spid="3">
                                            <p:txEl>
                                              <p:pRg st="7" end="7"/>
                                            </p:txEl>
                                          </p:spTgt>
                                        </p:tgtEl>
                                        <p:attrNameLst>
                                          <p:attrName>style.visibility</p:attrName>
                                        </p:attrNameLst>
                                      </p:cBhvr>
                                      <p:to>
                                        <p:strVal val="visible"/>
                                      </p:to>
                                    </p:set>
                                    <p:animEffect transition="in" filter="wipe(down)">
                                      <p:cBhvr>
                                        <p:cTn id="128" dur="580">
                                          <p:stCondLst>
                                            <p:cond delay="0"/>
                                          </p:stCondLst>
                                        </p:cTn>
                                        <p:tgtEl>
                                          <p:spTgt spid="3">
                                            <p:txEl>
                                              <p:pRg st="7" end="7"/>
                                            </p:txEl>
                                          </p:spTgt>
                                        </p:tgtEl>
                                      </p:cBhvr>
                                    </p:animEffect>
                                    <p:anim calcmode="lin" valueType="num">
                                      <p:cBhvr>
                                        <p:cTn id="129"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4" dur="26">
                                          <p:stCondLst>
                                            <p:cond delay="650"/>
                                          </p:stCondLst>
                                        </p:cTn>
                                        <p:tgtEl>
                                          <p:spTgt spid="3">
                                            <p:txEl>
                                              <p:pRg st="7" end="7"/>
                                            </p:txEl>
                                          </p:spTgt>
                                        </p:tgtEl>
                                      </p:cBhvr>
                                      <p:to x="100000" y="60000"/>
                                    </p:animScale>
                                    <p:animScale>
                                      <p:cBhvr>
                                        <p:cTn id="135" dur="166" decel="50000">
                                          <p:stCondLst>
                                            <p:cond delay="676"/>
                                          </p:stCondLst>
                                        </p:cTn>
                                        <p:tgtEl>
                                          <p:spTgt spid="3">
                                            <p:txEl>
                                              <p:pRg st="7" end="7"/>
                                            </p:txEl>
                                          </p:spTgt>
                                        </p:tgtEl>
                                      </p:cBhvr>
                                      <p:to x="100000" y="100000"/>
                                    </p:animScale>
                                    <p:animScale>
                                      <p:cBhvr>
                                        <p:cTn id="136" dur="26">
                                          <p:stCondLst>
                                            <p:cond delay="1312"/>
                                          </p:stCondLst>
                                        </p:cTn>
                                        <p:tgtEl>
                                          <p:spTgt spid="3">
                                            <p:txEl>
                                              <p:pRg st="7" end="7"/>
                                            </p:txEl>
                                          </p:spTgt>
                                        </p:tgtEl>
                                      </p:cBhvr>
                                      <p:to x="100000" y="80000"/>
                                    </p:animScale>
                                    <p:animScale>
                                      <p:cBhvr>
                                        <p:cTn id="137" dur="166" decel="50000">
                                          <p:stCondLst>
                                            <p:cond delay="1338"/>
                                          </p:stCondLst>
                                        </p:cTn>
                                        <p:tgtEl>
                                          <p:spTgt spid="3">
                                            <p:txEl>
                                              <p:pRg st="7" end="7"/>
                                            </p:txEl>
                                          </p:spTgt>
                                        </p:tgtEl>
                                      </p:cBhvr>
                                      <p:to x="100000" y="100000"/>
                                    </p:animScale>
                                    <p:animScale>
                                      <p:cBhvr>
                                        <p:cTn id="138" dur="26">
                                          <p:stCondLst>
                                            <p:cond delay="1642"/>
                                          </p:stCondLst>
                                        </p:cTn>
                                        <p:tgtEl>
                                          <p:spTgt spid="3">
                                            <p:txEl>
                                              <p:pRg st="7" end="7"/>
                                            </p:txEl>
                                          </p:spTgt>
                                        </p:tgtEl>
                                      </p:cBhvr>
                                      <p:to x="100000" y="90000"/>
                                    </p:animScale>
                                    <p:animScale>
                                      <p:cBhvr>
                                        <p:cTn id="139" dur="166" decel="50000">
                                          <p:stCondLst>
                                            <p:cond delay="1668"/>
                                          </p:stCondLst>
                                        </p:cTn>
                                        <p:tgtEl>
                                          <p:spTgt spid="3">
                                            <p:txEl>
                                              <p:pRg st="7" end="7"/>
                                            </p:txEl>
                                          </p:spTgt>
                                        </p:tgtEl>
                                      </p:cBhvr>
                                      <p:to x="100000" y="100000"/>
                                    </p:animScale>
                                    <p:animScale>
                                      <p:cBhvr>
                                        <p:cTn id="140" dur="26">
                                          <p:stCondLst>
                                            <p:cond delay="1808"/>
                                          </p:stCondLst>
                                        </p:cTn>
                                        <p:tgtEl>
                                          <p:spTgt spid="3">
                                            <p:txEl>
                                              <p:pRg st="7" end="7"/>
                                            </p:txEl>
                                          </p:spTgt>
                                        </p:tgtEl>
                                      </p:cBhvr>
                                      <p:to x="100000" y="95000"/>
                                    </p:animScale>
                                    <p:animScale>
                                      <p:cBhvr>
                                        <p:cTn id="141"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500" b="1" dirty="0" smtClean="0">
                <a:solidFill>
                  <a:srgbClr val="0070C0"/>
                </a:solidFill>
                <a:latin typeface="Times New Roman (Headings)"/>
              </a:rPr>
              <a:t>7. </a:t>
            </a:r>
            <a:r>
              <a:rPr lang="en-US" sz="3500" b="1" dirty="0" err="1" smtClean="0">
                <a:solidFill>
                  <a:srgbClr val="0070C0"/>
                </a:solidFill>
                <a:latin typeface="Times New Roman (Headings)"/>
              </a:rPr>
              <a:t>Quân</a:t>
            </a:r>
            <a:r>
              <a:rPr lang="en-US" sz="3500" b="1" dirty="0" smtClean="0">
                <a:solidFill>
                  <a:srgbClr val="0070C0"/>
                </a:solidFill>
                <a:latin typeface="Times New Roman (Headings)"/>
              </a:rPr>
              <a:t> </a:t>
            </a:r>
            <a:r>
              <a:rPr lang="en-US" sz="3500" b="1" dirty="0" err="1">
                <a:solidFill>
                  <a:srgbClr val="0070C0"/>
                </a:solidFill>
                <a:latin typeface="Times New Roman (Headings)"/>
              </a:rPr>
              <a:t>sự</a:t>
            </a:r>
            <a:r>
              <a:rPr lang="en-US" sz="3600" dirty="0" smtClean="0"/>
              <a:t/>
            </a:r>
            <a:br>
              <a:rPr lang="en-US" sz="3600" dirty="0" smtClean="0"/>
            </a:br>
            <a:endParaRPr lang="en-US" dirty="0"/>
          </a:p>
        </p:txBody>
      </p:sp>
      <p:sp>
        <p:nvSpPr>
          <p:cNvPr id="3" name="Content Placeholder 2"/>
          <p:cNvSpPr>
            <a:spLocks noGrp="1"/>
          </p:cNvSpPr>
          <p:nvPr>
            <p:ph idx="1"/>
          </p:nvPr>
        </p:nvSpPr>
        <p:spPr>
          <a:xfrm>
            <a:off x="838200" y="1285875"/>
            <a:ext cx="10515600" cy="4891088"/>
          </a:xfrm>
        </p:spPr>
        <p:txBody>
          <a:bodyPr>
            <a:normAutofit/>
          </a:bodyPr>
          <a:lstStyle/>
          <a:p>
            <a:pPr lvl="0">
              <a:lnSpc>
                <a:spcPct val="150000"/>
              </a:lnSpc>
              <a:buFont typeface="Wingdings" panose="05000000000000000000" pitchFamily="2" charset="2"/>
              <a:buChar char="q"/>
            </a:pPr>
            <a:r>
              <a:rPr lang="en-US" sz="2500" dirty="0" err="1">
                <a:latin typeface="Times New Roman (Headings)"/>
              </a:rPr>
              <a:t>Việc</a:t>
            </a:r>
            <a:r>
              <a:rPr lang="en-US" sz="2500" dirty="0">
                <a:latin typeface="Times New Roman (Headings)"/>
              </a:rPr>
              <a:t> </a:t>
            </a:r>
            <a:r>
              <a:rPr lang="en-US" sz="2500" dirty="0" err="1">
                <a:latin typeface="Times New Roman (Headings)"/>
              </a:rPr>
              <a:t>xây</a:t>
            </a:r>
            <a:r>
              <a:rPr lang="en-US" sz="2500" dirty="0">
                <a:latin typeface="Times New Roman (Headings)"/>
              </a:rPr>
              <a:t> </a:t>
            </a:r>
            <a:r>
              <a:rPr lang="en-US" sz="2500" dirty="0" err="1">
                <a:latin typeface="Times New Roman (Headings)"/>
              </a:rPr>
              <a:t>dựng</a:t>
            </a:r>
            <a:r>
              <a:rPr lang="en-US" sz="2500" dirty="0">
                <a:latin typeface="Times New Roman (Headings)"/>
              </a:rPr>
              <a:t> </a:t>
            </a:r>
            <a:r>
              <a:rPr lang="en-US" sz="2500" dirty="0" err="1">
                <a:latin typeface="Times New Roman (Headings)"/>
              </a:rPr>
              <a:t>lực</a:t>
            </a:r>
            <a:r>
              <a:rPr lang="en-US" sz="2500" dirty="0">
                <a:latin typeface="Times New Roman (Headings)"/>
              </a:rPr>
              <a:t> </a:t>
            </a:r>
            <a:r>
              <a:rPr lang="en-US" sz="2500" dirty="0" err="1">
                <a:latin typeface="Times New Roman (Headings)"/>
              </a:rPr>
              <a:t>lượng</a:t>
            </a:r>
            <a:r>
              <a:rPr lang="en-US" sz="2500" dirty="0">
                <a:latin typeface="Times New Roman (Headings)"/>
              </a:rPr>
              <a:t> </a:t>
            </a:r>
            <a:r>
              <a:rPr lang="en-US" sz="2500" dirty="0" err="1">
                <a:latin typeface="Times New Roman (Headings)"/>
              </a:rPr>
              <a:t>vũ</a:t>
            </a:r>
            <a:r>
              <a:rPr lang="en-US" sz="2500" dirty="0">
                <a:latin typeface="Times New Roman (Headings)"/>
              </a:rPr>
              <a:t> </a:t>
            </a:r>
            <a:r>
              <a:rPr lang="en-US" sz="2500" dirty="0" err="1">
                <a:latin typeface="Times New Roman (Headings)"/>
              </a:rPr>
              <a:t>trang</a:t>
            </a:r>
            <a:r>
              <a:rPr lang="en-US" sz="2500" dirty="0">
                <a:latin typeface="Times New Roman (Headings)"/>
              </a:rPr>
              <a:t> </a:t>
            </a:r>
            <a:r>
              <a:rPr lang="en-US" sz="2500" dirty="0" err="1">
                <a:latin typeface="Times New Roman (Headings)"/>
              </a:rPr>
              <a:t>nhân</a:t>
            </a:r>
            <a:r>
              <a:rPr lang="en-US" sz="2500" dirty="0">
                <a:latin typeface="Times New Roman (Headings)"/>
              </a:rPr>
              <a:t> </a:t>
            </a:r>
            <a:r>
              <a:rPr lang="en-US" sz="2500" dirty="0" err="1">
                <a:latin typeface="Times New Roman (Headings)"/>
              </a:rPr>
              <a:t>dân</a:t>
            </a:r>
            <a:r>
              <a:rPr lang="en-US" sz="2500" dirty="0">
                <a:latin typeface="Times New Roman (Headings)"/>
              </a:rPr>
              <a:t> </a:t>
            </a:r>
            <a:r>
              <a:rPr lang="en-US" sz="2500" dirty="0" err="1">
                <a:latin typeface="Times New Roman (Headings)"/>
              </a:rPr>
              <a:t>cũng</a:t>
            </a:r>
            <a:r>
              <a:rPr lang="en-US" sz="2500" dirty="0">
                <a:latin typeface="Times New Roman (Headings)"/>
              </a:rPr>
              <a:t> </a:t>
            </a:r>
            <a:r>
              <a:rPr lang="en-US" sz="2500" dirty="0" err="1">
                <a:latin typeface="Times New Roman (Headings)"/>
              </a:rPr>
              <a:t>được</a:t>
            </a:r>
            <a:r>
              <a:rPr lang="en-US" sz="2500" dirty="0">
                <a:latin typeface="Times New Roman (Headings)"/>
              </a:rPr>
              <a:t> </a:t>
            </a:r>
            <a:r>
              <a:rPr lang="en-US" sz="2500" dirty="0" err="1">
                <a:latin typeface="Times New Roman (Headings)"/>
              </a:rPr>
              <a:t>chú</a:t>
            </a:r>
            <a:r>
              <a:rPr lang="en-US" sz="2500" dirty="0">
                <a:latin typeface="Times New Roman (Headings)"/>
              </a:rPr>
              <a:t> </a:t>
            </a:r>
            <a:r>
              <a:rPr lang="en-US" sz="2500" dirty="0" err="1">
                <a:latin typeface="Times New Roman (Headings)"/>
              </a:rPr>
              <a:t>trọng</a:t>
            </a:r>
            <a:r>
              <a:rPr lang="en-US" sz="2500" dirty="0">
                <a:latin typeface="Times New Roman (Headings)"/>
              </a:rPr>
              <a:t> </a:t>
            </a:r>
            <a:r>
              <a:rPr lang="en-US" sz="2500" dirty="0" err="1">
                <a:latin typeface="Times New Roman (Headings)"/>
              </a:rPr>
              <a:t>khắp</a:t>
            </a:r>
            <a:r>
              <a:rPr lang="en-US" sz="2500" dirty="0">
                <a:latin typeface="Times New Roman (Headings)"/>
              </a:rPr>
              <a:t> </a:t>
            </a:r>
            <a:r>
              <a:rPr lang="en-US" sz="2500" dirty="0" err="1">
                <a:latin typeface="Times New Roman (Headings)"/>
              </a:rPr>
              <a:t>nơi</a:t>
            </a:r>
            <a:r>
              <a:rPr lang="en-US" sz="2500" dirty="0">
                <a:latin typeface="Times New Roman (Headings)"/>
              </a:rPr>
              <a:t> </a:t>
            </a:r>
            <a:r>
              <a:rPr lang="en-US" sz="2500" dirty="0" err="1">
                <a:latin typeface="Times New Roman (Headings)"/>
              </a:rPr>
              <a:t>trên</a:t>
            </a:r>
            <a:r>
              <a:rPr lang="en-US" sz="2500" dirty="0">
                <a:latin typeface="Times New Roman (Headings)"/>
              </a:rPr>
              <a:t> </a:t>
            </a:r>
            <a:r>
              <a:rPr lang="en-US" sz="2500" dirty="0" err="1">
                <a:latin typeface="Times New Roman (Headings)"/>
              </a:rPr>
              <a:t>đất</a:t>
            </a:r>
            <a:r>
              <a:rPr lang="en-US" sz="2500" dirty="0">
                <a:latin typeface="Times New Roman (Headings)"/>
              </a:rPr>
              <a:t> </a:t>
            </a:r>
            <a:r>
              <a:rPr lang="en-US" sz="2500" dirty="0" err="1">
                <a:latin typeface="Times New Roman (Headings)"/>
              </a:rPr>
              <a:t>nước</a:t>
            </a:r>
            <a:endParaRPr lang="en-US" sz="2500" dirty="0">
              <a:latin typeface="Times New Roman (Heading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2819400"/>
            <a:ext cx="6096000" cy="3492500"/>
          </a:xfrm>
          <a:prstGeom prst="rect">
            <a:avLst/>
          </a:prstGeom>
        </p:spPr>
      </p:pic>
    </p:spTree>
    <p:extLst>
      <p:ext uri="{BB962C8B-B14F-4D97-AF65-F5344CB8AC3E}">
        <p14:creationId xmlns:p14="http://schemas.microsoft.com/office/powerpoint/2010/main" val="2887958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vi-VN" sz="3500" b="1" dirty="0" smtClean="0">
                <a:solidFill>
                  <a:srgbClr val="0070C0"/>
                </a:solidFill>
                <a:latin typeface="Times New Roman (Headings)"/>
              </a:rPr>
              <a:t>8. </a:t>
            </a:r>
            <a:r>
              <a:rPr lang="en-US" sz="3500" b="1" dirty="0" err="1" smtClean="0">
                <a:solidFill>
                  <a:srgbClr val="0070C0"/>
                </a:solidFill>
                <a:latin typeface="Times New Roman (Headings)"/>
              </a:rPr>
              <a:t>Về</a:t>
            </a:r>
            <a:r>
              <a:rPr lang="en-US" sz="3500" b="1" dirty="0" smtClean="0">
                <a:solidFill>
                  <a:srgbClr val="0070C0"/>
                </a:solidFill>
                <a:latin typeface="Times New Roman (Headings)"/>
              </a:rPr>
              <a:t> </a:t>
            </a:r>
            <a:r>
              <a:rPr lang="en-US" sz="3500" b="1" dirty="0" err="1">
                <a:solidFill>
                  <a:srgbClr val="0070C0"/>
                </a:solidFill>
                <a:latin typeface="Times New Roman (Headings)"/>
              </a:rPr>
              <a:t>Chính</a:t>
            </a:r>
            <a:r>
              <a:rPr lang="en-US" sz="3500" b="1" dirty="0">
                <a:solidFill>
                  <a:srgbClr val="0070C0"/>
                </a:solidFill>
                <a:latin typeface="Times New Roman (Headings)"/>
              </a:rPr>
              <a:t> </a:t>
            </a:r>
            <a:r>
              <a:rPr lang="en-US" sz="3500" b="1" dirty="0" err="1">
                <a:solidFill>
                  <a:srgbClr val="0070C0"/>
                </a:solidFill>
                <a:latin typeface="Times New Roman (Headings)"/>
              </a:rPr>
              <a:t>Trị</a:t>
            </a:r>
            <a:r>
              <a:rPr lang="en-US" sz="3500" b="1" dirty="0">
                <a:solidFill>
                  <a:srgbClr val="0070C0"/>
                </a:solidFill>
                <a:latin typeface="Times New Roman (Headings)"/>
              </a:rPr>
              <a:t> </a:t>
            </a:r>
            <a:r>
              <a:rPr lang="en-US" sz="3500" b="1" dirty="0" err="1" smtClean="0">
                <a:solidFill>
                  <a:srgbClr val="0070C0"/>
                </a:solidFill>
                <a:latin typeface="Times New Roman (Headings)"/>
              </a:rPr>
              <a:t>và</a:t>
            </a:r>
            <a:r>
              <a:rPr lang="en-US" sz="3500" b="1" dirty="0" smtClean="0">
                <a:solidFill>
                  <a:srgbClr val="0070C0"/>
                </a:solidFill>
                <a:latin typeface="Times New Roman (Headings)"/>
              </a:rPr>
              <a:t> </a:t>
            </a:r>
            <a:r>
              <a:rPr lang="en-US" sz="3500" b="1" dirty="0" err="1" smtClean="0">
                <a:solidFill>
                  <a:srgbClr val="0070C0"/>
                </a:solidFill>
                <a:latin typeface="Times New Roman (Headings)"/>
              </a:rPr>
              <a:t>Ngoại</a:t>
            </a:r>
            <a:r>
              <a:rPr lang="en-US" sz="3500" b="1" dirty="0" smtClean="0">
                <a:solidFill>
                  <a:srgbClr val="0070C0"/>
                </a:solidFill>
                <a:latin typeface="Times New Roman (Headings)"/>
              </a:rPr>
              <a:t> </a:t>
            </a:r>
            <a:r>
              <a:rPr lang="en-US" sz="3500" b="1" dirty="0" err="1" smtClean="0">
                <a:solidFill>
                  <a:srgbClr val="0070C0"/>
                </a:solidFill>
                <a:latin typeface="Times New Roman (Headings)"/>
              </a:rPr>
              <a:t>giao</a:t>
            </a:r>
            <a:endParaRPr lang="en-US" sz="3500" dirty="0">
              <a:solidFill>
                <a:srgbClr val="0070C0"/>
              </a:solidFill>
              <a:latin typeface="Times New Roman (Headings)"/>
            </a:endParaRPr>
          </a:p>
        </p:txBody>
      </p:sp>
      <p:sp>
        <p:nvSpPr>
          <p:cNvPr id="3" name="Content Placeholder 2"/>
          <p:cNvSpPr>
            <a:spLocks noGrp="1"/>
          </p:cNvSpPr>
          <p:nvPr>
            <p:ph idx="1"/>
          </p:nvPr>
        </p:nvSpPr>
        <p:spPr>
          <a:xfrm>
            <a:off x="838200" y="1325563"/>
            <a:ext cx="10515600" cy="4351338"/>
          </a:xfrm>
        </p:spPr>
        <p:txBody>
          <a:bodyPr>
            <a:normAutofit fontScale="85000" lnSpcReduction="20000"/>
          </a:bodyPr>
          <a:lstStyle/>
          <a:p>
            <a:pPr lvl="0">
              <a:lnSpc>
                <a:spcPct val="160000"/>
              </a:lnSpc>
              <a:buFont typeface="Wingdings" panose="05000000000000000000" pitchFamily="2" charset="2"/>
              <a:buChar char="v"/>
            </a:pPr>
            <a:r>
              <a:rPr lang="en-US" sz="2500" b="1" dirty="0" err="1">
                <a:latin typeface="Times New Roman (Headings)"/>
              </a:rPr>
              <a:t>Chủ</a:t>
            </a:r>
            <a:r>
              <a:rPr lang="en-US" sz="2500" b="1" dirty="0">
                <a:latin typeface="Times New Roman (Headings)"/>
              </a:rPr>
              <a:t> </a:t>
            </a:r>
            <a:r>
              <a:rPr lang="en-US" sz="2500" b="1" dirty="0" err="1">
                <a:latin typeface="Times New Roman (Headings)"/>
              </a:rPr>
              <a:t>trương</a:t>
            </a:r>
            <a:r>
              <a:rPr lang="en-US" sz="2500" b="1" dirty="0">
                <a:latin typeface="Times New Roman (Headings)"/>
              </a:rPr>
              <a:t> </a:t>
            </a:r>
            <a:r>
              <a:rPr lang="en-US" sz="2500" b="1" dirty="0" err="1">
                <a:latin typeface="Times New Roman (Headings)"/>
              </a:rPr>
              <a:t>trước</a:t>
            </a:r>
            <a:r>
              <a:rPr lang="en-US" sz="2500" b="1" dirty="0">
                <a:latin typeface="Times New Roman (Headings)"/>
              </a:rPr>
              <a:t> 6/03/1946.</a:t>
            </a:r>
          </a:p>
          <a:p>
            <a:pPr lvl="1">
              <a:lnSpc>
                <a:spcPct val="160000"/>
              </a:lnSpc>
              <a:buFont typeface="Wingdings" panose="05000000000000000000" pitchFamily="2" charset="2"/>
              <a:buChar char="q"/>
            </a:pPr>
            <a:r>
              <a:rPr lang="en-US" sz="2500" dirty="0" err="1">
                <a:latin typeface="Times New Roman (Headings)"/>
              </a:rPr>
              <a:t>Xây</a:t>
            </a:r>
            <a:r>
              <a:rPr lang="en-US" sz="2500" dirty="0">
                <a:latin typeface="Times New Roman (Headings)"/>
              </a:rPr>
              <a:t> </a:t>
            </a:r>
            <a:r>
              <a:rPr lang="en-US" sz="2500" dirty="0" err="1">
                <a:latin typeface="Times New Roman (Headings)"/>
              </a:rPr>
              <a:t>dựng</a:t>
            </a:r>
            <a:r>
              <a:rPr lang="en-US" sz="2500" dirty="0">
                <a:latin typeface="Times New Roman (Headings)"/>
              </a:rPr>
              <a:t> </a:t>
            </a:r>
            <a:r>
              <a:rPr lang="en-US" sz="2500" dirty="0" err="1">
                <a:latin typeface="Times New Roman (Headings)"/>
              </a:rPr>
              <a:t>nền</a:t>
            </a:r>
            <a:r>
              <a:rPr lang="en-US" sz="2500" dirty="0">
                <a:latin typeface="Times New Roman (Headings)"/>
              </a:rPr>
              <a:t> </a:t>
            </a:r>
            <a:r>
              <a:rPr lang="en-US" sz="2500" dirty="0" err="1">
                <a:latin typeface="Times New Roman (Headings)"/>
              </a:rPr>
              <a:t>móng</a:t>
            </a:r>
            <a:r>
              <a:rPr lang="en-US" sz="2500" dirty="0">
                <a:latin typeface="Times New Roman (Headings)"/>
              </a:rPr>
              <a:t> </a:t>
            </a:r>
            <a:r>
              <a:rPr lang="en-US" sz="2500" dirty="0" err="1">
                <a:latin typeface="Times New Roman (Headings)"/>
              </a:rPr>
              <a:t>chế</a:t>
            </a:r>
            <a:r>
              <a:rPr lang="en-US" sz="2500" dirty="0">
                <a:latin typeface="Times New Roman (Headings)"/>
              </a:rPr>
              <a:t> </a:t>
            </a:r>
            <a:r>
              <a:rPr lang="en-US" sz="2500" dirty="0" err="1">
                <a:latin typeface="Times New Roman (Headings)"/>
              </a:rPr>
              <a:t>độ</a:t>
            </a:r>
            <a:r>
              <a:rPr lang="en-US" sz="2500" dirty="0">
                <a:latin typeface="Times New Roman (Headings)"/>
              </a:rPr>
              <a:t> </a:t>
            </a:r>
            <a:r>
              <a:rPr lang="en-US" sz="2500" dirty="0" err="1">
                <a:latin typeface="Times New Roman (Headings)"/>
              </a:rPr>
              <a:t>mới,củng</a:t>
            </a:r>
            <a:r>
              <a:rPr lang="en-US" sz="2500" dirty="0">
                <a:latin typeface="Times New Roman (Headings)"/>
              </a:rPr>
              <a:t> </a:t>
            </a:r>
            <a:r>
              <a:rPr lang="en-US" sz="2500" dirty="0" err="1">
                <a:latin typeface="Times New Roman (Headings)"/>
              </a:rPr>
              <a:t>cố</a:t>
            </a:r>
            <a:r>
              <a:rPr lang="en-US" sz="2500" dirty="0">
                <a:latin typeface="Times New Roman (Headings)"/>
              </a:rPr>
              <a:t> </a:t>
            </a:r>
            <a:r>
              <a:rPr lang="en-US" sz="2500" dirty="0" err="1">
                <a:latin typeface="Times New Roman (Headings)"/>
              </a:rPr>
              <a:t>chính</a:t>
            </a:r>
            <a:r>
              <a:rPr lang="en-US" sz="2500" dirty="0">
                <a:latin typeface="Times New Roman (Headings)"/>
              </a:rPr>
              <a:t> </a:t>
            </a:r>
            <a:r>
              <a:rPr lang="en-US" sz="2500" dirty="0" err="1">
                <a:latin typeface="Times New Roman (Headings)"/>
              </a:rPr>
              <a:t>quyền</a:t>
            </a:r>
            <a:r>
              <a:rPr lang="en-US" sz="2500" dirty="0">
                <a:latin typeface="Times New Roman (Headings)"/>
              </a:rPr>
              <a:t>.</a:t>
            </a:r>
          </a:p>
          <a:p>
            <a:pPr lvl="1">
              <a:lnSpc>
                <a:spcPct val="160000"/>
              </a:lnSpc>
              <a:buFont typeface="Wingdings" panose="05000000000000000000" pitchFamily="2" charset="2"/>
              <a:buChar char="q"/>
            </a:pPr>
            <a:r>
              <a:rPr lang="en-US" sz="2500" dirty="0" err="1">
                <a:latin typeface="Times New Roman (Headings)"/>
              </a:rPr>
              <a:t>Chủ</a:t>
            </a:r>
            <a:r>
              <a:rPr lang="en-US" sz="2500" dirty="0">
                <a:latin typeface="Times New Roman (Headings)"/>
              </a:rPr>
              <a:t> </a:t>
            </a:r>
            <a:r>
              <a:rPr lang="en-US" sz="2500" dirty="0" err="1">
                <a:latin typeface="Times New Roman (Headings)"/>
              </a:rPr>
              <a:t>trương</a:t>
            </a:r>
            <a:r>
              <a:rPr lang="en-US" sz="2500" dirty="0">
                <a:latin typeface="Times New Roman (Headings)"/>
              </a:rPr>
              <a:t> </a:t>
            </a:r>
            <a:r>
              <a:rPr lang="en-US" sz="2500" dirty="0" err="1">
                <a:latin typeface="Times New Roman (Headings)"/>
              </a:rPr>
              <a:t>hòa</a:t>
            </a:r>
            <a:r>
              <a:rPr lang="en-US" sz="2500" dirty="0">
                <a:latin typeface="Times New Roman (Headings)"/>
              </a:rPr>
              <a:t> </a:t>
            </a:r>
            <a:r>
              <a:rPr lang="en-US" sz="2500" dirty="0" err="1">
                <a:latin typeface="Times New Roman (Headings)"/>
              </a:rPr>
              <a:t>với</a:t>
            </a:r>
            <a:r>
              <a:rPr lang="en-US" sz="2500" dirty="0">
                <a:latin typeface="Times New Roman (Headings)"/>
              </a:rPr>
              <a:t> </a:t>
            </a:r>
            <a:r>
              <a:rPr lang="en-US" sz="2500" dirty="0" err="1">
                <a:latin typeface="Times New Roman (Headings)"/>
              </a:rPr>
              <a:t>Tưởng</a:t>
            </a:r>
            <a:r>
              <a:rPr lang="en-US" sz="2500" dirty="0">
                <a:latin typeface="Times New Roman (Headings)"/>
              </a:rPr>
              <a:t> ở </a:t>
            </a:r>
            <a:r>
              <a:rPr lang="en-US" sz="2500" dirty="0" err="1">
                <a:latin typeface="Times New Roman (Headings)"/>
              </a:rPr>
              <a:t>miền</a:t>
            </a:r>
            <a:r>
              <a:rPr lang="en-US" sz="2500" dirty="0">
                <a:latin typeface="Times New Roman (Headings)"/>
              </a:rPr>
              <a:t> </a:t>
            </a:r>
            <a:r>
              <a:rPr lang="en-US" sz="2500" dirty="0" err="1">
                <a:latin typeface="Times New Roman (Headings)"/>
              </a:rPr>
              <a:t>bắc</a:t>
            </a:r>
            <a:r>
              <a:rPr lang="en-US" sz="2500" dirty="0">
                <a:latin typeface="Times New Roman (Headings)"/>
              </a:rPr>
              <a:t> </a:t>
            </a:r>
            <a:r>
              <a:rPr lang="en-US" sz="2500" dirty="0" err="1">
                <a:latin typeface="Times New Roman (Headings)"/>
              </a:rPr>
              <a:t>để</a:t>
            </a:r>
            <a:r>
              <a:rPr lang="en-US" sz="2500" dirty="0">
                <a:latin typeface="Times New Roman (Headings)"/>
              </a:rPr>
              <a:t> </a:t>
            </a:r>
            <a:r>
              <a:rPr lang="en-US" sz="2500" dirty="0" err="1">
                <a:latin typeface="Times New Roman (Headings)"/>
              </a:rPr>
              <a:t>tập</a:t>
            </a:r>
            <a:r>
              <a:rPr lang="en-US" sz="2500" dirty="0">
                <a:latin typeface="Times New Roman (Headings)"/>
              </a:rPr>
              <a:t> </a:t>
            </a:r>
            <a:r>
              <a:rPr lang="en-US" sz="2500" dirty="0" err="1">
                <a:latin typeface="Times New Roman (Headings)"/>
              </a:rPr>
              <a:t>trung</a:t>
            </a:r>
            <a:r>
              <a:rPr lang="en-US" sz="2500" dirty="0">
                <a:latin typeface="Times New Roman (Headings)"/>
              </a:rPr>
              <a:t> </a:t>
            </a:r>
            <a:r>
              <a:rPr lang="en-US" sz="2500" dirty="0" err="1">
                <a:latin typeface="Times New Roman (Headings)"/>
              </a:rPr>
              <a:t>lực</a:t>
            </a:r>
            <a:r>
              <a:rPr lang="en-US" sz="2500" dirty="0">
                <a:latin typeface="Times New Roman (Headings)"/>
              </a:rPr>
              <a:t> </a:t>
            </a:r>
            <a:r>
              <a:rPr lang="en-US" sz="2500" dirty="0" err="1">
                <a:latin typeface="Times New Roman (Headings)"/>
              </a:rPr>
              <a:t>lượng</a:t>
            </a:r>
            <a:r>
              <a:rPr lang="en-US" sz="2500" dirty="0">
                <a:latin typeface="Times New Roman (Headings)"/>
              </a:rPr>
              <a:t> </a:t>
            </a:r>
            <a:r>
              <a:rPr lang="en-US" sz="2500" dirty="0" err="1">
                <a:latin typeface="Times New Roman (Headings)"/>
              </a:rPr>
              <a:t>đánh</a:t>
            </a:r>
            <a:r>
              <a:rPr lang="en-US" sz="2500" dirty="0">
                <a:latin typeface="Times New Roman (Headings)"/>
              </a:rPr>
              <a:t> </a:t>
            </a:r>
            <a:r>
              <a:rPr lang="en-US" sz="2500" dirty="0" err="1">
                <a:latin typeface="Times New Roman (Headings)"/>
              </a:rPr>
              <a:t>Pháp</a:t>
            </a:r>
            <a:r>
              <a:rPr lang="en-US" sz="2500" dirty="0">
                <a:latin typeface="Times New Roman (Headings)"/>
              </a:rPr>
              <a:t> </a:t>
            </a:r>
            <a:r>
              <a:rPr lang="en-US" sz="2500" dirty="0" err="1">
                <a:latin typeface="Times New Roman (Headings)"/>
              </a:rPr>
              <a:t>đang</a:t>
            </a:r>
            <a:r>
              <a:rPr lang="en-US" sz="2500" dirty="0">
                <a:latin typeface="Times New Roman (Headings)"/>
              </a:rPr>
              <a:t> </a:t>
            </a:r>
            <a:r>
              <a:rPr lang="en-US" sz="2500" dirty="0" err="1">
                <a:latin typeface="Times New Roman (Headings)"/>
              </a:rPr>
              <a:t>xâm</a:t>
            </a:r>
            <a:r>
              <a:rPr lang="en-US" sz="2500" dirty="0">
                <a:latin typeface="Times New Roman (Headings)"/>
              </a:rPr>
              <a:t> </a:t>
            </a:r>
            <a:r>
              <a:rPr lang="en-US" sz="2500" dirty="0" err="1">
                <a:latin typeface="Times New Roman (Headings)"/>
              </a:rPr>
              <a:t>lược</a:t>
            </a:r>
            <a:r>
              <a:rPr lang="en-US" sz="2500" dirty="0">
                <a:latin typeface="Times New Roman (Headings)"/>
              </a:rPr>
              <a:t> ở </a:t>
            </a:r>
            <a:r>
              <a:rPr lang="en-US" sz="2500" dirty="0" err="1">
                <a:latin typeface="Times New Roman (Headings)"/>
              </a:rPr>
              <a:t>miền</a:t>
            </a:r>
            <a:r>
              <a:rPr lang="en-US" sz="2500" dirty="0">
                <a:latin typeface="Times New Roman (Headings)"/>
              </a:rPr>
              <a:t> </a:t>
            </a:r>
            <a:r>
              <a:rPr lang="en-US" sz="2500" dirty="0" smtClean="0">
                <a:latin typeface="Times New Roman (Headings)"/>
              </a:rPr>
              <a:t>Nam</a:t>
            </a:r>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marL="457200" lvl="1" indent="0">
              <a:buNone/>
            </a:pPr>
            <a:r>
              <a:rPr lang="en-US" sz="1800" dirty="0" smtClean="0"/>
              <a:t>					</a:t>
            </a:r>
          </a:p>
          <a:p>
            <a:pPr marL="457200" lvl="1" indent="0">
              <a:buNone/>
            </a:pPr>
            <a:r>
              <a:rPr lang="en-US" sz="1800" dirty="0" smtClean="0"/>
              <a:t>		</a:t>
            </a:r>
          </a:p>
          <a:p>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822848" y="3498510"/>
            <a:ext cx="5902052" cy="2930865"/>
          </a:xfrm>
          <a:prstGeom prst="rect">
            <a:avLst/>
          </a:prstGeom>
          <a:noFill/>
          <a:ln>
            <a:noFill/>
          </a:ln>
        </p:spPr>
      </p:pic>
    </p:spTree>
    <p:extLst>
      <p:ext uri="{BB962C8B-B14F-4D97-AF65-F5344CB8AC3E}">
        <p14:creationId xmlns:p14="http://schemas.microsoft.com/office/powerpoint/2010/main" val="1557098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1000"/>
                                        <p:tgtEl>
                                          <p:spTgt spid="3">
                                            <p:txEl>
                                              <p:pRg st="11" end="11"/>
                                            </p:txEl>
                                          </p:spTgt>
                                        </p:tgtEl>
                                      </p:cBhvr>
                                    </p:animEffect>
                                    <p:anim calcmode="lin" valueType="num">
                                      <p:cBhvr>
                                        <p:cTn id="3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1000"/>
                                        <p:tgtEl>
                                          <p:spTgt spid="3">
                                            <p:txEl>
                                              <p:pRg st="12" end="12"/>
                                            </p:txEl>
                                          </p:spTgt>
                                        </p:tgtEl>
                                      </p:cBhvr>
                                    </p:animEffect>
                                    <p:anim calcmode="lin" valueType="num">
                                      <p:cBhvr>
                                        <p:cTn id="4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
            </a:r>
            <a:br>
              <a:rPr lang="en-US" dirty="0"/>
            </a:br>
            <a:endParaRPr lang="en-US" dirty="0"/>
          </a:p>
        </p:txBody>
      </p:sp>
      <p:sp>
        <p:nvSpPr>
          <p:cNvPr id="3" name="Content Placeholder 2"/>
          <p:cNvSpPr>
            <a:spLocks noGrp="1"/>
          </p:cNvSpPr>
          <p:nvPr>
            <p:ph idx="1"/>
          </p:nvPr>
        </p:nvSpPr>
        <p:spPr>
          <a:xfrm>
            <a:off x="838200" y="514350"/>
            <a:ext cx="10515600" cy="5810250"/>
          </a:xfrm>
        </p:spPr>
        <p:txBody>
          <a:bodyPr>
            <a:normAutofit/>
          </a:bodyPr>
          <a:lstStyle/>
          <a:p>
            <a:pPr lvl="0">
              <a:lnSpc>
                <a:spcPct val="150000"/>
              </a:lnSpc>
              <a:buFont typeface="Wingdings" panose="05000000000000000000" pitchFamily="2" charset="2"/>
              <a:buChar char="v"/>
            </a:pPr>
            <a:r>
              <a:rPr lang="en-US" sz="2500" b="1" dirty="0" err="1">
                <a:latin typeface="Times New Roman (Headings)"/>
              </a:rPr>
              <a:t>Chủ</a:t>
            </a:r>
            <a:r>
              <a:rPr lang="en-US" sz="2500" b="1" dirty="0">
                <a:latin typeface="Times New Roman (Headings)"/>
              </a:rPr>
              <a:t> </a:t>
            </a:r>
            <a:r>
              <a:rPr lang="en-US" sz="2500" b="1" dirty="0" err="1">
                <a:latin typeface="Times New Roman (Headings)"/>
              </a:rPr>
              <a:t>trương</a:t>
            </a:r>
            <a:r>
              <a:rPr lang="en-US" sz="2500" b="1" dirty="0">
                <a:latin typeface="Times New Roman (Headings)"/>
              </a:rPr>
              <a:t> </a:t>
            </a:r>
            <a:r>
              <a:rPr lang="en-US" sz="2500" b="1" dirty="0" err="1">
                <a:latin typeface="Times New Roman (Headings)"/>
              </a:rPr>
              <a:t>từ</a:t>
            </a:r>
            <a:r>
              <a:rPr lang="en-US" sz="2500" b="1" dirty="0">
                <a:latin typeface="Times New Roman (Headings)"/>
              </a:rPr>
              <a:t> 6/03/1946.</a:t>
            </a:r>
          </a:p>
          <a:p>
            <a:pPr lvl="1">
              <a:lnSpc>
                <a:spcPct val="150000"/>
              </a:lnSpc>
            </a:pPr>
            <a:r>
              <a:rPr lang="en-US" sz="2500" dirty="0" err="1">
                <a:latin typeface="Times New Roman (Headings)"/>
              </a:rPr>
              <a:t>Hòa</a:t>
            </a:r>
            <a:r>
              <a:rPr lang="en-US" sz="2500" dirty="0">
                <a:latin typeface="Times New Roman (Headings)"/>
              </a:rPr>
              <a:t> </a:t>
            </a:r>
            <a:r>
              <a:rPr lang="en-US" sz="2500" dirty="0" err="1">
                <a:latin typeface="Times New Roman (Headings)"/>
              </a:rPr>
              <a:t>hoãn</a:t>
            </a:r>
            <a:r>
              <a:rPr lang="en-US" sz="2500" dirty="0">
                <a:latin typeface="Times New Roman (Headings)"/>
              </a:rPr>
              <a:t> </a:t>
            </a:r>
            <a:r>
              <a:rPr lang="en-US" sz="2500" dirty="0" err="1">
                <a:latin typeface="Times New Roman (Headings)"/>
              </a:rPr>
              <a:t>với</a:t>
            </a:r>
            <a:r>
              <a:rPr lang="en-US" sz="2500" dirty="0">
                <a:latin typeface="Times New Roman (Headings)"/>
              </a:rPr>
              <a:t> </a:t>
            </a:r>
            <a:r>
              <a:rPr lang="en-US" sz="2500" dirty="0" err="1">
                <a:latin typeface="Times New Roman (Headings)"/>
              </a:rPr>
              <a:t>Pháp</a:t>
            </a:r>
            <a:r>
              <a:rPr lang="en-US" sz="2500" dirty="0">
                <a:latin typeface="Times New Roman (Headings)"/>
              </a:rPr>
              <a:t>, </a:t>
            </a:r>
            <a:r>
              <a:rPr lang="en-US" sz="2500" dirty="0" err="1">
                <a:latin typeface="Times New Roman (Headings)"/>
              </a:rPr>
              <a:t>chuẩn</a:t>
            </a:r>
            <a:r>
              <a:rPr lang="en-US" sz="2500" dirty="0">
                <a:latin typeface="Times New Roman (Headings)"/>
              </a:rPr>
              <a:t> </a:t>
            </a:r>
            <a:r>
              <a:rPr lang="en-US" sz="2500" dirty="0" err="1">
                <a:latin typeface="Times New Roman (Headings)"/>
              </a:rPr>
              <a:t>bị</a:t>
            </a:r>
            <a:r>
              <a:rPr lang="en-US" sz="2500" dirty="0">
                <a:latin typeface="Times New Roman (Headings)"/>
              </a:rPr>
              <a:t> </a:t>
            </a:r>
            <a:r>
              <a:rPr lang="en-US" sz="2500" dirty="0" err="1">
                <a:latin typeface="Times New Roman (Headings)"/>
              </a:rPr>
              <a:t>lực</a:t>
            </a:r>
            <a:r>
              <a:rPr lang="en-US" sz="2500" dirty="0">
                <a:latin typeface="Times New Roman (Headings)"/>
              </a:rPr>
              <a:t> </a:t>
            </a:r>
            <a:r>
              <a:rPr lang="en-US" sz="2500" dirty="0" err="1">
                <a:latin typeface="Times New Roman (Headings)"/>
              </a:rPr>
              <a:t>lượng</a:t>
            </a:r>
            <a:r>
              <a:rPr lang="en-US" sz="2500" dirty="0">
                <a:latin typeface="Times New Roman (Headings)"/>
              </a:rPr>
              <a:t> </a:t>
            </a:r>
            <a:r>
              <a:rPr lang="en-US" sz="2500" dirty="0" err="1">
                <a:latin typeface="Times New Roman (Headings)"/>
              </a:rPr>
              <a:t>cho</a:t>
            </a:r>
            <a:r>
              <a:rPr lang="en-US" sz="2500" dirty="0">
                <a:latin typeface="Times New Roman (Headings)"/>
              </a:rPr>
              <a:t> </a:t>
            </a:r>
            <a:r>
              <a:rPr lang="en-US" sz="2500" dirty="0" err="1">
                <a:latin typeface="Times New Roman (Headings)"/>
              </a:rPr>
              <a:t>cuộc</a:t>
            </a:r>
            <a:r>
              <a:rPr lang="en-US" sz="2500" dirty="0">
                <a:latin typeface="Times New Roman (Headings)"/>
              </a:rPr>
              <a:t> </a:t>
            </a:r>
            <a:r>
              <a:rPr lang="en-US" sz="2500" dirty="0" err="1">
                <a:latin typeface="Times New Roman (Headings)"/>
              </a:rPr>
              <a:t>kháng</a:t>
            </a:r>
            <a:r>
              <a:rPr lang="en-US" sz="2500" dirty="0">
                <a:latin typeface="Times New Roman (Headings)"/>
              </a:rPr>
              <a:t> </a:t>
            </a:r>
            <a:r>
              <a:rPr lang="en-US" sz="2500" dirty="0" err="1">
                <a:latin typeface="Times New Roman (Headings)"/>
              </a:rPr>
              <a:t>chiến</a:t>
            </a:r>
            <a:r>
              <a:rPr lang="en-US" sz="2500" dirty="0">
                <a:latin typeface="Times New Roman (Headings)"/>
              </a:rPr>
              <a:t> </a:t>
            </a:r>
            <a:r>
              <a:rPr lang="en-US" sz="2500" dirty="0" err="1">
                <a:latin typeface="Times New Roman (Headings)"/>
              </a:rPr>
              <a:t>lâu</a:t>
            </a:r>
            <a:r>
              <a:rPr lang="en-US" sz="2500" dirty="0">
                <a:latin typeface="Times New Roman (Headings)"/>
              </a:rPr>
              <a:t> </a:t>
            </a:r>
            <a:r>
              <a:rPr lang="en-US" sz="2500" dirty="0" err="1">
                <a:latin typeface="Times New Roman (Headings)"/>
              </a:rPr>
              <a:t>dài</a:t>
            </a:r>
            <a:r>
              <a:rPr lang="en-US" sz="2500" dirty="0" smtClean="0">
                <a:latin typeface="Times New Roman (Headings)"/>
              </a:rPr>
              <a:t>.</a:t>
            </a:r>
            <a:endParaRPr lang="en-US" sz="2500" dirty="0">
              <a:latin typeface="Times New Roman (Headings)"/>
            </a:endParaRPr>
          </a:p>
          <a:p>
            <a:pPr lvl="0">
              <a:lnSpc>
                <a:spcPct val="150000"/>
              </a:lnSpc>
              <a:buFont typeface="Wingdings" panose="05000000000000000000" pitchFamily="2" charset="2"/>
              <a:buChar char="v"/>
            </a:pPr>
            <a:r>
              <a:rPr lang="en-US" sz="2500" b="1" dirty="0">
                <a:latin typeface="Times New Roman (Headings)"/>
              </a:rPr>
              <a:t>6/03/1946, ta </a:t>
            </a:r>
            <a:r>
              <a:rPr lang="en-US" sz="2500" b="1" dirty="0" err="1">
                <a:latin typeface="Times New Roman (Headings)"/>
              </a:rPr>
              <a:t>và</a:t>
            </a:r>
            <a:r>
              <a:rPr lang="en-US" sz="2500" b="1" dirty="0">
                <a:latin typeface="Times New Roman (Headings)"/>
              </a:rPr>
              <a:t> </a:t>
            </a:r>
            <a:r>
              <a:rPr lang="en-US" sz="2500" b="1" dirty="0" err="1">
                <a:latin typeface="Times New Roman (Headings)"/>
              </a:rPr>
              <a:t>Pháp</a:t>
            </a:r>
            <a:r>
              <a:rPr lang="en-US" sz="2500" b="1" dirty="0">
                <a:latin typeface="Times New Roman (Headings)"/>
              </a:rPr>
              <a:t> </a:t>
            </a:r>
            <a:r>
              <a:rPr lang="en-US" sz="2500" b="1" dirty="0" err="1">
                <a:latin typeface="Times New Roman (Headings)"/>
              </a:rPr>
              <a:t>đã</a:t>
            </a:r>
            <a:r>
              <a:rPr lang="en-US" sz="2500" b="1" dirty="0">
                <a:latin typeface="Times New Roman (Headings)"/>
              </a:rPr>
              <a:t> </a:t>
            </a:r>
            <a:r>
              <a:rPr lang="en-US" sz="2500" b="1" dirty="0" err="1">
                <a:latin typeface="Times New Roman (Headings)"/>
              </a:rPr>
              <a:t>ký</a:t>
            </a:r>
            <a:r>
              <a:rPr lang="en-US" sz="2500" b="1" dirty="0">
                <a:latin typeface="Times New Roman (Headings)"/>
              </a:rPr>
              <a:t> </a:t>
            </a:r>
            <a:r>
              <a:rPr lang="en-US" sz="2500" b="1" dirty="0" err="1">
                <a:latin typeface="Times New Roman (Headings)"/>
              </a:rPr>
              <a:t>Hiệp</a:t>
            </a:r>
            <a:r>
              <a:rPr lang="en-US" sz="2500" b="1" dirty="0">
                <a:latin typeface="Times New Roman (Headings)"/>
              </a:rPr>
              <a:t> </a:t>
            </a:r>
            <a:r>
              <a:rPr lang="en-US" sz="2500" b="1" dirty="0" err="1">
                <a:latin typeface="Times New Roman (Headings)"/>
              </a:rPr>
              <a:t>Định</a:t>
            </a:r>
            <a:r>
              <a:rPr lang="en-US" sz="2500" b="1" dirty="0">
                <a:latin typeface="Times New Roman (Headings)"/>
              </a:rPr>
              <a:t> </a:t>
            </a:r>
            <a:r>
              <a:rPr lang="en-US" sz="2500" b="1" dirty="0" err="1">
                <a:latin typeface="Times New Roman (Headings)"/>
              </a:rPr>
              <a:t>Sơ</a:t>
            </a:r>
            <a:r>
              <a:rPr lang="en-US" sz="2500" b="1" dirty="0">
                <a:latin typeface="Times New Roman (Headings)"/>
              </a:rPr>
              <a:t> </a:t>
            </a:r>
            <a:r>
              <a:rPr lang="en-US" sz="2500" b="1" dirty="0" err="1">
                <a:latin typeface="Times New Roman (Headings)"/>
              </a:rPr>
              <a:t>Bộ</a:t>
            </a:r>
            <a:r>
              <a:rPr lang="en-US" sz="2500" b="1" dirty="0">
                <a:latin typeface="Times New Roman (Headings)"/>
              </a:rPr>
              <a:t>.</a:t>
            </a:r>
          </a:p>
          <a:p>
            <a:pPr lvl="1">
              <a:lnSpc>
                <a:spcPct val="150000"/>
              </a:lnSpc>
            </a:pPr>
            <a:r>
              <a:rPr lang="en-US" sz="2500" dirty="0" err="1">
                <a:latin typeface="Times New Roman (Headings)"/>
              </a:rPr>
              <a:t>Pháp</a:t>
            </a:r>
            <a:r>
              <a:rPr lang="en-US" sz="2500" dirty="0">
                <a:latin typeface="Times New Roman (Headings)"/>
              </a:rPr>
              <a:t> </a:t>
            </a:r>
            <a:r>
              <a:rPr lang="en-US" sz="2500" dirty="0" err="1">
                <a:latin typeface="Times New Roman (Headings)"/>
              </a:rPr>
              <a:t>công</a:t>
            </a:r>
            <a:r>
              <a:rPr lang="en-US" sz="2500" dirty="0">
                <a:latin typeface="Times New Roman (Headings)"/>
              </a:rPr>
              <a:t> </a:t>
            </a:r>
            <a:r>
              <a:rPr lang="en-US" sz="2500" dirty="0" err="1">
                <a:latin typeface="Times New Roman (Headings)"/>
              </a:rPr>
              <a:t>nhận</a:t>
            </a:r>
            <a:r>
              <a:rPr lang="en-US" sz="2500" dirty="0">
                <a:latin typeface="Times New Roman (Headings)"/>
              </a:rPr>
              <a:t> </a:t>
            </a:r>
            <a:r>
              <a:rPr lang="en-US" sz="2500" dirty="0" err="1">
                <a:latin typeface="Times New Roman (Headings)"/>
              </a:rPr>
              <a:t>Việt</a:t>
            </a:r>
            <a:r>
              <a:rPr lang="en-US" sz="2500" dirty="0">
                <a:latin typeface="Times New Roman (Headings)"/>
              </a:rPr>
              <a:t> Nam </a:t>
            </a:r>
            <a:r>
              <a:rPr lang="en-US" sz="2500" dirty="0" err="1">
                <a:latin typeface="Times New Roman (Headings)"/>
              </a:rPr>
              <a:t>là</a:t>
            </a:r>
            <a:r>
              <a:rPr lang="en-US" sz="2500" dirty="0">
                <a:latin typeface="Times New Roman (Headings)"/>
              </a:rPr>
              <a:t> 1 </a:t>
            </a:r>
            <a:r>
              <a:rPr lang="en-US" sz="2500" dirty="0" err="1">
                <a:latin typeface="Times New Roman (Headings)"/>
              </a:rPr>
              <a:t>quốc</a:t>
            </a:r>
            <a:r>
              <a:rPr lang="en-US" sz="2500" dirty="0">
                <a:latin typeface="Times New Roman (Headings)"/>
              </a:rPr>
              <a:t> </a:t>
            </a:r>
            <a:r>
              <a:rPr lang="en-US" sz="2500" dirty="0" err="1">
                <a:latin typeface="Times New Roman (Headings)"/>
              </a:rPr>
              <a:t>gia</a:t>
            </a:r>
            <a:r>
              <a:rPr lang="en-US" sz="2500" dirty="0">
                <a:latin typeface="Times New Roman (Headings)"/>
              </a:rPr>
              <a:t> </a:t>
            </a:r>
            <a:r>
              <a:rPr lang="en-US" sz="2500" dirty="0" err="1">
                <a:latin typeface="Times New Roman (Headings)"/>
              </a:rPr>
              <a:t>tự</a:t>
            </a:r>
            <a:r>
              <a:rPr lang="en-US" sz="2500" dirty="0">
                <a:latin typeface="Times New Roman (Headings)"/>
              </a:rPr>
              <a:t> do</a:t>
            </a:r>
          </a:p>
          <a:p>
            <a:pPr lvl="1">
              <a:lnSpc>
                <a:spcPct val="150000"/>
              </a:lnSpc>
            </a:pPr>
            <a:r>
              <a:rPr lang="en-US" sz="2500" dirty="0">
                <a:latin typeface="Times New Roman (Headings)"/>
              </a:rPr>
              <a:t>15000 </a:t>
            </a:r>
            <a:r>
              <a:rPr lang="en-US" sz="2500" dirty="0" err="1">
                <a:latin typeface="Times New Roman (Headings)"/>
              </a:rPr>
              <a:t>quân</a:t>
            </a:r>
            <a:r>
              <a:rPr lang="en-US" sz="2500" dirty="0">
                <a:latin typeface="Times New Roman (Headings)"/>
              </a:rPr>
              <a:t> </a:t>
            </a:r>
            <a:r>
              <a:rPr lang="en-US" sz="2500" dirty="0" err="1">
                <a:latin typeface="Times New Roman (Headings)"/>
              </a:rPr>
              <a:t>Pháp</a:t>
            </a:r>
            <a:r>
              <a:rPr lang="en-US" sz="2500" dirty="0">
                <a:latin typeface="Times New Roman (Headings)"/>
              </a:rPr>
              <a:t> </a:t>
            </a:r>
            <a:r>
              <a:rPr lang="en-US" sz="2500" dirty="0" err="1">
                <a:latin typeface="Times New Roman (Headings)"/>
              </a:rPr>
              <a:t>vào</a:t>
            </a:r>
            <a:r>
              <a:rPr lang="en-US" sz="2500" dirty="0">
                <a:latin typeface="Times New Roman (Headings)"/>
              </a:rPr>
              <a:t> </a:t>
            </a:r>
            <a:r>
              <a:rPr lang="en-US" sz="2500" dirty="0" err="1">
                <a:latin typeface="Times New Roman (Headings)"/>
              </a:rPr>
              <a:t>Miền</a:t>
            </a:r>
            <a:r>
              <a:rPr lang="en-US" sz="2500" dirty="0">
                <a:latin typeface="Times New Roman (Headings)"/>
              </a:rPr>
              <a:t> </a:t>
            </a:r>
            <a:r>
              <a:rPr lang="en-US" sz="2500" dirty="0" err="1">
                <a:latin typeface="Times New Roman (Headings)"/>
              </a:rPr>
              <a:t>Bắc</a:t>
            </a:r>
            <a:r>
              <a:rPr lang="en-US" sz="2500" dirty="0">
                <a:latin typeface="Times New Roman (Headings)"/>
              </a:rPr>
              <a:t> </a:t>
            </a:r>
            <a:r>
              <a:rPr lang="en-US" sz="2500" dirty="0" err="1">
                <a:latin typeface="Times New Roman (Headings)"/>
              </a:rPr>
              <a:t>thay</a:t>
            </a:r>
            <a:r>
              <a:rPr lang="en-US" sz="2500" dirty="0">
                <a:latin typeface="Times New Roman (Headings)"/>
              </a:rPr>
              <a:t> </a:t>
            </a:r>
            <a:r>
              <a:rPr lang="en-US" sz="2500" dirty="0" err="1">
                <a:latin typeface="Times New Roman (Headings)"/>
              </a:rPr>
              <a:t>thế</a:t>
            </a:r>
            <a:r>
              <a:rPr lang="en-US" sz="2500" dirty="0">
                <a:latin typeface="Times New Roman (Headings)"/>
              </a:rPr>
              <a:t> </a:t>
            </a:r>
            <a:r>
              <a:rPr lang="en-US" sz="2500" dirty="0" err="1">
                <a:latin typeface="Times New Roman (Headings)"/>
              </a:rPr>
              <a:t>Quân</a:t>
            </a:r>
            <a:r>
              <a:rPr lang="en-US" sz="2500" dirty="0">
                <a:latin typeface="Times New Roman (Headings)"/>
              </a:rPr>
              <a:t> </a:t>
            </a:r>
            <a:r>
              <a:rPr lang="en-US" sz="2500" dirty="0" err="1">
                <a:latin typeface="Times New Roman (Headings)"/>
              </a:rPr>
              <a:t>đội</a:t>
            </a:r>
            <a:r>
              <a:rPr lang="en-US" sz="2500" dirty="0">
                <a:latin typeface="Times New Roman (Headings)"/>
              </a:rPr>
              <a:t> </a:t>
            </a:r>
            <a:r>
              <a:rPr lang="en-US" sz="2500" dirty="0" err="1">
                <a:latin typeface="Times New Roman (Headings)"/>
              </a:rPr>
              <a:t>Tưởng</a:t>
            </a:r>
            <a:endParaRPr lang="en-US" sz="2500" dirty="0">
              <a:latin typeface="Times New Roman (Headings)"/>
            </a:endParaRPr>
          </a:p>
          <a:p>
            <a:pPr lvl="1">
              <a:lnSpc>
                <a:spcPct val="150000"/>
              </a:lnSpc>
            </a:pPr>
            <a:r>
              <a:rPr lang="en-US" sz="2500" dirty="0" err="1">
                <a:latin typeface="Times New Roman (Headings)"/>
              </a:rPr>
              <a:t>Thực</a:t>
            </a:r>
            <a:r>
              <a:rPr lang="en-US" sz="2500" dirty="0">
                <a:latin typeface="Times New Roman (Headings)"/>
              </a:rPr>
              <a:t> </a:t>
            </a:r>
            <a:r>
              <a:rPr lang="en-US" sz="2500" dirty="0" err="1">
                <a:latin typeface="Times New Roman (Headings)"/>
              </a:rPr>
              <a:t>hiện</a:t>
            </a:r>
            <a:r>
              <a:rPr lang="en-US" sz="2500" dirty="0">
                <a:latin typeface="Times New Roman (Headings)"/>
              </a:rPr>
              <a:t> </a:t>
            </a:r>
            <a:r>
              <a:rPr lang="en-US" sz="2500" dirty="0" err="1">
                <a:latin typeface="Times New Roman (Headings)"/>
              </a:rPr>
              <a:t>cuộc</a:t>
            </a:r>
            <a:r>
              <a:rPr lang="en-US" sz="2500" dirty="0">
                <a:latin typeface="Times New Roman (Headings)"/>
              </a:rPr>
              <a:t> </a:t>
            </a:r>
            <a:r>
              <a:rPr lang="en-US" sz="2500" dirty="0" err="1">
                <a:latin typeface="Times New Roman (Headings)"/>
              </a:rPr>
              <a:t>trưng</a:t>
            </a:r>
            <a:r>
              <a:rPr lang="en-US" sz="2500" dirty="0">
                <a:latin typeface="Times New Roman (Headings)"/>
              </a:rPr>
              <a:t> </a:t>
            </a:r>
            <a:r>
              <a:rPr lang="en-US" sz="2500" dirty="0" err="1">
                <a:latin typeface="Times New Roman (Headings)"/>
              </a:rPr>
              <a:t>cầu</a:t>
            </a:r>
            <a:r>
              <a:rPr lang="en-US" sz="2500" dirty="0">
                <a:latin typeface="Times New Roman (Headings)"/>
              </a:rPr>
              <a:t> </a:t>
            </a:r>
            <a:r>
              <a:rPr lang="en-US" sz="2500" dirty="0" err="1">
                <a:latin typeface="Times New Roman (Headings)"/>
              </a:rPr>
              <a:t>dân</a:t>
            </a:r>
            <a:r>
              <a:rPr lang="en-US" sz="2500" dirty="0">
                <a:latin typeface="Times New Roman (Headings)"/>
              </a:rPr>
              <a:t> ý </a:t>
            </a:r>
            <a:r>
              <a:rPr lang="en-US" sz="2500" dirty="0" err="1">
                <a:latin typeface="Times New Roman (Headings)"/>
              </a:rPr>
              <a:t>để</a:t>
            </a:r>
            <a:r>
              <a:rPr lang="en-US" sz="2500" dirty="0">
                <a:latin typeface="Times New Roman (Headings)"/>
              </a:rPr>
              <a:t> </a:t>
            </a:r>
            <a:r>
              <a:rPr lang="en-US" sz="2500" dirty="0" err="1">
                <a:latin typeface="Times New Roman (Headings)"/>
              </a:rPr>
              <a:t>sáp</a:t>
            </a:r>
            <a:r>
              <a:rPr lang="en-US" sz="2500" dirty="0">
                <a:latin typeface="Times New Roman (Headings)"/>
              </a:rPr>
              <a:t> </a:t>
            </a:r>
            <a:r>
              <a:rPr lang="en-US" sz="2500" dirty="0" err="1">
                <a:latin typeface="Times New Roman (Headings)"/>
              </a:rPr>
              <a:t>nhập</a:t>
            </a:r>
            <a:r>
              <a:rPr lang="en-US" sz="2500" dirty="0">
                <a:latin typeface="Times New Roman (Headings)"/>
              </a:rPr>
              <a:t> </a:t>
            </a:r>
            <a:r>
              <a:rPr lang="en-US" sz="2500" dirty="0" err="1">
                <a:latin typeface="Times New Roman (Headings)"/>
              </a:rPr>
              <a:t>Miền</a:t>
            </a:r>
            <a:r>
              <a:rPr lang="en-US" sz="2500" dirty="0">
                <a:latin typeface="Times New Roman (Headings)"/>
              </a:rPr>
              <a:t> Nam </a:t>
            </a:r>
            <a:r>
              <a:rPr lang="en-US" sz="2500" dirty="0" err="1">
                <a:latin typeface="Times New Roman (Headings)"/>
              </a:rPr>
              <a:t>vào</a:t>
            </a:r>
            <a:r>
              <a:rPr lang="en-US" sz="2500" dirty="0">
                <a:latin typeface="Times New Roman (Headings)"/>
              </a:rPr>
              <a:t> </a:t>
            </a:r>
            <a:r>
              <a:rPr lang="en-US" sz="2500" dirty="0" err="1">
                <a:latin typeface="Times New Roman (Headings)"/>
              </a:rPr>
              <a:t>Công</a:t>
            </a:r>
            <a:r>
              <a:rPr lang="en-US" sz="2500" dirty="0">
                <a:latin typeface="Times New Roman (Headings)"/>
              </a:rPr>
              <a:t> </a:t>
            </a:r>
            <a:r>
              <a:rPr lang="en-US" sz="2500" dirty="0" err="1">
                <a:latin typeface="Times New Roman (Headings)"/>
              </a:rPr>
              <a:t>Hòa</a:t>
            </a:r>
            <a:r>
              <a:rPr lang="en-US" sz="2500" dirty="0">
                <a:latin typeface="Times New Roman (Headings)"/>
              </a:rPr>
              <a:t> </a:t>
            </a:r>
            <a:r>
              <a:rPr lang="en-US" sz="2500" dirty="0" err="1">
                <a:latin typeface="Times New Roman (Headings)"/>
              </a:rPr>
              <a:t>Dân</a:t>
            </a:r>
            <a:r>
              <a:rPr lang="en-US" sz="2500" dirty="0">
                <a:latin typeface="Times New Roman (Headings)"/>
              </a:rPr>
              <a:t> </a:t>
            </a:r>
            <a:r>
              <a:rPr lang="en-US" sz="2500" dirty="0" err="1">
                <a:latin typeface="Times New Roman (Headings)"/>
              </a:rPr>
              <a:t>Chủ</a:t>
            </a:r>
            <a:r>
              <a:rPr lang="en-US" sz="2500" dirty="0">
                <a:latin typeface="Times New Roman (Headings)"/>
              </a:rPr>
              <a:t> </a:t>
            </a:r>
            <a:r>
              <a:rPr lang="en-US" sz="2500" dirty="0" err="1">
                <a:latin typeface="Times New Roman (Headings)"/>
              </a:rPr>
              <a:t>Việt</a:t>
            </a:r>
            <a:r>
              <a:rPr lang="en-US" sz="2500" dirty="0">
                <a:latin typeface="Times New Roman (Headings)"/>
              </a:rPr>
              <a:t> Nam.</a:t>
            </a:r>
          </a:p>
          <a:p>
            <a:pPr lvl="1">
              <a:lnSpc>
                <a:spcPct val="150000"/>
              </a:lnSpc>
            </a:pPr>
            <a:r>
              <a:rPr lang="en-US" sz="2500" dirty="0">
                <a:latin typeface="Times New Roman (Headings)"/>
              </a:rPr>
              <a:t>Hai </a:t>
            </a:r>
            <a:r>
              <a:rPr lang="en-US" sz="2500" dirty="0" err="1">
                <a:latin typeface="Times New Roman (Headings)"/>
              </a:rPr>
              <a:t>bên</a:t>
            </a:r>
            <a:r>
              <a:rPr lang="en-US" sz="2500" dirty="0">
                <a:latin typeface="Times New Roman (Headings)"/>
              </a:rPr>
              <a:t> </a:t>
            </a:r>
            <a:r>
              <a:rPr lang="en-US" sz="2500" dirty="0" err="1">
                <a:latin typeface="Times New Roman (Headings)"/>
              </a:rPr>
              <a:t>thực</a:t>
            </a:r>
            <a:r>
              <a:rPr lang="en-US" sz="2500" dirty="0">
                <a:latin typeface="Times New Roman (Headings)"/>
              </a:rPr>
              <a:t> </a:t>
            </a:r>
            <a:r>
              <a:rPr lang="en-US" sz="2500" dirty="0" err="1">
                <a:latin typeface="Times New Roman (Headings)"/>
              </a:rPr>
              <a:t>hiện</a:t>
            </a:r>
            <a:r>
              <a:rPr lang="en-US" sz="2500" dirty="0">
                <a:latin typeface="Times New Roman (Headings)"/>
              </a:rPr>
              <a:t> </a:t>
            </a:r>
            <a:r>
              <a:rPr lang="en-US" sz="2500" dirty="0" err="1">
                <a:latin typeface="Times New Roman (Headings)"/>
              </a:rPr>
              <a:t>ngừng</a:t>
            </a:r>
            <a:r>
              <a:rPr lang="en-US" sz="2500" dirty="0">
                <a:latin typeface="Times New Roman (Headings)"/>
              </a:rPr>
              <a:t> </a:t>
            </a:r>
            <a:r>
              <a:rPr lang="en-US" sz="2500" dirty="0" err="1">
                <a:latin typeface="Times New Roman (Headings)"/>
              </a:rPr>
              <a:t>bắn</a:t>
            </a:r>
            <a:r>
              <a:rPr lang="en-US" sz="2500" dirty="0">
                <a:latin typeface="Times New Roman (Headings)"/>
              </a:rPr>
              <a:t>.</a:t>
            </a:r>
          </a:p>
          <a:p>
            <a:endParaRPr lang="en-US" sz="2500" dirty="0"/>
          </a:p>
        </p:txBody>
      </p:sp>
    </p:spTree>
    <p:extLst>
      <p:ext uri="{BB962C8B-B14F-4D97-AF65-F5344CB8AC3E}">
        <p14:creationId xmlns:p14="http://schemas.microsoft.com/office/powerpoint/2010/main" val="85687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1313" y="837977"/>
            <a:ext cx="7165366" cy="1325563"/>
          </a:xfrm>
        </p:spPr>
        <p:txBody>
          <a:bodyPr>
            <a:normAutofit/>
          </a:bodyPr>
          <a:lstStyle/>
          <a:p>
            <a:pPr algn="ctr"/>
            <a:r>
              <a:rPr lang="en-US" sz="3000" b="1" dirty="0">
                <a:latin typeface="Times New Roman (Headings)"/>
              </a:rPr>
              <a:t>14/09/1946, </a:t>
            </a:r>
            <a:r>
              <a:rPr lang="en-US" sz="3000" b="1" dirty="0" err="1">
                <a:latin typeface="Times New Roman (Headings)"/>
              </a:rPr>
              <a:t>Ký</a:t>
            </a:r>
            <a:r>
              <a:rPr lang="en-US" sz="3000" b="1" dirty="0">
                <a:latin typeface="Times New Roman (Headings)"/>
              </a:rPr>
              <a:t> </a:t>
            </a:r>
            <a:r>
              <a:rPr lang="en-US" sz="3000" b="1" dirty="0" err="1">
                <a:latin typeface="Times New Roman (Headings)"/>
              </a:rPr>
              <a:t>tạm</a:t>
            </a:r>
            <a:r>
              <a:rPr lang="en-US" sz="3000" b="1" dirty="0">
                <a:latin typeface="Times New Roman (Headings)"/>
              </a:rPr>
              <a:t> </a:t>
            </a:r>
            <a:r>
              <a:rPr lang="en-US" sz="3000" b="1" dirty="0" err="1">
                <a:latin typeface="Times New Roman (Headings)"/>
              </a:rPr>
              <a:t>ước</a:t>
            </a:r>
            <a:r>
              <a:rPr lang="en-US" sz="3000" b="1" dirty="0">
                <a:latin typeface="Times New Roman (Headings)"/>
              </a:rPr>
              <a:t>.</a:t>
            </a:r>
            <a:br>
              <a:rPr lang="en-US" sz="3000" b="1" dirty="0">
                <a:latin typeface="Times New Roman (Headings)"/>
              </a:rPr>
            </a:br>
            <a:endParaRPr lang="en-US" sz="3000" b="1" dirty="0">
              <a:latin typeface="Times New Roman (Headings)"/>
            </a:endParaRPr>
          </a:p>
        </p:txBody>
      </p:sp>
      <p:sp>
        <p:nvSpPr>
          <p:cNvPr id="3" name="Content Placeholder 2"/>
          <p:cNvSpPr>
            <a:spLocks noGrp="1"/>
          </p:cNvSpPr>
          <p:nvPr>
            <p:ph idx="1"/>
          </p:nvPr>
        </p:nvSpPr>
        <p:spPr/>
        <p:txBody>
          <a:bodyPr/>
          <a:lstStyle/>
          <a:p>
            <a:pPr marL="0" indent="0">
              <a:buNone/>
            </a:pPr>
            <a:r>
              <a:rPr lang="en-US" dirty="0"/>
              <a:t> </a:t>
            </a:r>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257204" y="2501456"/>
            <a:ext cx="2988976" cy="2411095"/>
          </a:xfrm>
          <a:prstGeom prst="rect">
            <a:avLst/>
          </a:prstGeom>
          <a:noFill/>
          <a:ln>
            <a:noFill/>
          </a:ln>
        </p:spPr>
      </p:pic>
      <p:pic>
        <p:nvPicPr>
          <p:cNvPr id="5" name="Picture 4"/>
          <p:cNvPicPr>
            <a:picLocks noChangeAspect="1"/>
          </p:cNvPicPr>
          <p:nvPr/>
        </p:nvPicPr>
        <p:blipFill>
          <a:blip r:embed="rId4"/>
          <a:stretch>
            <a:fillRect/>
          </a:stretch>
        </p:blipFill>
        <p:spPr>
          <a:xfrm>
            <a:off x="4257896" y="2501456"/>
            <a:ext cx="2952201" cy="2450804"/>
          </a:xfrm>
          <a:prstGeom prst="rect">
            <a:avLst/>
          </a:prstGeom>
        </p:spPr>
      </p:pic>
      <p:pic>
        <p:nvPicPr>
          <p:cNvPr id="6" name="Picture 5"/>
          <p:cNvPicPr>
            <a:picLocks noChangeAspect="1"/>
          </p:cNvPicPr>
          <p:nvPr/>
        </p:nvPicPr>
        <p:blipFill>
          <a:blip r:embed="rId5"/>
          <a:stretch>
            <a:fillRect/>
          </a:stretch>
        </p:blipFill>
        <p:spPr>
          <a:xfrm>
            <a:off x="7221813" y="2501456"/>
            <a:ext cx="3046794" cy="2475191"/>
          </a:xfrm>
          <a:prstGeom prst="rect">
            <a:avLst/>
          </a:prstGeom>
        </p:spPr>
      </p:pic>
    </p:spTree>
    <p:extLst>
      <p:ext uri="{BB962C8B-B14F-4D97-AF65-F5344CB8AC3E}">
        <p14:creationId xmlns:p14="http://schemas.microsoft.com/office/powerpoint/2010/main" val="1041049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300" y="701675"/>
            <a:ext cx="10515600" cy="4351338"/>
          </a:xfrm>
        </p:spPr>
        <p:txBody>
          <a:bodyPr>
            <a:normAutofit/>
          </a:bodyPr>
          <a:lstStyle/>
          <a:p>
            <a:pPr marL="0" indent="0" algn="ctr">
              <a:lnSpc>
                <a:spcPct val="150000"/>
              </a:lnSpc>
              <a:buNone/>
            </a:pPr>
            <a:r>
              <a:rPr lang="vi-VN" sz="4000" dirty="0" smtClean="0">
                <a:latin typeface="Times New Roman" panose="02020603050405020304" pitchFamily="18" charset="0"/>
                <a:cs typeface="Times New Roman" panose="02020603050405020304" pitchFamily="18" charset="0"/>
              </a:rPr>
              <a:t>Câu hỏi: </a:t>
            </a:r>
          </a:p>
          <a:p>
            <a:pPr marL="0" indent="0" algn="just">
              <a:lnSpc>
                <a:spcPct val="150000"/>
              </a:lnSpc>
              <a:buNone/>
            </a:pPr>
            <a:r>
              <a:rPr lang="en-US" sz="3500" dirty="0" err="1" smtClean="0">
                <a:solidFill>
                  <a:srgbClr val="FF0000"/>
                </a:solidFill>
                <a:latin typeface="Times New Roman" panose="02020603050405020304" pitchFamily="18" charset="0"/>
                <a:cs typeface="Times New Roman" panose="02020603050405020304" pitchFamily="18" charset="0"/>
              </a:rPr>
              <a:t>Phân</a:t>
            </a:r>
            <a:r>
              <a:rPr lang="en-US" sz="3500" dirty="0" smtClean="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tích</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hoàn</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cảnh</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nước</a:t>
            </a:r>
            <a:r>
              <a:rPr lang="en-US" sz="3500" dirty="0">
                <a:solidFill>
                  <a:srgbClr val="FF0000"/>
                </a:solidFill>
                <a:latin typeface="Times New Roman" panose="02020603050405020304" pitchFamily="18" charset="0"/>
                <a:cs typeface="Times New Roman" panose="02020603050405020304" pitchFamily="18" charset="0"/>
              </a:rPr>
              <a:t> ta </a:t>
            </a:r>
            <a:r>
              <a:rPr lang="en-US" sz="3500" dirty="0" err="1">
                <a:solidFill>
                  <a:srgbClr val="FF0000"/>
                </a:solidFill>
                <a:latin typeface="Times New Roman" panose="02020603050405020304" pitchFamily="18" charset="0"/>
                <a:cs typeface="Times New Roman" panose="02020603050405020304" pitchFamily="18" charset="0"/>
              </a:rPr>
              <a:t>sau</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cách</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mạng</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Tháng</a:t>
            </a:r>
            <a:r>
              <a:rPr lang="en-US" sz="3500" dirty="0">
                <a:solidFill>
                  <a:srgbClr val="FF0000"/>
                </a:solidFill>
                <a:latin typeface="Times New Roman" panose="02020603050405020304" pitchFamily="18" charset="0"/>
                <a:cs typeface="Times New Roman" panose="02020603050405020304" pitchFamily="18" charset="0"/>
              </a:rPr>
              <a:t> 8 </a:t>
            </a:r>
            <a:r>
              <a:rPr lang="en-US" sz="3500" dirty="0" err="1">
                <a:solidFill>
                  <a:srgbClr val="FF0000"/>
                </a:solidFill>
                <a:latin typeface="Times New Roman" panose="02020603050405020304" pitchFamily="18" charset="0"/>
                <a:cs typeface="Times New Roman" panose="02020603050405020304" pitchFamily="18" charset="0"/>
              </a:rPr>
              <a:t>năm</a:t>
            </a:r>
            <a:r>
              <a:rPr lang="en-US" sz="3500" dirty="0">
                <a:solidFill>
                  <a:srgbClr val="FF0000"/>
                </a:solidFill>
                <a:latin typeface="Times New Roman" panose="02020603050405020304" pitchFamily="18" charset="0"/>
                <a:cs typeface="Times New Roman" panose="02020603050405020304" pitchFamily="18" charset="0"/>
              </a:rPr>
              <a:t> 1945 </a:t>
            </a:r>
            <a:r>
              <a:rPr lang="en-US" sz="3500" dirty="0" err="1">
                <a:solidFill>
                  <a:srgbClr val="FF0000"/>
                </a:solidFill>
                <a:latin typeface="Times New Roman" panose="02020603050405020304" pitchFamily="18" charset="0"/>
                <a:cs typeface="Times New Roman" panose="02020603050405020304" pitchFamily="18" charset="0"/>
              </a:rPr>
              <a:t>và</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chủ</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trương</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giải</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quyết</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những</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khó</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khăn</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trên</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của</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Đảng</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cộng</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sản</a:t>
            </a:r>
            <a:r>
              <a:rPr lang="en-US" sz="3500" dirty="0">
                <a:solidFill>
                  <a:srgbClr val="FF0000"/>
                </a:solidFill>
                <a:latin typeface="Times New Roman" panose="02020603050405020304" pitchFamily="18" charset="0"/>
                <a:cs typeface="Times New Roman" panose="02020603050405020304" pitchFamily="18" charset="0"/>
              </a:rPr>
              <a:t> </a:t>
            </a:r>
            <a:r>
              <a:rPr lang="en-US" sz="3500" dirty="0" err="1">
                <a:solidFill>
                  <a:srgbClr val="FF0000"/>
                </a:solidFill>
                <a:latin typeface="Times New Roman" panose="02020603050405020304" pitchFamily="18" charset="0"/>
                <a:cs typeface="Times New Roman" panose="02020603050405020304" pitchFamily="18" charset="0"/>
              </a:rPr>
              <a:t>Việt</a:t>
            </a:r>
            <a:r>
              <a:rPr lang="en-US" sz="3500" dirty="0">
                <a:solidFill>
                  <a:srgbClr val="FF0000"/>
                </a:solidFill>
                <a:latin typeface="Times New Roman" panose="02020603050405020304" pitchFamily="18" charset="0"/>
                <a:cs typeface="Times New Roman" panose="02020603050405020304" pitchFamily="18" charset="0"/>
              </a:rPr>
              <a:t> Nam</a:t>
            </a:r>
          </a:p>
          <a:p>
            <a:pPr algn="just">
              <a:lnSpc>
                <a:spcPct val="150000"/>
              </a:lnSpc>
            </a:pPr>
            <a:endParaRPr lang="en-US" sz="3000" dirty="0"/>
          </a:p>
        </p:txBody>
      </p:sp>
    </p:spTree>
    <p:extLst>
      <p:ext uri="{BB962C8B-B14F-4D97-AF65-F5344CB8AC3E}">
        <p14:creationId xmlns:p14="http://schemas.microsoft.com/office/powerpoint/2010/main" val="864223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500" b="1" dirty="0" smtClean="0">
                <a:solidFill>
                  <a:srgbClr val="0070C0"/>
                </a:solidFill>
              </a:rPr>
              <a:t>9. Thù trong giặc </a:t>
            </a:r>
            <a:r>
              <a:rPr lang="vi-VN" sz="3500" b="1" dirty="0" smtClean="0">
                <a:solidFill>
                  <a:srgbClr val="0070C0"/>
                </a:solidFill>
              </a:rPr>
              <a:t>ngoài</a:t>
            </a:r>
            <a:r>
              <a:rPr lang="en-US" sz="3500" b="1" dirty="0" smtClean="0">
                <a:solidFill>
                  <a:srgbClr val="0070C0"/>
                </a:solidFill>
                <a:latin typeface="Times New Roman" panose="02020603050405020304" pitchFamily="18" charset="0"/>
                <a:cs typeface="Times New Roman" panose="02020603050405020304" pitchFamily="18" charset="0"/>
              </a:rPr>
              <a:t>, </a:t>
            </a:r>
            <a:r>
              <a:rPr lang="en-US" sz="3500" b="1" dirty="0" err="1" smtClean="0">
                <a:solidFill>
                  <a:srgbClr val="0070C0"/>
                </a:solidFill>
                <a:latin typeface="Times New Roman" panose="02020603050405020304" pitchFamily="18" charset="0"/>
                <a:cs typeface="Times New Roman" panose="02020603050405020304" pitchFamily="18" charset="0"/>
              </a:rPr>
              <a:t>bài</a:t>
            </a:r>
            <a:r>
              <a:rPr lang="en-US" sz="3500" b="1" dirty="0" smtClean="0">
                <a:solidFill>
                  <a:srgbClr val="0070C0"/>
                </a:solidFill>
                <a:latin typeface="Times New Roman" panose="02020603050405020304" pitchFamily="18" charset="0"/>
                <a:cs typeface="Times New Roman" panose="02020603050405020304" pitchFamily="18" charset="0"/>
              </a:rPr>
              <a:t> </a:t>
            </a:r>
            <a:r>
              <a:rPr lang="en-US" sz="3500" b="1" dirty="0" err="1" smtClean="0">
                <a:solidFill>
                  <a:srgbClr val="0070C0"/>
                </a:solidFill>
                <a:latin typeface="Times New Roman" panose="02020603050405020304" pitchFamily="18" charset="0"/>
                <a:cs typeface="Times New Roman" panose="02020603050405020304" pitchFamily="18" charset="0"/>
              </a:rPr>
              <a:t>trừ</a:t>
            </a:r>
            <a:r>
              <a:rPr lang="en-US" sz="3500" b="1" dirty="0" smtClean="0">
                <a:solidFill>
                  <a:srgbClr val="0070C0"/>
                </a:solidFill>
                <a:latin typeface="Times New Roman" panose="02020603050405020304" pitchFamily="18" charset="0"/>
                <a:cs typeface="Times New Roman" panose="02020603050405020304" pitchFamily="18" charset="0"/>
              </a:rPr>
              <a:t> </a:t>
            </a:r>
            <a:r>
              <a:rPr lang="en-US" sz="3500" b="1" dirty="0" err="1" smtClean="0">
                <a:solidFill>
                  <a:srgbClr val="0070C0"/>
                </a:solidFill>
                <a:latin typeface="Times New Roman" panose="02020603050405020304" pitchFamily="18" charset="0"/>
                <a:cs typeface="Times New Roman" panose="02020603050405020304" pitchFamily="18" charset="0"/>
              </a:rPr>
              <a:t>nội</a:t>
            </a:r>
            <a:r>
              <a:rPr lang="en-US" sz="3500" b="1" dirty="0" smtClean="0">
                <a:solidFill>
                  <a:srgbClr val="0070C0"/>
                </a:solidFill>
                <a:latin typeface="Times New Roman" panose="02020603050405020304" pitchFamily="18" charset="0"/>
                <a:cs typeface="Times New Roman" panose="02020603050405020304" pitchFamily="18" charset="0"/>
              </a:rPr>
              <a:t> </a:t>
            </a:r>
            <a:r>
              <a:rPr lang="en-US" sz="3500" b="1" dirty="0" err="1" smtClean="0">
                <a:solidFill>
                  <a:srgbClr val="0070C0"/>
                </a:solidFill>
                <a:latin typeface="Times New Roman" panose="02020603050405020304" pitchFamily="18" charset="0"/>
                <a:cs typeface="Times New Roman" panose="02020603050405020304" pitchFamily="18" charset="0"/>
              </a:rPr>
              <a:t>phản</a:t>
            </a:r>
            <a:endParaRPr lang="en-US" sz="35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27322"/>
            <a:ext cx="10515600" cy="4549641"/>
          </a:xfrm>
        </p:spPr>
        <p:txBody>
          <a:bodyPr>
            <a:normAutofit/>
          </a:bodyPr>
          <a:lstStyle/>
          <a:p>
            <a:pPr>
              <a:buFont typeface="Wingdings" panose="05000000000000000000" pitchFamily="2" charset="2"/>
              <a:buChar char="v"/>
            </a:pPr>
            <a:r>
              <a:rPr lang="vi-VN" sz="3000" b="1" dirty="0" smtClean="0">
                <a:solidFill>
                  <a:schemeClr val="accent2">
                    <a:lumMod val="75000"/>
                  </a:schemeClr>
                </a:solidFill>
                <a:latin typeface="+mj-lt"/>
              </a:rPr>
              <a:t>Thù trong</a:t>
            </a:r>
            <a:endParaRPr lang="en-US" sz="3000" b="1" dirty="0">
              <a:solidFill>
                <a:schemeClr val="accent2">
                  <a:lumMod val="75000"/>
                </a:schemeClr>
              </a:solidFill>
              <a:latin typeface="+mj-lt"/>
            </a:endParaRPr>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6521" y="1748676"/>
            <a:ext cx="3607279" cy="37204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p:cNvSpPr>
            <a:spLocks noChangeArrowheads="1"/>
          </p:cNvSpPr>
          <p:nvPr/>
        </p:nvSpPr>
        <p:spPr bwMode="auto">
          <a:xfrm>
            <a:off x="838200" y="2223882"/>
            <a:ext cx="713260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Times New Roman (Headings)"/>
                <a:ea typeface="Calibri" panose="020F0502020204030204" pitchFamily="34" charset="0"/>
                <a:cs typeface="Times New Roman" panose="02020603050405020304" pitchFamily="18" charset="0"/>
              </a:rPr>
              <a:t>Trong</a:t>
            </a:r>
            <a:r>
              <a:rPr kumimoji="0" lang="en-US" altLang="en-US" sz="2000" b="0" i="0" u="none" strike="noStrike" cap="none" normalizeH="0" baseline="0" dirty="0" smtClean="0">
                <a:ln>
                  <a:noFill/>
                </a:ln>
                <a:solidFill>
                  <a:schemeClr val="tx1"/>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Headings)"/>
                <a:ea typeface="Calibri" panose="020F0502020204030204" pitchFamily="34" charset="0"/>
                <a:cs typeface="Times New Roman" panose="02020603050405020304" pitchFamily="18" charset="0"/>
              </a:rPr>
              <a:t>nước</a:t>
            </a:r>
            <a:r>
              <a:rPr kumimoji="0" lang="en-US" altLang="en-US" sz="2000" b="0" i="0" u="none" strike="noStrike" cap="none" normalizeH="0" baseline="0" dirty="0" smtClean="0">
                <a:ln>
                  <a:noFill/>
                </a:ln>
                <a:solidFill>
                  <a:schemeClr val="tx1"/>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Headings)"/>
                <a:ea typeface="Calibri" panose="020F0502020204030204" pitchFamily="34" charset="0"/>
                <a:cs typeface="Times New Roman" panose="02020603050405020304" pitchFamily="18" charset="0"/>
              </a:rPr>
              <a:t>Việt</a:t>
            </a:r>
            <a:r>
              <a:rPr kumimoji="0" lang="en-US" altLang="en-US" sz="2000" b="0" i="0" u="none" strike="noStrike" cap="none" normalizeH="0" baseline="0" dirty="0" smtClean="0">
                <a:ln>
                  <a:noFill/>
                </a:ln>
                <a:solidFill>
                  <a:schemeClr val="tx1"/>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Headings)"/>
                <a:ea typeface="Calibri" panose="020F0502020204030204" pitchFamily="34" charset="0"/>
                <a:cs typeface="Times New Roman" panose="02020603050405020304" pitchFamily="18" charset="0"/>
              </a:rPr>
              <a:t>Quốc</a:t>
            </a:r>
            <a:r>
              <a:rPr kumimoji="0" lang="en-US" altLang="en-US" sz="2000" b="0" i="0" u="none" strike="noStrike" cap="none" normalizeH="0" baseline="0" dirty="0" smtClean="0">
                <a:ln>
                  <a:noFill/>
                </a:ln>
                <a:solidFill>
                  <a:schemeClr val="tx1"/>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Headings)"/>
                <a:ea typeface="Calibri" panose="020F0502020204030204" pitchFamily="34" charset="0"/>
                <a:cs typeface="Times New Roman" panose="02020603050405020304" pitchFamily="18" charset="0"/>
              </a:rPr>
              <a:t>Việt</a:t>
            </a:r>
            <a:r>
              <a:rPr kumimoji="0" lang="en-US" altLang="en-US" sz="2000" b="0" i="0" u="none" strike="noStrike" cap="none" normalizeH="0" baseline="0" dirty="0" smtClean="0">
                <a:ln>
                  <a:noFill/>
                </a:ln>
                <a:solidFill>
                  <a:schemeClr val="tx1"/>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Headings)"/>
                <a:ea typeface="Calibri" panose="020F0502020204030204" pitchFamily="34" charset="0"/>
                <a:cs typeface="Times New Roman" panose="02020603050405020304" pitchFamily="18" charset="0"/>
              </a:rPr>
              <a:t>Cách</a:t>
            </a:r>
            <a:r>
              <a:rPr kumimoji="0" lang="en-US" altLang="en-US" sz="2000" b="0" i="0" u="none" strike="noStrike" cap="none" normalizeH="0" baseline="0" dirty="0" smtClean="0">
                <a:ln>
                  <a:noFill/>
                </a:ln>
                <a:solidFill>
                  <a:schemeClr val="tx1"/>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Đại</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Việt</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quốc</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dân</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đảng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Đại</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Việt</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quốc</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gia</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xã</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hội</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đảng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nạn</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đói</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nạn</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dốt</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và</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tài</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chính</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kiệt</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quệ</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latin typeface="Times New Roman (Heading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=&gt;''</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Ngàn</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cân</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treo</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trên</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sợi</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tóc</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a:t>
            </a:r>
            <a:endParaRPr kumimoji="0" lang="en-US" altLang="en-US" sz="2000" b="1" i="0" u="none" strike="noStrike" cap="none" normalizeH="0" baseline="0" dirty="0" smtClean="0">
              <a:ln>
                <a:noFill/>
              </a:ln>
              <a:solidFill>
                <a:schemeClr val="tx1"/>
              </a:solidFill>
              <a:effectLst/>
              <a:latin typeface="Times New Roman (Heading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tháng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5-1946,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Liên</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Việt</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thành</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lập</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nhằm</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đoàn</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kết</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tất</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cả</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các</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lực</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lượng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a:t>
            </a:r>
            <a:endParaRPr kumimoji="0" lang="en-US" altLang="en-US" sz="2000" b="0" i="0" u="none" strike="noStrike" cap="none" normalizeH="0" baseline="0" dirty="0" smtClean="0">
              <a:ln>
                <a:noFill/>
              </a:ln>
              <a:solidFill>
                <a:schemeClr val="tx1"/>
              </a:solidFill>
              <a:effectLst/>
              <a:latin typeface="Times New Roman (Heading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23-9-1945: Nam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Bộ</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nổ</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súng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đánh</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Pháp</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tổ</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chức</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tổng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đình</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công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bãi</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công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Heading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=&gt;</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kế</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hoạch</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đánh</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nhanh</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thắng</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nhanh</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thất</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bại</a:t>
            </a:r>
            <a:endParaRPr kumimoji="0" lang="en-US" altLang="en-US" sz="2000" b="1" i="0" u="none" strike="noStrike" cap="none" normalizeH="0" baseline="0" dirty="0" smtClean="0">
              <a:ln>
                <a:noFill/>
              </a:ln>
              <a:solidFill>
                <a:schemeClr val="tx1"/>
              </a:solidFill>
              <a:effectLst/>
              <a:latin typeface="Times New Roman (Heading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19-8-1945: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Lực</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lượng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công</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an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nân</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dân</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chính</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thức</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ra</a:t>
            </a:r>
            <a:r>
              <a:rPr kumimoji="0" lang="en-US" altLang="en-US" sz="20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Times New Roman (Heading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=&gt;</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nhanh</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chóng</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xóa</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bỏ</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các</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đảng</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phái</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phản</a:t>
            </a:r>
            <a:r>
              <a:rPr kumimoji="0" lang="en-US" altLang="en-US" sz="2000" b="1"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000" b="1"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động</a:t>
            </a:r>
            <a:endParaRPr kumimoji="0" lang="en-US" altLang="en-US" sz="2000" b="1" i="0" u="none" strike="noStrike" cap="none" normalizeH="0" baseline="0" dirty="0" smtClean="0">
              <a:ln>
                <a:noFill/>
              </a:ln>
              <a:solidFill>
                <a:schemeClr val="tx1"/>
              </a:solidFill>
              <a:effectLst/>
              <a:latin typeface="Times New Roman (Headings)"/>
            </a:endParaRPr>
          </a:p>
        </p:txBody>
      </p:sp>
    </p:spTree>
    <p:extLst>
      <p:ext uri="{BB962C8B-B14F-4D97-AF65-F5344CB8AC3E}">
        <p14:creationId xmlns:p14="http://schemas.microsoft.com/office/powerpoint/2010/main" val="160058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fade">
                                      <p:cBhvr>
                                        <p:cTn id="12" dur="1000"/>
                                        <p:tgtEl>
                                          <p:spTgt spid="3078"/>
                                        </p:tgtEl>
                                      </p:cBhvr>
                                    </p:animEffect>
                                    <p:anim calcmode="lin" valueType="num">
                                      <p:cBhvr>
                                        <p:cTn id="13" dur="1000" fill="hold"/>
                                        <p:tgtEl>
                                          <p:spTgt spid="3078"/>
                                        </p:tgtEl>
                                        <p:attrNameLst>
                                          <p:attrName>ppt_x</p:attrName>
                                        </p:attrNameLst>
                                      </p:cBhvr>
                                      <p:tavLst>
                                        <p:tav tm="0">
                                          <p:val>
                                            <p:strVal val="#ppt_x"/>
                                          </p:val>
                                        </p:tav>
                                        <p:tav tm="100000">
                                          <p:val>
                                            <p:strVal val="#ppt_x"/>
                                          </p:val>
                                        </p:tav>
                                      </p:tavLst>
                                    </p:anim>
                                    <p:anim calcmode="lin" valueType="num">
                                      <p:cBhvr>
                                        <p:cTn id="14"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1000"/>
                                        <p:tgtEl>
                                          <p:spTgt spid="10">
                                            <p:txEl>
                                              <p:pRg st="0" end="0"/>
                                            </p:txEl>
                                          </p:spTgt>
                                        </p:tgtEl>
                                      </p:cBhvr>
                                    </p:animEffect>
                                    <p:anim calcmode="lin" valueType="num">
                                      <p:cBhvr>
                                        <p:cTn id="2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Effect transition="in" filter="fade">
                                      <p:cBhvr>
                                        <p:cTn id="31" dur="1000"/>
                                        <p:tgtEl>
                                          <p:spTgt spid="10">
                                            <p:txEl>
                                              <p:pRg st="1" end="1"/>
                                            </p:txEl>
                                          </p:spTgt>
                                        </p:tgtEl>
                                      </p:cBhvr>
                                    </p:animEffect>
                                    <p:anim calcmode="lin" valueType="num">
                                      <p:cBhvr>
                                        <p:cTn id="3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Effect transition="in" filter="fade">
                                      <p:cBhvr>
                                        <p:cTn id="36" dur="1000"/>
                                        <p:tgtEl>
                                          <p:spTgt spid="10">
                                            <p:txEl>
                                              <p:pRg st="2" end="2"/>
                                            </p:txEl>
                                          </p:spTgt>
                                        </p:tgtEl>
                                      </p:cBhvr>
                                    </p:animEffect>
                                    <p:anim calcmode="lin" valueType="num">
                                      <p:cBhvr>
                                        <p:cTn id="37"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animEffect transition="in" filter="fade">
                                      <p:cBhvr>
                                        <p:cTn id="41" dur="1000"/>
                                        <p:tgtEl>
                                          <p:spTgt spid="10">
                                            <p:txEl>
                                              <p:pRg st="3" end="3"/>
                                            </p:txEl>
                                          </p:spTgt>
                                        </p:tgtEl>
                                      </p:cBhvr>
                                    </p:animEffect>
                                    <p:anim calcmode="lin" valueType="num">
                                      <p:cBhvr>
                                        <p:cTn id="42"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xEl>
                                              <p:pRg st="4" end="4"/>
                                            </p:txEl>
                                          </p:spTgt>
                                        </p:tgtEl>
                                        <p:attrNameLst>
                                          <p:attrName>style.visibility</p:attrName>
                                        </p:attrNameLst>
                                      </p:cBhvr>
                                      <p:to>
                                        <p:strVal val="visible"/>
                                      </p:to>
                                    </p:set>
                                    <p:animEffect transition="in" filter="fade">
                                      <p:cBhvr>
                                        <p:cTn id="46" dur="1000"/>
                                        <p:tgtEl>
                                          <p:spTgt spid="10">
                                            <p:txEl>
                                              <p:pRg st="4" end="4"/>
                                            </p:txEl>
                                          </p:spTgt>
                                        </p:tgtEl>
                                      </p:cBhvr>
                                    </p:animEffect>
                                    <p:anim calcmode="lin" valueType="num">
                                      <p:cBhvr>
                                        <p:cTn id="4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0">
                                            <p:txEl>
                                              <p:pRg st="5" end="5"/>
                                            </p:txEl>
                                          </p:spTgt>
                                        </p:tgtEl>
                                        <p:attrNameLst>
                                          <p:attrName>style.visibility</p:attrName>
                                        </p:attrNameLst>
                                      </p:cBhvr>
                                      <p:to>
                                        <p:strVal val="visible"/>
                                      </p:to>
                                    </p:set>
                                    <p:animEffect transition="in" filter="fade">
                                      <p:cBhvr>
                                        <p:cTn id="51" dur="1000"/>
                                        <p:tgtEl>
                                          <p:spTgt spid="10">
                                            <p:txEl>
                                              <p:pRg st="5" end="5"/>
                                            </p:txEl>
                                          </p:spTgt>
                                        </p:tgtEl>
                                      </p:cBhvr>
                                    </p:animEffect>
                                    <p:anim calcmode="lin" valueType="num">
                                      <p:cBhvr>
                                        <p:cTn id="52"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0">
                                            <p:txEl>
                                              <p:pRg st="6" end="6"/>
                                            </p:txEl>
                                          </p:spTgt>
                                        </p:tgtEl>
                                        <p:attrNameLst>
                                          <p:attrName>style.visibility</p:attrName>
                                        </p:attrNameLst>
                                      </p:cBhvr>
                                      <p:to>
                                        <p:strVal val="visible"/>
                                      </p:to>
                                    </p:set>
                                    <p:animEffect transition="in" filter="fade">
                                      <p:cBhvr>
                                        <p:cTn id="56" dur="1000"/>
                                        <p:tgtEl>
                                          <p:spTgt spid="10">
                                            <p:txEl>
                                              <p:pRg st="6" end="6"/>
                                            </p:txEl>
                                          </p:spTgt>
                                        </p:tgtEl>
                                      </p:cBhvr>
                                    </p:animEffect>
                                    <p:anim calcmode="lin" valueType="num">
                                      <p:cBhvr>
                                        <p:cTn id="57"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825" y="1000125"/>
            <a:ext cx="3938952" cy="4829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904875" y="1595085"/>
            <a:ext cx="5924521"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000" b="1" i="0" u="none" strike="noStrike" cap="none" normalizeH="0" baseline="0" dirty="0" err="1" smtClean="0">
                <a:ln>
                  <a:noFill/>
                </a:ln>
                <a:solidFill>
                  <a:schemeClr val="accent2">
                    <a:lumMod val="75000"/>
                  </a:schemeClr>
                </a:solidFill>
                <a:effectLst/>
                <a:latin typeface="Times New Roman (Headings)"/>
                <a:ea typeface="Calibri" panose="020F0502020204030204" pitchFamily="34" charset="0"/>
                <a:cs typeface="Times New Roman" panose="02020603050405020304" pitchFamily="18" charset="0"/>
              </a:rPr>
              <a:t>Giặc</a:t>
            </a:r>
            <a:r>
              <a:rPr kumimoji="0" lang="en-US" altLang="en-US" sz="3000" b="1" i="0" u="none" strike="noStrike" cap="none" normalizeH="0" baseline="0" dirty="0" smtClean="0">
                <a:ln>
                  <a:noFill/>
                </a:ln>
                <a:solidFill>
                  <a:schemeClr val="accent2">
                    <a:lumMod val="75000"/>
                  </a:schemeClr>
                </a:solidFill>
                <a:effectLst/>
                <a:latin typeface="Times New Roman (Headings)"/>
                <a:ea typeface="Calibri" panose="020F0502020204030204" pitchFamily="34" charset="0"/>
                <a:cs typeface="Times New Roman" panose="02020603050405020304" pitchFamily="18" charset="0"/>
              </a:rPr>
              <a:t> </a:t>
            </a:r>
            <a:r>
              <a:rPr kumimoji="0" lang="en-US" altLang="en-US" sz="3000" b="1" i="0" u="none" strike="noStrike" cap="none" normalizeH="0" baseline="0" dirty="0" err="1" smtClean="0">
                <a:ln>
                  <a:noFill/>
                </a:ln>
                <a:solidFill>
                  <a:schemeClr val="accent2">
                    <a:lumMod val="75000"/>
                  </a:schemeClr>
                </a:solidFill>
                <a:effectLst/>
                <a:latin typeface="Times New Roman (Headings)"/>
                <a:ea typeface="Calibri" panose="020F0502020204030204" pitchFamily="34" charset="0"/>
                <a:cs typeface="Times New Roman" panose="02020603050405020304" pitchFamily="18" charset="0"/>
              </a:rPr>
              <a:t>ngoài</a:t>
            </a:r>
            <a:endParaRPr kumimoji="0" lang="en-US" altLang="en-US" sz="3000" b="0" i="0" u="none" strike="noStrike" cap="none" normalizeH="0" baseline="0" dirty="0" smtClean="0">
              <a:ln>
                <a:noFill/>
              </a:ln>
              <a:solidFill>
                <a:schemeClr val="accent2">
                  <a:lumMod val="75000"/>
                </a:schemeClr>
              </a:solidFill>
              <a:effectLst/>
              <a:latin typeface="Times New Roman (Headings)"/>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a:t>
            </a:r>
            <a:r>
              <a:rPr kumimoji="0" lang="vi-VN"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Thực</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hiện</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chính</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sách</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Hoa</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Việt</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thân</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thiện</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hòa</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Tưởng</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để</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đánh</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Pháp</a:t>
            </a:r>
            <a:endParaRPr kumimoji="0" lang="en-US" altLang="en-US" sz="2500" b="0" i="0" u="none" strike="noStrike" cap="none" normalizeH="0" baseline="0" dirty="0" smtClean="0">
              <a:ln>
                <a:noFill/>
              </a:ln>
              <a:solidFill>
                <a:schemeClr val="tx1"/>
              </a:solidFill>
              <a:effectLst/>
              <a:latin typeface="Times New Roman (Headings)"/>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a:t>
            </a:r>
            <a:r>
              <a:rPr kumimoji="0" lang="vi-VN"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Sau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đó</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hòa</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Pháp</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để</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đuổi</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Tưởng</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làm</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tan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rã</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phản</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động</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tay</a:t>
            </a:r>
            <a:r>
              <a:rPr kumimoji="0" lang="en-US" altLang="en-US" sz="2500" b="0" i="0" u="none" strike="noStrike" cap="none" normalizeH="0" baseline="0" dirty="0" smtClean="0">
                <a:ln>
                  <a:noFill/>
                </a:ln>
                <a:solidFill>
                  <a:srgbClr val="000000"/>
                </a:solidFill>
                <a:effectLst/>
                <a:latin typeface="Times New Roman (Headings)"/>
                <a:ea typeface="Calibri" panose="020F0502020204030204" pitchFamily="34" charset="0"/>
                <a:cs typeface="Times New Roman" panose="02020603050405020304" pitchFamily="18" charset="0"/>
              </a:rPr>
              <a:t> </a:t>
            </a:r>
            <a:r>
              <a:rPr kumimoji="0" lang="en-US" altLang="en-US" sz="2500" b="0" i="0" u="none" strike="noStrike" cap="none" normalizeH="0" baseline="0" dirty="0" err="1" smtClean="0">
                <a:ln>
                  <a:noFill/>
                </a:ln>
                <a:solidFill>
                  <a:srgbClr val="000000"/>
                </a:solidFill>
                <a:effectLst/>
                <a:latin typeface="Times New Roman (Headings)"/>
                <a:ea typeface="Calibri" panose="020F0502020204030204" pitchFamily="34" charset="0"/>
                <a:cs typeface="Times New Roman" panose="02020603050405020304" pitchFamily="18" charset="0"/>
              </a:rPr>
              <a:t>sai</a:t>
            </a:r>
            <a:endParaRPr kumimoji="0" lang="en-US" altLang="en-US" sz="2500" b="0" i="0" u="none" strike="noStrike" cap="none" normalizeH="0" baseline="0" dirty="0" smtClean="0">
              <a:ln>
                <a:noFill/>
              </a:ln>
              <a:solidFill>
                <a:schemeClr val="tx1"/>
              </a:solidFill>
              <a:effectLst/>
              <a:latin typeface="Times New Roman (Headings)"/>
            </a:endParaRPr>
          </a:p>
        </p:txBody>
      </p:sp>
    </p:spTree>
    <p:extLst>
      <p:ext uri="{BB962C8B-B14F-4D97-AF65-F5344CB8AC3E}">
        <p14:creationId xmlns:p14="http://schemas.microsoft.com/office/powerpoint/2010/main" val="1780016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7"/>
                                        </p:tgtEl>
                                        <p:attrNameLst>
                                          <p:attrName>style.visibility</p:attrName>
                                        </p:attrNameLst>
                                      </p:cBhvr>
                                      <p:to>
                                        <p:strVal val="visible"/>
                                      </p:to>
                                    </p:set>
                                    <p:animEffect transition="in" filter="fade">
                                      <p:cBhvr>
                                        <p:cTn id="12" dur="1000"/>
                                        <p:tgtEl>
                                          <p:spTgt spid="4097"/>
                                        </p:tgtEl>
                                      </p:cBhvr>
                                    </p:animEffect>
                                    <p:anim calcmode="lin" valueType="num">
                                      <p:cBhvr>
                                        <p:cTn id="13" dur="1000" fill="hold"/>
                                        <p:tgtEl>
                                          <p:spTgt spid="4097"/>
                                        </p:tgtEl>
                                        <p:attrNameLst>
                                          <p:attrName>ppt_x</p:attrName>
                                        </p:attrNameLst>
                                      </p:cBhvr>
                                      <p:tavLst>
                                        <p:tav tm="0">
                                          <p:val>
                                            <p:strVal val="#ppt_x"/>
                                          </p:val>
                                        </p:tav>
                                        <p:tav tm="100000">
                                          <p:val>
                                            <p:strVal val="#ppt_x"/>
                                          </p:val>
                                        </p:tav>
                                      </p:tavLst>
                                    </p:anim>
                                    <p:anim calcmode="lin" valueType="num">
                                      <p:cBhvr>
                                        <p:cTn id="14" dur="1000" fill="hold"/>
                                        <p:tgtEl>
                                          <p:spTgt spid="40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0100"/>
            <a:ext cx="10515600" cy="5376863"/>
          </a:xfrm>
        </p:spPr>
        <p:txBody>
          <a:bodyPr/>
          <a:lstStyle/>
          <a:p>
            <a:pPr>
              <a:buFont typeface="Wingdings" panose="05000000000000000000" pitchFamily="2" charset="2"/>
              <a:buChar char="v"/>
            </a:pPr>
            <a:r>
              <a:rPr lang="vi-VN" sz="3500" b="1" dirty="0" smtClean="0">
                <a:solidFill>
                  <a:schemeClr val="accent2">
                    <a:lumMod val="75000"/>
                  </a:schemeClr>
                </a:solidFill>
                <a:latin typeface="+mj-lt"/>
              </a:rPr>
              <a:t> </a:t>
            </a:r>
            <a:r>
              <a:rPr lang="en-US" sz="3500" b="1" dirty="0" err="1" smtClean="0">
                <a:solidFill>
                  <a:schemeClr val="accent2">
                    <a:lumMod val="75000"/>
                  </a:schemeClr>
                </a:solidFill>
                <a:latin typeface="Times New Roman (Headings)"/>
              </a:rPr>
              <a:t>Bài</a:t>
            </a:r>
            <a:r>
              <a:rPr lang="en-US" sz="3500" b="1" dirty="0" smtClean="0">
                <a:solidFill>
                  <a:schemeClr val="accent2">
                    <a:lumMod val="75000"/>
                  </a:schemeClr>
                </a:solidFill>
                <a:latin typeface="Times New Roman (Headings)"/>
              </a:rPr>
              <a:t> </a:t>
            </a:r>
            <a:r>
              <a:rPr lang="en-US" sz="3500" b="1" dirty="0" err="1">
                <a:solidFill>
                  <a:schemeClr val="accent2">
                    <a:lumMod val="75000"/>
                  </a:schemeClr>
                </a:solidFill>
                <a:latin typeface="Times New Roman (Headings)"/>
              </a:rPr>
              <a:t>trừ</a:t>
            </a:r>
            <a:r>
              <a:rPr lang="en-US" sz="3500" b="1" dirty="0">
                <a:solidFill>
                  <a:schemeClr val="accent2">
                    <a:lumMod val="75000"/>
                  </a:schemeClr>
                </a:solidFill>
                <a:latin typeface="Times New Roman (Headings)"/>
              </a:rPr>
              <a:t> </a:t>
            </a:r>
            <a:r>
              <a:rPr lang="en-US" sz="3500" b="1" dirty="0" err="1">
                <a:solidFill>
                  <a:schemeClr val="accent2">
                    <a:lumMod val="75000"/>
                  </a:schemeClr>
                </a:solidFill>
                <a:latin typeface="Times New Roman (Headings)"/>
              </a:rPr>
              <a:t>nội</a:t>
            </a:r>
            <a:r>
              <a:rPr lang="en-US" sz="3500" b="1" dirty="0">
                <a:solidFill>
                  <a:schemeClr val="accent2">
                    <a:lumMod val="75000"/>
                  </a:schemeClr>
                </a:solidFill>
                <a:latin typeface="Times New Roman (Headings)"/>
              </a:rPr>
              <a:t> </a:t>
            </a:r>
            <a:r>
              <a:rPr lang="en-US" sz="3500" b="1" dirty="0" err="1">
                <a:solidFill>
                  <a:schemeClr val="accent2">
                    <a:lumMod val="75000"/>
                  </a:schemeClr>
                </a:solidFill>
                <a:latin typeface="Times New Roman (Headings)"/>
              </a:rPr>
              <a:t>phản</a:t>
            </a:r>
            <a:endParaRPr lang="en-US" sz="3500" b="1" dirty="0">
              <a:solidFill>
                <a:schemeClr val="accent2">
                  <a:lumMod val="75000"/>
                </a:schemeClr>
              </a:solidFill>
              <a:latin typeface="Times New Roman (Headings)"/>
            </a:endParaRPr>
          </a:p>
          <a:p>
            <a:pPr>
              <a:lnSpc>
                <a:spcPct val="150000"/>
              </a:lnSpc>
              <a:buFont typeface="Wingdings" panose="05000000000000000000" pitchFamily="2" charset="2"/>
              <a:buChar char="q"/>
            </a:pPr>
            <a:r>
              <a:rPr lang="vi-VN" dirty="0" smtClean="0"/>
              <a:t> </a:t>
            </a:r>
            <a:r>
              <a:rPr lang="en-US" dirty="0" err="1" smtClean="0"/>
              <a:t>Dùng</a:t>
            </a:r>
            <a:r>
              <a:rPr lang="en-US" dirty="0" smtClean="0"/>
              <a:t> </a:t>
            </a:r>
            <a:r>
              <a:rPr lang="en-US" dirty="0" err="1"/>
              <a:t>khẩu</a:t>
            </a:r>
            <a:r>
              <a:rPr lang="en-US" dirty="0"/>
              <a:t> </a:t>
            </a:r>
            <a:r>
              <a:rPr lang="en-US" dirty="0" err="1"/>
              <a:t>hiệu</a:t>
            </a:r>
            <a:r>
              <a:rPr lang="en-US" dirty="0"/>
              <a:t>: “</a:t>
            </a:r>
            <a:r>
              <a:rPr lang="en-US" dirty="0" err="1"/>
              <a:t>Đoàn</a:t>
            </a:r>
            <a:r>
              <a:rPr lang="en-US" dirty="0"/>
              <a:t> </a:t>
            </a:r>
            <a:r>
              <a:rPr lang="en-US" dirty="0" err="1"/>
              <a:t>kết</a:t>
            </a:r>
            <a:r>
              <a:rPr lang="en-US" dirty="0"/>
              <a:t> </a:t>
            </a:r>
            <a:r>
              <a:rPr lang="en-US" dirty="0" err="1"/>
              <a:t>chống</a:t>
            </a:r>
            <a:r>
              <a:rPr lang="en-US" dirty="0"/>
              <a:t> </a:t>
            </a:r>
            <a:r>
              <a:rPr lang="en-US" dirty="0" err="1"/>
              <a:t>thực</a:t>
            </a:r>
            <a:r>
              <a:rPr lang="en-US" dirty="0"/>
              <a:t> </a:t>
            </a:r>
            <a:r>
              <a:rPr lang="en-US" dirty="0" err="1"/>
              <a:t>dân</a:t>
            </a:r>
            <a:r>
              <a:rPr lang="en-US" dirty="0"/>
              <a:t> </a:t>
            </a:r>
            <a:r>
              <a:rPr lang="en-US" dirty="0" err="1"/>
              <a:t>Pháp</a:t>
            </a:r>
            <a:r>
              <a:rPr lang="en-US" dirty="0"/>
              <a:t> </a:t>
            </a:r>
            <a:r>
              <a:rPr lang="en-US" dirty="0" err="1"/>
              <a:t>xâm</a:t>
            </a:r>
            <a:r>
              <a:rPr lang="en-US" dirty="0"/>
              <a:t> </a:t>
            </a:r>
            <a:r>
              <a:rPr lang="en-US" dirty="0" err="1"/>
              <a:t>lược</a:t>
            </a:r>
            <a:r>
              <a:rPr lang="en-US" dirty="0"/>
              <a:t>, </a:t>
            </a:r>
            <a:r>
              <a:rPr lang="en-US" dirty="0" err="1"/>
              <a:t>phản</a:t>
            </a:r>
            <a:r>
              <a:rPr lang="en-US" dirty="0"/>
              <a:t> </a:t>
            </a:r>
            <a:r>
              <a:rPr lang="en-US" dirty="0" err="1"/>
              <a:t>đối</a:t>
            </a:r>
            <a:r>
              <a:rPr lang="en-US" dirty="0"/>
              <a:t> chia </a:t>
            </a:r>
            <a:r>
              <a:rPr lang="en-US" dirty="0" err="1"/>
              <a:t>rẻ</a:t>
            </a:r>
            <a:r>
              <a:rPr lang="en-US" dirty="0"/>
              <a:t> </a:t>
            </a:r>
            <a:r>
              <a:rPr lang="en-US" dirty="0" err="1"/>
              <a:t>để</a:t>
            </a:r>
            <a:r>
              <a:rPr lang="en-US" dirty="0"/>
              <a:t> </a:t>
            </a:r>
            <a:r>
              <a:rPr lang="en-US" dirty="0" err="1"/>
              <a:t>vạch</a:t>
            </a:r>
            <a:r>
              <a:rPr lang="en-US" dirty="0"/>
              <a:t> </a:t>
            </a:r>
            <a:r>
              <a:rPr lang="en-US" dirty="0" err="1"/>
              <a:t>mặt</a:t>
            </a:r>
            <a:r>
              <a:rPr lang="en-US" dirty="0"/>
              <a:t> </a:t>
            </a:r>
            <a:r>
              <a:rPr lang="en-US" dirty="0" err="1"/>
              <a:t>phá</a:t>
            </a:r>
            <a:r>
              <a:rPr lang="en-US" dirty="0"/>
              <a:t> </a:t>
            </a:r>
            <a:r>
              <a:rPr lang="en-US" dirty="0" err="1"/>
              <a:t>hoại</a:t>
            </a:r>
            <a:r>
              <a:rPr lang="en-US" dirty="0"/>
              <a:t> </a:t>
            </a:r>
            <a:r>
              <a:rPr lang="en-US" dirty="0" err="1"/>
              <a:t>của</a:t>
            </a:r>
            <a:r>
              <a:rPr lang="en-US" dirty="0"/>
              <a:t> </a:t>
            </a:r>
            <a:r>
              <a:rPr lang="en-US" dirty="0" err="1"/>
              <a:t>chúng</a:t>
            </a:r>
            <a:r>
              <a:rPr lang="en-US" dirty="0"/>
              <a:t>”</a:t>
            </a:r>
          </a:p>
          <a:p>
            <a:pPr>
              <a:lnSpc>
                <a:spcPct val="150000"/>
              </a:lnSpc>
              <a:buFont typeface="Wingdings" panose="05000000000000000000" pitchFamily="2" charset="2"/>
              <a:buChar char="q"/>
            </a:pPr>
            <a:r>
              <a:rPr lang="vi-VN" dirty="0" smtClean="0"/>
              <a:t> </a:t>
            </a:r>
            <a:r>
              <a:rPr lang="en-US" dirty="0" err="1" smtClean="0"/>
              <a:t>Đấu</a:t>
            </a:r>
            <a:r>
              <a:rPr lang="en-US" dirty="0" smtClean="0"/>
              <a:t> </a:t>
            </a:r>
            <a:r>
              <a:rPr lang="en-US" dirty="0" err="1" smtClean="0"/>
              <a:t>tranh</a:t>
            </a:r>
            <a:r>
              <a:rPr lang="en-US" dirty="0" smtClean="0"/>
              <a:t> </a:t>
            </a:r>
            <a:r>
              <a:rPr lang="en-US" dirty="0" err="1" smtClean="0"/>
              <a:t>chống</a:t>
            </a:r>
            <a:r>
              <a:rPr lang="en-US" dirty="0" smtClean="0"/>
              <a:t> </a:t>
            </a:r>
            <a:r>
              <a:rPr lang="en-US" dirty="0" err="1" smtClean="0"/>
              <a:t>ngoại</a:t>
            </a:r>
            <a:r>
              <a:rPr lang="en-US" dirty="0" smtClean="0"/>
              <a:t> </a:t>
            </a:r>
            <a:r>
              <a:rPr lang="en-US" dirty="0" err="1" smtClean="0"/>
              <a:t>xâm</a:t>
            </a:r>
            <a:r>
              <a:rPr lang="en-US" dirty="0" smtClean="0"/>
              <a:t> </a:t>
            </a:r>
            <a:endParaRPr lang="en-US" dirty="0"/>
          </a:p>
          <a:p>
            <a:pPr>
              <a:lnSpc>
                <a:spcPct val="150000"/>
              </a:lnSpc>
              <a:buFont typeface="Wingdings" panose="05000000000000000000" pitchFamily="2" charset="2"/>
              <a:buChar char="q"/>
            </a:pPr>
            <a:r>
              <a:rPr lang="vi-VN" dirty="0" smtClean="0"/>
              <a:t> </a:t>
            </a:r>
            <a:r>
              <a:rPr lang="en-US" dirty="0" err="1" smtClean="0"/>
              <a:t>Thực</a:t>
            </a:r>
            <a:r>
              <a:rPr lang="en-US" dirty="0" smtClean="0"/>
              <a:t> </a:t>
            </a:r>
            <a:r>
              <a:rPr lang="en-US" dirty="0" err="1"/>
              <a:t>hiện</a:t>
            </a:r>
            <a:r>
              <a:rPr lang="en-US" dirty="0"/>
              <a:t> </a:t>
            </a:r>
            <a:r>
              <a:rPr lang="en-US" dirty="0" err="1"/>
              <a:t>nguyên</a:t>
            </a:r>
            <a:r>
              <a:rPr lang="en-US" dirty="0"/>
              <a:t> </a:t>
            </a:r>
            <a:r>
              <a:rPr lang="en-US" dirty="0" err="1"/>
              <a:t>tắc</a:t>
            </a:r>
            <a:r>
              <a:rPr lang="en-US" dirty="0"/>
              <a:t> </a:t>
            </a:r>
            <a:r>
              <a:rPr lang="en-US" dirty="0" err="1"/>
              <a:t>ngoại</a:t>
            </a:r>
            <a:r>
              <a:rPr lang="en-US" dirty="0"/>
              <a:t> </a:t>
            </a:r>
            <a:r>
              <a:rPr lang="en-US" dirty="0" err="1"/>
              <a:t>giao</a:t>
            </a:r>
            <a:r>
              <a:rPr lang="en-US" dirty="0"/>
              <a:t>: “</a:t>
            </a:r>
            <a:r>
              <a:rPr lang="en-US" dirty="0" err="1"/>
              <a:t>Bình</a:t>
            </a:r>
            <a:r>
              <a:rPr lang="en-US" dirty="0"/>
              <a:t> </a:t>
            </a:r>
            <a:r>
              <a:rPr lang="en-US" dirty="0" err="1"/>
              <a:t>đẳng</a:t>
            </a:r>
            <a:r>
              <a:rPr lang="en-US" dirty="0"/>
              <a:t> </a:t>
            </a:r>
            <a:r>
              <a:rPr lang="en-US" dirty="0" err="1"/>
              <a:t>tương</a:t>
            </a:r>
            <a:r>
              <a:rPr lang="en-US" dirty="0"/>
              <a:t> </a:t>
            </a:r>
            <a:r>
              <a:rPr lang="en-US" dirty="0" err="1"/>
              <a:t>trợ</a:t>
            </a:r>
            <a:r>
              <a:rPr lang="en-US" dirty="0"/>
              <a:t>, </a:t>
            </a:r>
            <a:r>
              <a:rPr lang="en-US" dirty="0" err="1"/>
              <a:t>thêm</a:t>
            </a:r>
            <a:r>
              <a:rPr lang="en-US" dirty="0"/>
              <a:t> </a:t>
            </a:r>
            <a:r>
              <a:rPr lang="en-US" dirty="0" err="1"/>
              <a:t>bạn</a:t>
            </a:r>
            <a:r>
              <a:rPr lang="en-US" dirty="0"/>
              <a:t>, </a:t>
            </a:r>
            <a:r>
              <a:rPr lang="en-US" dirty="0" err="1"/>
              <a:t>bớt</a:t>
            </a:r>
            <a:r>
              <a:rPr lang="en-US" dirty="0"/>
              <a:t> </a:t>
            </a:r>
            <a:r>
              <a:rPr lang="en-US" dirty="0" err="1"/>
              <a:t>thù</a:t>
            </a:r>
            <a:r>
              <a:rPr lang="en-US" dirty="0"/>
              <a:t>”. </a:t>
            </a:r>
            <a:r>
              <a:rPr lang="en-US" dirty="0" err="1"/>
              <a:t>Đối</a:t>
            </a:r>
            <a:r>
              <a:rPr lang="en-US" dirty="0"/>
              <a:t> </a:t>
            </a:r>
            <a:r>
              <a:rPr lang="en-US" dirty="0" err="1"/>
              <a:t>với</a:t>
            </a:r>
            <a:r>
              <a:rPr lang="en-US" dirty="0"/>
              <a:t> </a:t>
            </a:r>
            <a:r>
              <a:rPr lang="en-US" dirty="0" err="1"/>
              <a:t>quân</a:t>
            </a:r>
            <a:r>
              <a:rPr lang="en-US" dirty="0"/>
              <a:t> </a:t>
            </a:r>
            <a:r>
              <a:rPr lang="en-US" dirty="0" err="1"/>
              <a:t>Tưởng</a:t>
            </a:r>
            <a:r>
              <a:rPr lang="en-US" dirty="0"/>
              <a:t>: “</a:t>
            </a:r>
            <a:r>
              <a:rPr lang="en-US" dirty="0" err="1"/>
              <a:t>Hoa-Việt</a:t>
            </a:r>
            <a:r>
              <a:rPr lang="en-US" dirty="0"/>
              <a:t> </a:t>
            </a:r>
            <a:r>
              <a:rPr lang="en-US" dirty="0" err="1"/>
              <a:t>thân</a:t>
            </a:r>
            <a:r>
              <a:rPr lang="en-US" dirty="0"/>
              <a:t> </a:t>
            </a:r>
            <a:r>
              <a:rPr lang="en-US" dirty="0" err="1"/>
              <a:t>thiện</a:t>
            </a:r>
            <a:r>
              <a:rPr lang="en-US" dirty="0"/>
              <a:t>”</a:t>
            </a:r>
          </a:p>
          <a:p>
            <a:endParaRPr lang="en-US" dirty="0"/>
          </a:p>
        </p:txBody>
      </p:sp>
    </p:spTree>
    <p:extLst>
      <p:ext uri="{BB962C8B-B14F-4D97-AF65-F5344CB8AC3E}">
        <p14:creationId xmlns:p14="http://schemas.microsoft.com/office/powerpoint/2010/main" val="3750241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26" y="3867150"/>
            <a:ext cx="11515724" cy="1543050"/>
          </a:xfrm>
        </p:spPr>
        <p:txBody>
          <a:bodyPr>
            <a:noAutofit/>
          </a:bodyPr>
          <a:lstStyle/>
          <a:p>
            <a:pPr marL="0" indent="0" algn="ctr">
              <a:buNone/>
            </a:pPr>
            <a:r>
              <a:rPr lang="vi-VN" sz="5500" b="1" dirty="0" smtClean="0">
                <a:ln w="22225">
                  <a:solidFill>
                    <a:srgbClr val="FF0000"/>
                  </a:solidFill>
                  <a:prstDash val="solid"/>
                </a:ln>
                <a:solidFill>
                  <a:srgbClr val="FF0000"/>
                </a:solidFill>
                <a:latin typeface="+mj-lt"/>
              </a:rPr>
              <a:t>Cám ơn Thầy và các bạn đã theo dõi</a:t>
            </a:r>
            <a:endParaRPr lang="en-US" sz="5500" b="1" dirty="0">
              <a:ln w="22225">
                <a:solidFill>
                  <a:srgbClr val="FF0000"/>
                </a:solidFill>
                <a:prstDash val="solid"/>
              </a:ln>
              <a:solidFill>
                <a:srgbClr val="FF0000"/>
              </a:solidFill>
              <a:latin typeface="+mj-lt"/>
            </a:endParaRPr>
          </a:p>
        </p:txBody>
      </p:sp>
    </p:spTree>
    <p:extLst>
      <p:ext uri="{BB962C8B-B14F-4D97-AF65-F5344CB8AC3E}">
        <p14:creationId xmlns:p14="http://schemas.microsoft.com/office/powerpoint/2010/main" val="3615003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6801"/>
            <a:ext cx="10515600" cy="1325563"/>
          </a:xfrm>
        </p:spPr>
        <p:txBody>
          <a:bodyPr>
            <a:normAutofit fontScale="90000"/>
          </a:bodyPr>
          <a:lstStyle/>
          <a:p>
            <a:pPr>
              <a:lnSpc>
                <a:spcPct val="150000"/>
              </a:lnSpc>
            </a:pPr>
            <a:r>
              <a:rPr lang="vi-VN" sz="3900" b="1" dirty="0" smtClean="0">
                <a:solidFill>
                  <a:srgbClr val="FF0000"/>
                </a:solidFill>
                <a:latin typeface="Times New Roman" panose="02020603050405020304" pitchFamily="18" charset="0"/>
                <a:cs typeface="Times New Roman" panose="02020603050405020304" pitchFamily="18" charset="0"/>
              </a:rPr>
              <a:t>I. Hoàn cảnh</a:t>
            </a:r>
            <a:r>
              <a:rPr lang="vi-VN" sz="2800" b="1" dirty="0" smtClean="0">
                <a:solidFill>
                  <a:srgbClr val="FF0000"/>
                </a:solidFill>
                <a:latin typeface="Times New Roman" panose="02020603050405020304" pitchFamily="18" charset="0"/>
                <a:cs typeface="Times New Roman" panose="02020603050405020304" pitchFamily="18" charset="0"/>
              </a:rPr>
              <a:t/>
            </a:r>
            <a:br>
              <a:rPr lang="vi-VN" sz="2800" b="1" dirty="0" smtClean="0">
                <a:solidFill>
                  <a:srgbClr val="FF0000"/>
                </a:solidFill>
                <a:latin typeface="Times New Roman" panose="02020603050405020304" pitchFamily="18" charset="0"/>
                <a:cs typeface="Times New Roman" panose="02020603050405020304" pitchFamily="18" charset="0"/>
              </a:rPr>
            </a:br>
            <a:r>
              <a:rPr lang="en-US" sz="3300" b="1" dirty="0" err="1" smtClean="0">
                <a:solidFill>
                  <a:srgbClr val="0070C0"/>
                </a:solidFill>
                <a:latin typeface="Times New Roman" panose="02020603050405020304" pitchFamily="18" charset="0"/>
                <a:cs typeface="Times New Roman" panose="02020603050405020304" pitchFamily="18" charset="0"/>
              </a:rPr>
              <a:t>Thuận</a:t>
            </a:r>
            <a:r>
              <a:rPr lang="en-US" sz="3300" b="1" dirty="0" smtClean="0">
                <a:solidFill>
                  <a:srgbClr val="0070C0"/>
                </a:solidFill>
                <a:latin typeface="Times New Roman" panose="02020603050405020304" pitchFamily="18" charset="0"/>
                <a:cs typeface="Times New Roman" panose="02020603050405020304" pitchFamily="18" charset="0"/>
              </a:rPr>
              <a:t> </a:t>
            </a:r>
            <a:r>
              <a:rPr lang="en-US" sz="3300" b="1" dirty="0" err="1" smtClean="0">
                <a:solidFill>
                  <a:srgbClr val="0070C0"/>
                </a:solidFill>
                <a:latin typeface="Times New Roman" panose="02020603050405020304" pitchFamily="18" charset="0"/>
                <a:cs typeface="Times New Roman" panose="02020603050405020304" pitchFamily="18" charset="0"/>
              </a:rPr>
              <a:t>lợi</a:t>
            </a:r>
            <a:endParaRPr lang="en-US" sz="33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2364"/>
            <a:ext cx="10515600" cy="4351338"/>
          </a:xfrm>
        </p:spPr>
        <p:txBody>
          <a:bodyPr/>
          <a:lstStyle/>
          <a:p>
            <a:pPr algn="just">
              <a:lnSpc>
                <a:spcPct val="150000"/>
              </a:lnSpc>
              <a:buFont typeface="Wingdings" panose="05000000000000000000" pitchFamily="2" charset="2"/>
              <a:buChar char="q"/>
            </a:pP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CNXH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endParaRPr lang="en-US" dirty="0"/>
          </a:p>
        </p:txBody>
      </p:sp>
      <p:pic>
        <p:nvPicPr>
          <p:cNvPr id="10" name="Picture 9" descr="Hình ảnh có liên qua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1351" y="2857116"/>
            <a:ext cx="8208579" cy="3454784"/>
          </a:xfrm>
          <a:prstGeom prst="rect">
            <a:avLst/>
          </a:prstGeom>
          <a:noFill/>
          <a:ln>
            <a:noFill/>
          </a:ln>
        </p:spPr>
      </p:pic>
    </p:spTree>
    <p:extLst>
      <p:ext uri="{BB962C8B-B14F-4D97-AF65-F5344CB8AC3E}">
        <p14:creationId xmlns:p14="http://schemas.microsoft.com/office/powerpoint/2010/main" val="3258550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50" y="419101"/>
            <a:ext cx="10515600" cy="6362700"/>
          </a:xfrm>
        </p:spPr>
        <p:txBody>
          <a:bodyPr>
            <a:noAutofit/>
          </a:bodyPr>
          <a:lstStyle/>
          <a:p>
            <a:pPr algn="just">
              <a:lnSpc>
                <a:spcPct val="150000"/>
              </a:lnSpc>
              <a:buFont typeface="Wingdings" panose="05000000000000000000" pitchFamily="2" charset="2"/>
              <a:buChar char="q"/>
            </a:pPr>
            <a:r>
              <a:rPr lang="en-US" sz="2300" dirty="0" err="1">
                <a:latin typeface="Times New Roman" panose="02020603050405020304" pitchFamily="18" charset="0"/>
                <a:cs typeface="Times New Roman" panose="02020603050405020304" pitchFamily="18" charset="0"/>
              </a:rPr>
              <a:t>Phong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trào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giải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phóng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tộc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đang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dâng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cao</a:t>
            </a:r>
            <a:r>
              <a:rPr lang="en-US" sz="2300" dirty="0">
                <a:latin typeface="Times New Roman" panose="02020603050405020304" pitchFamily="18" charset="0"/>
                <a:cs typeface="Times New Roman" panose="02020603050405020304" pitchFamily="18" charset="0"/>
              </a:rPr>
              <a:t> ở </a:t>
            </a:r>
            <a:r>
              <a:rPr lang="en-US" sz="2300" dirty="0" err="1">
                <a:latin typeface="Times New Roman" panose="02020603050405020304" pitchFamily="18" charset="0"/>
                <a:cs typeface="Times New Roman" panose="02020603050405020304" pitchFamily="18" charset="0"/>
              </a:rPr>
              <a:t>nhiều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nước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thuộc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địa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thuộc</a:t>
            </a:r>
            <a:r>
              <a:rPr lang="en-US" sz="2300" dirty="0">
                <a:latin typeface="Times New Roman" panose="02020603050405020304" pitchFamily="18" charset="0"/>
                <a:cs typeface="Times New Roman" panose="02020603050405020304" pitchFamily="18" charset="0"/>
              </a:rPr>
              <a:t> </a:t>
            </a:r>
            <a:r>
              <a:rPr lang="vi-VN" sz="2300" dirty="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300" dirty="0" err="1" smtClean="0">
                <a:latin typeface="Times New Roman" panose="02020603050405020304" pitchFamily="18" charset="0"/>
                <a:cs typeface="Times New Roman" panose="02020603050405020304" pitchFamily="18" charset="0"/>
              </a:rPr>
              <a:t>Hệ</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thống</a:t>
            </a:r>
            <a:r>
              <a:rPr lang="en-US" sz="2300" dirty="0">
                <a:latin typeface="Times New Roman" panose="02020603050405020304" pitchFamily="18" charset="0"/>
                <a:cs typeface="Times New Roman" panose="02020603050405020304" pitchFamily="18" charset="0"/>
              </a:rPr>
              <a:t> XHCN </a:t>
            </a:r>
            <a:r>
              <a:rPr lang="en-US" sz="2300" dirty="0" err="1">
                <a:latin typeface="Times New Roman" panose="02020603050405020304" pitchFamily="18" charset="0"/>
                <a:cs typeface="Times New Roman" panose="02020603050405020304" pitchFamily="18" charset="0"/>
              </a:rPr>
              <a:t>Thế</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Giới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đang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thành</a:t>
            </a:r>
            <a:r>
              <a:rPr lang="en-US" sz="23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q"/>
            </a:pPr>
            <a:r>
              <a:rPr lang="en-US" sz="2300" dirty="0" err="1" smtClean="0">
                <a:latin typeface="Times New Roman" panose="02020603050405020304" pitchFamily="18" charset="0"/>
                <a:cs typeface="Times New Roman" panose="02020603050405020304" pitchFamily="18" charset="0"/>
              </a:rPr>
              <a:t>Phong</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trào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đấu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tranh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vì</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hòa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chủ</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phát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triển</a:t>
            </a:r>
            <a:r>
              <a:rPr lang="en-US" sz="2300" dirty="0">
                <a:latin typeface="Times New Roman" panose="02020603050405020304" pitchFamily="18" charset="0"/>
                <a:cs typeface="Times New Roman" panose="02020603050405020304" pitchFamily="18" charset="0"/>
              </a:rPr>
              <a:t> ở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nước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tư</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bản</a:t>
            </a:r>
            <a:r>
              <a:rPr lang="en-US" sz="23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q"/>
            </a:pPr>
            <a:r>
              <a:rPr lang="vi-VN" sz="2300" dirty="0" smtClean="0">
                <a:latin typeface="Times New Roman" panose="02020603050405020304" pitchFamily="18" charset="0"/>
                <a:cs typeface="Times New Roman" panose="02020603050405020304" pitchFamily="18" charset="0"/>
              </a:rPr>
              <a:t>Năm </a:t>
            </a:r>
            <a:r>
              <a:rPr lang="vi-VN" sz="2300" dirty="0">
                <a:latin typeface="Times New Roman" panose="02020603050405020304" pitchFamily="18" charset="0"/>
                <a:cs typeface="Times New Roman" panose="02020603050405020304" pitchFamily="18" charset="0"/>
              </a:rPr>
              <a:t>1945 chủ nghĩa đế quốc bước vào giai đoạn suy yếu</a:t>
            </a:r>
            <a:endParaRPr lang="en-US" sz="23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nước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chính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quyền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được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thành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hệ</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thống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từ</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trung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ương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đến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địa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phương</a:t>
            </a:r>
            <a:r>
              <a:rPr lang="en-US" sz="23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q"/>
            </a:pPr>
            <a:r>
              <a:rPr lang="en-US" sz="2300" dirty="0" err="1" smtClean="0">
                <a:latin typeface="Times New Roman" panose="02020603050405020304" pitchFamily="18" charset="0"/>
                <a:cs typeface="Times New Roman" panose="02020603050405020304" pitchFamily="18" charset="0"/>
              </a:rPr>
              <a:t>Nhân</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động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làm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chủ</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được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đất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nước</a:t>
            </a:r>
            <a:r>
              <a:rPr lang="en-US" sz="23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q"/>
            </a:pPr>
            <a:r>
              <a:rPr lang="en-US" sz="2300" dirty="0" err="1" smtClean="0">
                <a:latin typeface="Times New Roman" panose="02020603050405020304" pitchFamily="18" charset="0"/>
                <a:cs typeface="Times New Roman" panose="02020603050405020304" pitchFamily="18" charset="0"/>
              </a:rPr>
              <a:t>Lực</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lượng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vũ</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trang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được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tăng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cường</a:t>
            </a:r>
            <a:r>
              <a:rPr lang="en-US" sz="23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q"/>
            </a:pPr>
            <a:r>
              <a:rPr lang="en-US" sz="2300" dirty="0" err="1" smtClean="0">
                <a:latin typeface="Times New Roman" panose="02020603050405020304" pitchFamily="18" charset="0"/>
                <a:cs typeface="Times New Roman" panose="02020603050405020304" pitchFamily="18" charset="0"/>
              </a:rPr>
              <a:t>Chính</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Phủ</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Việt</a:t>
            </a:r>
            <a:r>
              <a:rPr lang="en-US" sz="2300" dirty="0">
                <a:latin typeface="Times New Roman" panose="02020603050405020304" pitchFamily="18" charset="0"/>
                <a:cs typeface="Times New Roman" panose="02020603050405020304" pitchFamily="18" charset="0"/>
              </a:rPr>
              <a:t> Nam </a:t>
            </a:r>
            <a:r>
              <a:rPr lang="en-US" sz="2300" dirty="0" err="1">
                <a:latin typeface="Times New Roman" panose="02020603050405020304" pitchFamily="18" charset="0"/>
                <a:cs typeface="Times New Roman" panose="02020603050405020304" pitchFamily="18" charset="0"/>
              </a:rPr>
              <a:t>dân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chủ</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cộng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hòa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được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toàn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dân</a:t>
            </a:r>
            <a:r>
              <a:rPr lang="en-US" sz="2300" dirty="0">
                <a:latin typeface="Times New Roman" panose="02020603050405020304" pitchFamily="18" charset="0"/>
                <a:cs typeface="Times New Roman" panose="02020603050405020304" pitchFamily="18" charset="0"/>
              </a:rPr>
              <a:t> tin </a:t>
            </a:r>
            <a:r>
              <a:rPr lang="en-US" sz="2300" dirty="0" err="1">
                <a:latin typeface="Times New Roman" panose="02020603050405020304" pitchFamily="18" charset="0"/>
                <a:cs typeface="Times New Roman" panose="02020603050405020304" pitchFamily="18" charset="0"/>
              </a:rPr>
              <a:t>tưởng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ủng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hộ</a:t>
            </a:r>
            <a:r>
              <a:rPr lang="en-US" sz="23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q"/>
            </a:pPr>
            <a:endParaRPr lang="en-US" sz="2300" dirty="0"/>
          </a:p>
        </p:txBody>
      </p:sp>
    </p:spTree>
    <p:extLst>
      <p:ext uri="{BB962C8B-B14F-4D97-AF65-F5344CB8AC3E}">
        <p14:creationId xmlns:p14="http://schemas.microsoft.com/office/powerpoint/2010/main" val="3404632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580">
                                          <p:stCondLst>
                                            <p:cond delay="0"/>
                                          </p:stCondLst>
                                        </p:cTn>
                                        <p:tgtEl>
                                          <p:spTgt spid="3">
                                            <p:txEl>
                                              <p:pRg st="6" end="6"/>
                                            </p:txEl>
                                          </p:spTgt>
                                        </p:tgtEl>
                                      </p:cBhvr>
                                    </p:animEffect>
                                    <p:anim calcmode="lin" valueType="num">
                                      <p:cBhvr>
                                        <p:cTn id="10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6" end="6"/>
                                            </p:txEl>
                                          </p:spTgt>
                                        </p:tgtEl>
                                      </p:cBhvr>
                                      <p:to x="100000" y="60000"/>
                                    </p:animScale>
                                    <p:animScale>
                                      <p:cBhvr>
                                        <p:cTn id="110" dur="166" decel="50000">
                                          <p:stCondLst>
                                            <p:cond delay="676"/>
                                          </p:stCondLst>
                                        </p:cTn>
                                        <p:tgtEl>
                                          <p:spTgt spid="3">
                                            <p:txEl>
                                              <p:pRg st="6" end="6"/>
                                            </p:txEl>
                                          </p:spTgt>
                                        </p:tgtEl>
                                      </p:cBhvr>
                                      <p:to x="100000" y="100000"/>
                                    </p:animScale>
                                    <p:animScale>
                                      <p:cBhvr>
                                        <p:cTn id="111" dur="26">
                                          <p:stCondLst>
                                            <p:cond delay="1312"/>
                                          </p:stCondLst>
                                        </p:cTn>
                                        <p:tgtEl>
                                          <p:spTgt spid="3">
                                            <p:txEl>
                                              <p:pRg st="6" end="6"/>
                                            </p:txEl>
                                          </p:spTgt>
                                        </p:tgtEl>
                                      </p:cBhvr>
                                      <p:to x="100000" y="80000"/>
                                    </p:animScale>
                                    <p:animScale>
                                      <p:cBhvr>
                                        <p:cTn id="112" dur="166" decel="50000">
                                          <p:stCondLst>
                                            <p:cond delay="1338"/>
                                          </p:stCondLst>
                                        </p:cTn>
                                        <p:tgtEl>
                                          <p:spTgt spid="3">
                                            <p:txEl>
                                              <p:pRg st="6" end="6"/>
                                            </p:txEl>
                                          </p:spTgt>
                                        </p:tgtEl>
                                      </p:cBhvr>
                                      <p:to x="100000" y="100000"/>
                                    </p:animScale>
                                    <p:animScale>
                                      <p:cBhvr>
                                        <p:cTn id="113" dur="26">
                                          <p:stCondLst>
                                            <p:cond delay="1642"/>
                                          </p:stCondLst>
                                        </p:cTn>
                                        <p:tgtEl>
                                          <p:spTgt spid="3">
                                            <p:txEl>
                                              <p:pRg st="6" end="6"/>
                                            </p:txEl>
                                          </p:spTgt>
                                        </p:tgtEl>
                                      </p:cBhvr>
                                      <p:to x="100000" y="90000"/>
                                    </p:animScale>
                                    <p:animScale>
                                      <p:cBhvr>
                                        <p:cTn id="114" dur="166" decel="50000">
                                          <p:stCondLst>
                                            <p:cond delay="1668"/>
                                          </p:stCondLst>
                                        </p:cTn>
                                        <p:tgtEl>
                                          <p:spTgt spid="3">
                                            <p:txEl>
                                              <p:pRg st="6" end="6"/>
                                            </p:txEl>
                                          </p:spTgt>
                                        </p:tgtEl>
                                      </p:cBhvr>
                                      <p:to x="100000" y="100000"/>
                                    </p:animScale>
                                    <p:animScale>
                                      <p:cBhvr>
                                        <p:cTn id="115" dur="26">
                                          <p:stCondLst>
                                            <p:cond delay="1808"/>
                                          </p:stCondLst>
                                        </p:cTn>
                                        <p:tgtEl>
                                          <p:spTgt spid="3">
                                            <p:txEl>
                                              <p:pRg st="6" end="6"/>
                                            </p:txEl>
                                          </p:spTgt>
                                        </p:tgtEl>
                                      </p:cBhvr>
                                      <p:to x="100000" y="95000"/>
                                    </p:animScale>
                                    <p:animScale>
                                      <p:cBhvr>
                                        <p:cTn id="116" dur="166" decel="50000">
                                          <p:stCondLst>
                                            <p:cond delay="1834"/>
                                          </p:stCondLst>
                                        </p:cTn>
                                        <p:tgtEl>
                                          <p:spTgt spid="3">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7" end="7"/>
                                            </p:txEl>
                                          </p:spTgt>
                                        </p:tgtEl>
                                        <p:attrNameLst>
                                          <p:attrName>style.visibility</p:attrName>
                                        </p:attrNameLst>
                                      </p:cBhvr>
                                      <p:to>
                                        <p:strVal val="visible"/>
                                      </p:to>
                                    </p:set>
                                    <p:animEffect transition="in" filter="wipe(down)">
                                      <p:cBhvr>
                                        <p:cTn id="119" dur="580">
                                          <p:stCondLst>
                                            <p:cond delay="0"/>
                                          </p:stCondLst>
                                        </p:cTn>
                                        <p:tgtEl>
                                          <p:spTgt spid="3">
                                            <p:txEl>
                                              <p:pRg st="7" end="7"/>
                                            </p:txEl>
                                          </p:spTgt>
                                        </p:tgtEl>
                                      </p:cBhvr>
                                    </p:animEffect>
                                    <p:anim calcmode="lin" valueType="num">
                                      <p:cBhvr>
                                        <p:cTn id="12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7" end="7"/>
                                            </p:txEl>
                                          </p:spTgt>
                                        </p:tgtEl>
                                      </p:cBhvr>
                                      <p:to x="100000" y="60000"/>
                                    </p:animScale>
                                    <p:animScale>
                                      <p:cBhvr>
                                        <p:cTn id="126" dur="166" decel="50000">
                                          <p:stCondLst>
                                            <p:cond delay="676"/>
                                          </p:stCondLst>
                                        </p:cTn>
                                        <p:tgtEl>
                                          <p:spTgt spid="3">
                                            <p:txEl>
                                              <p:pRg st="7" end="7"/>
                                            </p:txEl>
                                          </p:spTgt>
                                        </p:tgtEl>
                                      </p:cBhvr>
                                      <p:to x="100000" y="100000"/>
                                    </p:animScale>
                                    <p:animScale>
                                      <p:cBhvr>
                                        <p:cTn id="127" dur="26">
                                          <p:stCondLst>
                                            <p:cond delay="1312"/>
                                          </p:stCondLst>
                                        </p:cTn>
                                        <p:tgtEl>
                                          <p:spTgt spid="3">
                                            <p:txEl>
                                              <p:pRg st="7" end="7"/>
                                            </p:txEl>
                                          </p:spTgt>
                                        </p:tgtEl>
                                      </p:cBhvr>
                                      <p:to x="100000" y="80000"/>
                                    </p:animScale>
                                    <p:animScale>
                                      <p:cBhvr>
                                        <p:cTn id="128" dur="166" decel="50000">
                                          <p:stCondLst>
                                            <p:cond delay="1338"/>
                                          </p:stCondLst>
                                        </p:cTn>
                                        <p:tgtEl>
                                          <p:spTgt spid="3">
                                            <p:txEl>
                                              <p:pRg st="7" end="7"/>
                                            </p:txEl>
                                          </p:spTgt>
                                        </p:tgtEl>
                                      </p:cBhvr>
                                      <p:to x="100000" y="100000"/>
                                    </p:animScale>
                                    <p:animScale>
                                      <p:cBhvr>
                                        <p:cTn id="129" dur="26">
                                          <p:stCondLst>
                                            <p:cond delay="1642"/>
                                          </p:stCondLst>
                                        </p:cTn>
                                        <p:tgtEl>
                                          <p:spTgt spid="3">
                                            <p:txEl>
                                              <p:pRg st="7" end="7"/>
                                            </p:txEl>
                                          </p:spTgt>
                                        </p:tgtEl>
                                      </p:cBhvr>
                                      <p:to x="100000" y="90000"/>
                                    </p:animScale>
                                    <p:animScale>
                                      <p:cBhvr>
                                        <p:cTn id="130" dur="166" decel="50000">
                                          <p:stCondLst>
                                            <p:cond delay="1668"/>
                                          </p:stCondLst>
                                        </p:cTn>
                                        <p:tgtEl>
                                          <p:spTgt spid="3">
                                            <p:txEl>
                                              <p:pRg st="7" end="7"/>
                                            </p:txEl>
                                          </p:spTgt>
                                        </p:tgtEl>
                                      </p:cBhvr>
                                      <p:to x="100000" y="100000"/>
                                    </p:animScale>
                                    <p:animScale>
                                      <p:cBhvr>
                                        <p:cTn id="131" dur="26">
                                          <p:stCondLst>
                                            <p:cond delay="1808"/>
                                          </p:stCondLst>
                                        </p:cTn>
                                        <p:tgtEl>
                                          <p:spTgt spid="3">
                                            <p:txEl>
                                              <p:pRg st="7" end="7"/>
                                            </p:txEl>
                                          </p:spTgt>
                                        </p:tgtEl>
                                      </p:cBhvr>
                                      <p:to x="100000" y="95000"/>
                                    </p:animScale>
                                    <p:animScale>
                                      <p:cBhvr>
                                        <p:cTn id="132"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4000" b="1" dirty="0" err="1" smtClean="0">
                <a:solidFill>
                  <a:srgbClr val="0070C0"/>
                </a:solidFill>
                <a:latin typeface="Times New Roman" panose="02020603050405020304" pitchFamily="18" charset="0"/>
                <a:cs typeface="Times New Roman" panose="02020603050405020304" pitchFamily="18" charset="0"/>
              </a:rPr>
              <a:t>Khó</a:t>
            </a:r>
            <a:r>
              <a:rPr lang="en-US" sz="4000" b="1" dirty="0" smtClean="0">
                <a:solidFill>
                  <a:srgbClr val="0070C0"/>
                </a:solidFill>
                <a:latin typeface="Times New Roman" panose="02020603050405020304" pitchFamily="18" charset="0"/>
                <a:cs typeface="Times New Roman" panose="02020603050405020304" pitchFamily="18" charset="0"/>
              </a:rPr>
              <a:t> </a:t>
            </a:r>
            <a:r>
              <a:rPr lang="en-US" sz="4000" b="1" dirty="0" err="1" smtClean="0">
                <a:solidFill>
                  <a:srgbClr val="0070C0"/>
                </a:solidFill>
                <a:latin typeface="Times New Roman" panose="02020603050405020304" pitchFamily="18" charset="0"/>
                <a:cs typeface="Times New Roman" panose="02020603050405020304" pitchFamily="18" charset="0"/>
              </a:rPr>
              <a:t>khăn</a:t>
            </a:r>
            <a:r>
              <a:rPr lang="en-US" sz="4000" b="1" dirty="0" smtClean="0">
                <a:solidFill>
                  <a:srgbClr val="0070C0"/>
                </a:solidFill>
                <a:latin typeface="Times New Roman" panose="02020603050405020304" pitchFamily="18" charset="0"/>
                <a:cs typeface="Times New Roman" panose="02020603050405020304" pitchFamily="18" charset="0"/>
              </a:rPr>
              <a:t> </a:t>
            </a:r>
            <a:endParaRPr lang="en-US" sz="40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buFont typeface="Times New Roman" panose="02020603050405020304" pitchFamily="18" charset="0"/>
              <a:buChar char="♣"/>
            </a:pPr>
            <a:r>
              <a:rPr lang="vi-VN"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Nền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endParaRPr lang="en-US" dirty="0">
              <a:latin typeface="Times New Roman" panose="02020603050405020304" pitchFamily="18" charset="0"/>
              <a:cs typeface="Times New Roman" panose="02020603050405020304" pitchFamily="18" charset="0"/>
            </a:endParaRPr>
          </a:p>
          <a:p>
            <a:pPr algn="just">
              <a:lnSpc>
                <a:spcPct val="150000"/>
              </a:lnSpc>
              <a:buFont typeface="Times New Roman" panose="02020603050405020304" pitchFamily="18" charset="0"/>
              <a:buChar char="♣"/>
            </a:pPr>
            <a:r>
              <a:rPr lang="vi-VN"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Nước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Việt</a:t>
            </a:r>
            <a:r>
              <a:rPr lang="en-US" dirty="0">
                <a:latin typeface="Times New Roman" panose="02020603050405020304" pitchFamily="18" charset="0"/>
                <a:cs typeface="Times New Roman" panose="02020603050405020304" pitchFamily="18" charset="0"/>
              </a:rPr>
              <a:t> Nam </a:t>
            </a:r>
          </a:p>
          <a:p>
            <a:pPr algn="just">
              <a:lnSpc>
                <a:spcPct val="150000"/>
              </a:lnSpc>
              <a:buFont typeface="Times New Roman" panose="02020603050405020304" pitchFamily="18" charset="0"/>
              <a:buChar char="♣"/>
            </a:pPr>
            <a:r>
              <a:rPr lang="vi-VN"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Quân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Anh,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lõa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Gòn</a:t>
            </a:r>
            <a:r>
              <a:rPr lang="en-US" dirty="0">
                <a:latin typeface="Times New Roman" panose="02020603050405020304" pitchFamily="18" charset="0"/>
                <a:cs typeface="Times New Roman" panose="02020603050405020304" pitchFamily="18" charset="0"/>
              </a:rPr>
              <a:t>,</a:t>
            </a:r>
          </a:p>
          <a:p>
            <a:pPr algn="just">
              <a:lnSpc>
                <a:spcPct val="150000"/>
              </a:lnSpc>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t>
            </a:r>
            <a:r>
              <a:rPr lang="en-US" dirty="0" err="1" smtClean="0">
                <a:latin typeface="Times New Roman" panose="02020603050405020304" pitchFamily="18" charset="0"/>
                <a:cs typeface="Times New Roman" panose="02020603050405020304" pitchFamily="18" charset="0"/>
              </a:rPr>
              <a:t>iặc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xâm</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43560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1680" y="457200"/>
            <a:ext cx="10515600" cy="2720509"/>
          </a:xfrm>
        </p:spPr>
        <p:txBody>
          <a:bodyPr>
            <a:noAutofit/>
          </a:bodyPr>
          <a:lstStyle/>
          <a:p>
            <a:pPr marL="342900" indent="-342900">
              <a:lnSpc>
                <a:spcPct val="150000"/>
              </a:lnSpc>
              <a:buFont typeface="Wingdings" panose="05000000000000000000" pitchFamily="2" charset="2"/>
              <a:buChar char="v"/>
            </a:pPr>
            <a:r>
              <a:rPr lang="vi-VN" sz="3000" b="1" dirty="0" err="1">
                <a:solidFill>
                  <a:srgbClr val="0070C0"/>
                </a:solidFill>
                <a:latin typeface="Times New Roman" panose="02020603050405020304" pitchFamily="18" charset="0"/>
                <a:cs typeface="Times New Roman" panose="02020603050405020304" pitchFamily="18" charset="0"/>
              </a:rPr>
              <a:t>K</a:t>
            </a:r>
            <a:r>
              <a:rPr lang="en-US" sz="3000" b="1" dirty="0" err="1" smtClean="0">
                <a:solidFill>
                  <a:srgbClr val="0070C0"/>
                </a:solidFill>
                <a:latin typeface="Times New Roman" panose="02020603050405020304" pitchFamily="18" charset="0"/>
                <a:cs typeface="Times New Roman" panose="02020603050405020304" pitchFamily="18" charset="0"/>
              </a:rPr>
              <a:t>hó</a:t>
            </a:r>
            <a:r>
              <a:rPr lang="en-US" sz="3000" b="1" dirty="0" smtClean="0">
                <a:solidFill>
                  <a:srgbClr val="0070C0"/>
                </a:solidFill>
                <a:latin typeface="Times New Roman" panose="02020603050405020304" pitchFamily="18" charset="0"/>
                <a:cs typeface="Times New Roman" panose="02020603050405020304" pitchFamily="18" charset="0"/>
              </a:rPr>
              <a:t> </a:t>
            </a:r>
            <a:r>
              <a:rPr lang="en-US" sz="3000" b="1" dirty="0" err="1" smtClean="0">
                <a:solidFill>
                  <a:srgbClr val="0070C0"/>
                </a:solidFill>
                <a:latin typeface="Times New Roman" panose="02020603050405020304" pitchFamily="18" charset="0"/>
                <a:cs typeface="Times New Roman" panose="02020603050405020304" pitchFamily="18" charset="0"/>
              </a:rPr>
              <a:t>khăn</a:t>
            </a:r>
            <a:r>
              <a:rPr lang="en-US" sz="3000" b="1" dirty="0" smtClean="0">
                <a:solidFill>
                  <a:srgbClr val="0070C0"/>
                </a:solidFill>
                <a:latin typeface="Times New Roman" panose="02020603050405020304" pitchFamily="18" charset="0"/>
                <a:cs typeface="Times New Roman" panose="02020603050405020304" pitchFamily="18" charset="0"/>
              </a:rPr>
              <a:t> ( </a:t>
            </a:r>
            <a:r>
              <a:rPr lang="en-US" sz="3000" b="1" dirty="0" err="1" smtClean="0">
                <a:solidFill>
                  <a:srgbClr val="0070C0"/>
                </a:solidFill>
                <a:latin typeface="Times New Roman" panose="02020603050405020304" pitchFamily="18" charset="0"/>
                <a:cs typeface="Times New Roman" panose="02020603050405020304" pitchFamily="18" charset="0"/>
              </a:rPr>
              <a:t>nạn</a:t>
            </a:r>
            <a:r>
              <a:rPr lang="en-US" sz="3000" b="1" dirty="0" smtClean="0">
                <a:solidFill>
                  <a:srgbClr val="0070C0"/>
                </a:solidFill>
                <a:latin typeface="Times New Roman" panose="02020603050405020304" pitchFamily="18" charset="0"/>
                <a:cs typeface="Times New Roman" panose="02020603050405020304" pitchFamily="18" charset="0"/>
              </a:rPr>
              <a:t> </a:t>
            </a:r>
            <a:r>
              <a:rPr lang="en-US" sz="3000" b="1" dirty="0" err="1" smtClean="0">
                <a:solidFill>
                  <a:srgbClr val="0070C0"/>
                </a:solidFill>
                <a:latin typeface="Times New Roman" panose="02020603050405020304" pitchFamily="18" charset="0"/>
                <a:cs typeface="Times New Roman" panose="02020603050405020304" pitchFamily="18" charset="0"/>
              </a:rPr>
              <a:t>đói</a:t>
            </a:r>
            <a:r>
              <a:rPr lang="en-US" sz="3000" b="1" dirty="0" smtClean="0">
                <a:solidFill>
                  <a:srgbClr val="0070C0"/>
                </a:solidFill>
                <a:latin typeface="Times New Roman" panose="02020603050405020304" pitchFamily="18" charset="0"/>
                <a:cs typeface="Times New Roman" panose="02020603050405020304" pitchFamily="18" charset="0"/>
              </a:rPr>
              <a:t> </a:t>
            </a:r>
            <a:r>
              <a:rPr lang="en-US" sz="3000" b="1" dirty="0" err="1" smtClean="0">
                <a:solidFill>
                  <a:srgbClr val="0070C0"/>
                </a:solidFill>
                <a:latin typeface="Times New Roman" panose="02020603050405020304" pitchFamily="18" charset="0"/>
                <a:cs typeface="Times New Roman" panose="02020603050405020304" pitchFamily="18" charset="0"/>
              </a:rPr>
              <a:t>sau</a:t>
            </a:r>
            <a:r>
              <a:rPr lang="en-US" sz="3000" b="1" dirty="0" smtClean="0">
                <a:solidFill>
                  <a:srgbClr val="0070C0"/>
                </a:solidFill>
                <a:latin typeface="Times New Roman" panose="02020603050405020304" pitchFamily="18" charset="0"/>
                <a:cs typeface="Times New Roman" panose="02020603050405020304" pitchFamily="18" charset="0"/>
              </a:rPr>
              <a:t> 1945 ) </a:t>
            </a:r>
            <a:r>
              <a:rPr lang="en-US" sz="2500" dirty="0">
                <a:latin typeface="Times New Roman" panose="02020603050405020304" pitchFamily="18" charset="0"/>
                <a:cs typeface="Times New Roman" panose="02020603050405020304" pitchFamily="18" charset="0"/>
              </a:rPr>
              <a:t>	</a:t>
            </a:r>
            <a:br>
              <a:rPr lang="en-US" sz="2500" dirty="0">
                <a:latin typeface="Times New Roman" panose="02020603050405020304" pitchFamily="18" charset="0"/>
                <a:cs typeface="Times New Roman" panose="02020603050405020304" pitchFamily="18" charset="0"/>
              </a:rPr>
            </a:br>
            <a:r>
              <a:rPr lang="en-US" sz="2500" dirty="0" err="1">
                <a:latin typeface="Times New Roman" panose="02020603050405020304" pitchFamily="18" charset="0"/>
                <a:cs typeface="Times New Roman" panose="02020603050405020304" pitchFamily="18" charset="0"/>
              </a:rPr>
              <a:t>Nạn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đói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diễn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ở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tỉnh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đồng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nghèo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biệt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ruộng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ruộng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đất</a:t>
            </a:r>
            <a:r>
              <a:rPr lang="en-US" sz="2500" dirty="0">
                <a:latin typeface="Times New Roman" panose="02020603050405020304" pitchFamily="18" charset="0"/>
                <a:cs typeface="Times New Roman" panose="02020603050405020304" pitchFamily="18" charset="0"/>
              </a:rPr>
              <a:t>.</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2869261" y="3177709"/>
            <a:ext cx="5700439" cy="3487214"/>
          </a:xfrm>
          <a:prstGeom prst="rect">
            <a:avLst/>
          </a:prstGeom>
        </p:spPr>
      </p:pic>
    </p:spTree>
    <p:extLst>
      <p:ext uri="{BB962C8B-B14F-4D97-AF65-F5344CB8AC3E}">
        <p14:creationId xmlns:p14="http://schemas.microsoft.com/office/powerpoint/2010/main" val="3948995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11175"/>
            <a:ext cx="10515600" cy="4351338"/>
          </a:xfrm>
        </p:spPr>
        <p:txBody>
          <a:bodyPr/>
          <a:lstStyle/>
          <a:p>
            <a:pPr>
              <a:lnSpc>
                <a:spcPct val="150000"/>
              </a:lnSpc>
              <a:buFont typeface="Wingdings" panose="05000000000000000000" pitchFamily="2" charset="2"/>
              <a:buChar char="v"/>
            </a:pPr>
            <a:r>
              <a:rPr lang="en-US" b="1" dirty="0" err="1" smtClean="0">
                <a:solidFill>
                  <a:srgbClr val="0070C0"/>
                </a:solidFill>
                <a:latin typeface="Times New Roman" panose="02020603050405020304" pitchFamily="18" charset="0"/>
                <a:cs typeface="Times New Roman" panose="02020603050405020304" pitchFamily="18" charset="0"/>
              </a:rPr>
              <a:t>Nạn</a:t>
            </a:r>
            <a:r>
              <a:rPr lang="en-US" b="1" dirty="0" smtClean="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dốt</a:t>
            </a:r>
            <a:r>
              <a:rPr lang="en-US" b="1" dirty="0">
                <a:solidFill>
                  <a:srgbClr val="0070C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90%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chữ</a:t>
            </a:r>
            <a:r>
              <a:rPr lang="en-US" dirty="0" smtClean="0">
                <a:latin typeface="Times New Roman" panose="02020603050405020304" pitchFamily="18" charset="0"/>
                <a:cs typeface="Times New Roman" panose="02020603050405020304" pitchFamily="18" charset="0"/>
              </a:rPr>
              <a:t> </a:t>
            </a:r>
          </a:p>
          <a:p>
            <a:endParaRPr lang="en-US" dirty="0"/>
          </a:p>
        </p:txBody>
      </p:sp>
      <p:pic>
        <p:nvPicPr>
          <p:cNvPr id="4" name="Picture 3" descr="Kết quả hình ảnh cho giặc dốt năm 1945"/>
          <p:cNvPicPr/>
          <p:nvPr/>
        </p:nvPicPr>
        <p:blipFill>
          <a:blip r:embed="rId3">
            <a:extLst>
              <a:ext uri="{28A0092B-C50C-407E-A947-70E740481C1C}">
                <a14:useLocalDpi xmlns:a14="http://schemas.microsoft.com/office/drawing/2010/main" val="0"/>
              </a:ext>
            </a:extLst>
          </a:blip>
          <a:srcRect/>
          <a:stretch>
            <a:fillRect/>
          </a:stretch>
        </p:blipFill>
        <p:spPr bwMode="auto">
          <a:xfrm>
            <a:off x="3064528" y="2441760"/>
            <a:ext cx="5910543" cy="3558989"/>
          </a:xfrm>
          <a:prstGeom prst="rect">
            <a:avLst/>
          </a:prstGeom>
          <a:noFill/>
          <a:ln>
            <a:noFill/>
          </a:ln>
        </p:spPr>
      </p:pic>
    </p:spTree>
    <p:extLst>
      <p:ext uri="{BB962C8B-B14F-4D97-AF65-F5344CB8AC3E}">
        <p14:creationId xmlns:p14="http://schemas.microsoft.com/office/powerpoint/2010/main" val="1816679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941" y="217395"/>
            <a:ext cx="10515600" cy="4351338"/>
          </a:xfrm>
        </p:spPr>
        <p:txBody>
          <a:bodyPr/>
          <a:lstStyle/>
          <a:p>
            <a:pPr>
              <a:lnSpc>
                <a:spcPct val="150000"/>
              </a:lnSpc>
              <a:buFont typeface="Wingdings" panose="05000000000000000000" pitchFamily="2" charset="2"/>
              <a:buChar char="v"/>
            </a:pPr>
            <a:r>
              <a:rPr lang="en-US" b="1" dirty="0" err="1">
                <a:solidFill>
                  <a:srgbClr val="0070C0"/>
                </a:solidFill>
                <a:latin typeface="Times New Roman" panose="02020603050405020304" pitchFamily="18" charset="0"/>
                <a:cs typeface="Times New Roman" panose="02020603050405020304" pitchFamily="18" charset="0"/>
              </a:rPr>
              <a:t>Ngân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sách</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cạn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kiệt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Ngân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rỗng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triệu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descr="Kết quả hình ảnh cho ngân hàng đông dương 1945"/>
          <p:cNvPicPr/>
          <p:nvPr/>
        </p:nvPicPr>
        <p:blipFill>
          <a:blip r:embed="rId3">
            <a:extLst>
              <a:ext uri="{28A0092B-C50C-407E-A947-70E740481C1C}">
                <a14:useLocalDpi xmlns:a14="http://schemas.microsoft.com/office/drawing/2010/main" val="0"/>
              </a:ext>
            </a:extLst>
          </a:blip>
          <a:srcRect/>
          <a:stretch>
            <a:fillRect/>
          </a:stretch>
        </p:blipFill>
        <p:spPr bwMode="auto">
          <a:xfrm>
            <a:off x="2356036" y="3144769"/>
            <a:ext cx="7103409" cy="3133677"/>
          </a:xfrm>
          <a:prstGeom prst="rect">
            <a:avLst/>
          </a:prstGeom>
          <a:noFill/>
          <a:ln>
            <a:noFill/>
          </a:ln>
        </p:spPr>
      </p:pic>
    </p:spTree>
    <p:extLst>
      <p:ext uri="{BB962C8B-B14F-4D97-AF65-F5344CB8AC3E}">
        <p14:creationId xmlns:p14="http://schemas.microsoft.com/office/powerpoint/2010/main" val="1573886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25" y="476251"/>
            <a:ext cx="11724629" cy="6296024"/>
          </a:xfrm>
        </p:spPr>
        <p:txBody>
          <a:bodyPr>
            <a:normAutofit fontScale="85000" lnSpcReduction="10000"/>
          </a:bodyPr>
          <a:lstStyle/>
          <a:p>
            <a:pPr>
              <a:buFont typeface="Wingdings" panose="05000000000000000000" pitchFamily="2" charset="2"/>
              <a:buChar char="v"/>
            </a:pPr>
            <a:r>
              <a:rPr lang="en-US" sz="3800" b="1" dirty="0" err="1" smtClean="0">
                <a:solidFill>
                  <a:srgbClr val="0070C0"/>
                </a:solidFill>
                <a:latin typeface="Times New Roman" panose="02020603050405020304" pitchFamily="18" charset="0"/>
                <a:cs typeface="Times New Roman" panose="02020603050405020304" pitchFamily="18" charset="0"/>
              </a:rPr>
              <a:t>Miền</a:t>
            </a:r>
            <a:r>
              <a:rPr lang="en-US" sz="3800" b="1" dirty="0" smtClean="0">
                <a:solidFill>
                  <a:srgbClr val="0070C0"/>
                </a:solidFill>
                <a:latin typeface="Times New Roman" panose="02020603050405020304" pitchFamily="18" charset="0"/>
                <a:cs typeface="Times New Roman" panose="02020603050405020304" pitchFamily="18" charset="0"/>
              </a:rPr>
              <a:t> </a:t>
            </a:r>
            <a:r>
              <a:rPr lang="en-US" sz="3800" b="1" dirty="0" err="1">
                <a:solidFill>
                  <a:srgbClr val="0070C0"/>
                </a:solidFill>
                <a:latin typeface="Times New Roman" panose="02020603050405020304" pitchFamily="18" charset="0"/>
                <a:cs typeface="Times New Roman" panose="02020603050405020304" pitchFamily="18" charset="0"/>
              </a:rPr>
              <a:t>Bắc</a:t>
            </a:r>
            <a:r>
              <a:rPr lang="en-US" sz="3800" b="1" dirty="0">
                <a:solidFill>
                  <a:srgbClr val="0070C0"/>
                </a:solidFill>
                <a:latin typeface="Times New Roman" panose="02020603050405020304" pitchFamily="18" charset="0"/>
                <a:cs typeface="Times New Roman" panose="02020603050405020304" pitchFamily="18" charset="0"/>
              </a:rPr>
              <a:t>.</a:t>
            </a:r>
          </a:p>
          <a:p>
            <a:pPr lvl="0">
              <a:lnSpc>
                <a:spcPct val="150000"/>
              </a:lnSpc>
              <a:buFont typeface="Wingdings" panose="05000000000000000000" pitchFamily="2" charset="2"/>
              <a:buChar char="q"/>
            </a:pPr>
            <a:r>
              <a:rPr lang="vi-VN" sz="3200" dirty="0" smtClean="0">
                <a:latin typeface="Times New Roman" panose="02020603050405020304" pitchFamily="18" charset="0"/>
                <a:cs typeface="Times New Roman" panose="02020603050405020304" pitchFamily="18" charset="0"/>
              </a:rPr>
              <a:t> </a:t>
            </a:r>
            <a:r>
              <a:rPr lang="en-US" sz="2900" b="1" dirty="0" smtClean="0">
                <a:latin typeface="Times New Roman" panose="02020603050405020304" pitchFamily="18" charset="0"/>
                <a:cs typeface="Times New Roman" panose="02020603050405020304" pitchFamily="18" charset="0"/>
              </a:rPr>
              <a:t>20 </a:t>
            </a:r>
            <a:r>
              <a:rPr lang="en-US" sz="2900" b="1" dirty="0" err="1">
                <a:latin typeface="Times New Roman" panose="02020603050405020304" pitchFamily="18" charset="0"/>
                <a:cs typeface="Times New Roman" panose="02020603050405020304" pitchFamily="18" charset="0"/>
              </a:rPr>
              <a:t>vạn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quân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Tường</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đóng</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quân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phía</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trên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vĩ</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tuyến</a:t>
            </a:r>
            <a:r>
              <a:rPr lang="en-US" sz="2900" b="1" dirty="0">
                <a:latin typeface="Times New Roman" panose="02020603050405020304" pitchFamily="18" charset="0"/>
                <a:cs typeface="Times New Roman" panose="02020603050405020304" pitchFamily="18" charset="0"/>
              </a:rPr>
              <a:t> 16 </a:t>
            </a:r>
            <a:r>
              <a:rPr lang="en-US" sz="2900" b="1" dirty="0" err="1">
                <a:latin typeface="Times New Roman" panose="02020603050405020304" pitchFamily="18" charset="0"/>
                <a:cs typeface="Times New Roman" panose="02020603050405020304" pitchFamily="18" charset="0"/>
              </a:rPr>
              <a:t>tại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Đông</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Dương</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dưới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danh</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nghĩa</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là</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đồng</a:t>
            </a:r>
            <a:r>
              <a:rPr lang="en-US" sz="2900" b="1" dirty="0">
                <a:latin typeface="Times New Roman" panose="02020603050405020304" pitchFamily="18" charset="0"/>
                <a:cs typeface="Times New Roman" panose="02020603050405020304" pitchFamily="18" charset="0"/>
              </a:rPr>
              <a:t> minh </a:t>
            </a:r>
            <a:r>
              <a:rPr lang="en-US" sz="2900" b="1" dirty="0" err="1">
                <a:latin typeface="Times New Roman" panose="02020603050405020304" pitchFamily="18" charset="0"/>
                <a:cs typeface="Times New Roman" panose="02020603050405020304" pitchFamily="18" charset="0"/>
              </a:rPr>
              <a:t>của</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phe</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thắng</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trận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và</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đem</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quân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giải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giáp</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Quân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Nhật</a:t>
            </a:r>
            <a:r>
              <a:rPr lang="en-US" sz="2900" b="1" dirty="0">
                <a:latin typeface="Times New Roman" panose="02020603050405020304" pitchFamily="18" charset="0"/>
                <a:cs typeface="Times New Roman" panose="02020603050405020304" pitchFamily="18" charset="0"/>
              </a:rPr>
              <a:t>.</a:t>
            </a:r>
          </a:p>
          <a:p>
            <a:pPr lvl="1">
              <a:lnSpc>
                <a:spcPct val="150000"/>
              </a:lnSpc>
              <a:buFont typeface="Times New Roman" panose="02020603050405020304" pitchFamily="18" charset="0"/>
              <a:buChar char="֎"/>
            </a:pPr>
            <a:r>
              <a:rPr lang="vi-VN" sz="2900" dirty="0" smtClean="0">
                <a:latin typeface="Times New Roman" panose="02020603050405020304" pitchFamily="18" charset="0"/>
                <a:cs typeface="Times New Roman" panose="02020603050405020304" pitchFamily="18" charset="0"/>
              </a:rPr>
              <a:t> S</a:t>
            </a:r>
            <a:r>
              <a:rPr lang="en-US" sz="2900" dirty="0" smtClean="0">
                <a:latin typeface="Times New Roman" panose="02020603050405020304" pitchFamily="18" charset="0"/>
                <a:cs typeface="Times New Roman" panose="02020603050405020304" pitchFamily="18" charset="0"/>
              </a:rPr>
              <a:t>ử </a:t>
            </a:r>
            <a:r>
              <a:rPr lang="en-US" sz="2900" dirty="0" err="1">
                <a:latin typeface="Times New Roman" panose="02020603050405020304" pitchFamily="18" charset="0"/>
                <a:cs typeface="Times New Roman" panose="02020603050405020304" pitchFamily="18" charset="0"/>
              </a:rPr>
              <a:t>dụng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cảng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Hải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Phòng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và</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các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cảng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khác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tại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Việt</a:t>
            </a:r>
            <a:r>
              <a:rPr lang="en-US" sz="2900" dirty="0">
                <a:latin typeface="Times New Roman" panose="02020603050405020304" pitchFamily="18" charset="0"/>
                <a:cs typeface="Times New Roman" panose="02020603050405020304" pitchFamily="18" charset="0"/>
              </a:rPr>
              <a:t> Nam </a:t>
            </a:r>
            <a:r>
              <a:rPr lang="en-US" sz="2900" dirty="0" err="1">
                <a:latin typeface="Times New Roman" panose="02020603050405020304" pitchFamily="18" charset="0"/>
                <a:cs typeface="Times New Roman" panose="02020603050405020304" pitchFamily="18" charset="0"/>
              </a:rPr>
              <a:t>để</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vận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chuyển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Quân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đội</a:t>
            </a:r>
            <a:r>
              <a:rPr lang="en-US" sz="2900" dirty="0">
                <a:latin typeface="Times New Roman" panose="02020603050405020304" pitchFamily="18" charset="0"/>
                <a:cs typeface="Times New Roman" panose="02020603050405020304" pitchFamily="18" charset="0"/>
              </a:rPr>
              <a:t> sang </a:t>
            </a:r>
            <a:r>
              <a:rPr lang="en-US" sz="2900" dirty="0" err="1">
                <a:latin typeface="Times New Roman" panose="02020603050405020304" pitchFamily="18" charset="0"/>
                <a:cs typeface="Times New Roman" panose="02020603050405020304" pitchFamily="18" charset="0"/>
              </a:rPr>
              <a:t>Đài</a:t>
            </a:r>
            <a:r>
              <a:rPr lang="en-US" sz="2900" dirty="0">
                <a:latin typeface="Times New Roman" panose="02020603050405020304" pitchFamily="18" charset="0"/>
                <a:cs typeface="Times New Roman" panose="02020603050405020304" pitchFamily="18" charset="0"/>
              </a:rPr>
              <a:t> Loan </a:t>
            </a:r>
            <a:r>
              <a:rPr lang="en-US" sz="2900" dirty="0" err="1">
                <a:latin typeface="Times New Roman" panose="02020603050405020304" pitchFamily="18" charset="0"/>
                <a:cs typeface="Times New Roman" panose="02020603050405020304" pitchFamily="18" charset="0"/>
              </a:rPr>
              <a:t>và</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Băc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Trung</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Quốc</a:t>
            </a:r>
            <a:endParaRPr lang="en-US" sz="2900" dirty="0">
              <a:latin typeface="Times New Roman" panose="02020603050405020304" pitchFamily="18" charset="0"/>
              <a:cs typeface="Times New Roman" panose="02020603050405020304" pitchFamily="18" charset="0"/>
            </a:endParaRPr>
          </a:p>
          <a:p>
            <a:pPr lvl="1">
              <a:lnSpc>
                <a:spcPct val="150000"/>
              </a:lnSpc>
              <a:buFont typeface="Times New Roman" panose="02020603050405020304" pitchFamily="18" charset="0"/>
              <a:buChar char="֎"/>
            </a:pPr>
            <a:r>
              <a:rPr lang="vi-VN"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Thử</a:t>
            </a:r>
            <a:r>
              <a:rPr lang="en-US" sz="2900" dirty="0" smtClean="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thách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chính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quyền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Việt</a:t>
            </a:r>
            <a:r>
              <a:rPr lang="en-US" sz="2900" dirty="0">
                <a:latin typeface="Times New Roman" panose="02020603050405020304" pitchFamily="18" charset="0"/>
                <a:cs typeface="Times New Roman" panose="02020603050405020304" pitchFamily="18" charset="0"/>
              </a:rPr>
              <a:t> Nam </a:t>
            </a:r>
            <a:r>
              <a:rPr lang="en-US" sz="2900" dirty="0" err="1">
                <a:latin typeface="Times New Roman" panose="02020603050405020304" pitchFamily="18" charset="0"/>
                <a:cs typeface="Times New Roman" panose="02020603050405020304" pitchFamily="18" charset="0"/>
              </a:rPr>
              <a:t>mới</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thành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lập</a:t>
            </a:r>
            <a:r>
              <a:rPr lang="en-US" sz="2900" dirty="0">
                <a:latin typeface="Times New Roman" panose="02020603050405020304" pitchFamily="18" charset="0"/>
                <a:cs typeface="Times New Roman" panose="02020603050405020304" pitchFamily="18" charset="0"/>
              </a:rPr>
              <a:t>.</a:t>
            </a:r>
          </a:p>
          <a:p>
            <a:pPr lvl="1">
              <a:lnSpc>
                <a:spcPct val="150000"/>
              </a:lnSpc>
              <a:buFont typeface="Times New Roman" panose="02020603050405020304" pitchFamily="18" charset="0"/>
              <a:buChar char="֎"/>
            </a:pPr>
            <a:r>
              <a:rPr lang="vi-VN"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Giải</a:t>
            </a:r>
            <a:r>
              <a:rPr lang="en-US" sz="2900" dirty="0" smtClean="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giáp</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Quân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Nhật</a:t>
            </a:r>
            <a:r>
              <a:rPr lang="en-US" sz="2900" dirty="0" smtClean="0">
                <a:latin typeface="Times New Roman" panose="02020603050405020304" pitchFamily="18" charset="0"/>
                <a:cs typeface="Times New Roman" panose="02020603050405020304" pitchFamily="18" charset="0"/>
              </a:rPr>
              <a:t>.</a:t>
            </a:r>
            <a:endParaRPr lang="en-US" sz="2900" dirty="0">
              <a:latin typeface="Times New Roman" panose="02020603050405020304" pitchFamily="18" charset="0"/>
              <a:cs typeface="Times New Roman" panose="02020603050405020304" pitchFamily="18" charset="0"/>
            </a:endParaRPr>
          </a:p>
          <a:p>
            <a:pPr lvl="0">
              <a:lnSpc>
                <a:spcPct val="150000"/>
              </a:lnSpc>
              <a:buFont typeface="Wingdings" panose="05000000000000000000" pitchFamily="2" charset="2"/>
              <a:buChar char="q"/>
            </a:pPr>
            <a:r>
              <a:rPr lang="vi-VN" sz="2900" dirty="0" smtClean="0">
                <a:latin typeface="Times New Roman" panose="02020603050405020304" pitchFamily="18" charset="0"/>
                <a:cs typeface="Times New Roman" panose="02020603050405020304" pitchFamily="18" charset="0"/>
              </a:rPr>
              <a:t> </a:t>
            </a:r>
            <a:r>
              <a:rPr lang="vi-VN" sz="2900" b="1" dirty="0" smtClean="0">
                <a:latin typeface="Times New Roman" panose="02020603050405020304" pitchFamily="18" charset="0"/>
                <a:cs typeface="Times New Roman" panose="02020603050405020304" pitchFamily="18" charset="0"/>
              </a:rPr>
              <a:t>M</a:t>
            </a:r>
            <a:r>
              <a:rPr lang="en-US" sz="2900" b="1" dirty="0" err="1" smtClean="0">
                <a:latin typeface="Times New Roman" panose="02020603050405020304" pitchFamily="18" charset="0"/>
                <a:cs typeface="Times New Roman" panose="02020603050405020304" pitchFamily="18" charset="0"/>
              </a:rPr>
              <a:t>ục</a:t>
            </a:r>
            <a:r>
              <a:rPr lang="en-US" sz="2900" b="1" dirty="0" smtClean="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tiêu</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là</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nắm</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lấy</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chính</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quyền</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mới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thành</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lập</a:t>
            </a:r>
            <a:r>
              <a:rPr lang="en-US" sz="2900" b="1" dirty="0">
                <a:latin typeface="Times New Roman" panose="02020603050405020304" pitchFamily="18" charset="0"/>
                <a:cs typeface="Times New Roman" panose="02020603050405020304" pitchFamily="18" charset="0"/>
              </a:rPr>
              <a:t> :</a:t>
            </a:r>
          </a:p>
          <a:p>
            <a:pPr lvl="1">
              <a:lnSpc>
                <a:spcPct val="150000"/>
              </a:lnSpc>
              <a:buFont typeface="Times New Roman" panose="02020603050405020304" pitchFamily="18" charset="0"/>
              <a:buChar char="֎"/>
            </a:pPr>
            <a:r>
              <a:rPr lang="vi-VN"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Việt</a:t>
            </a:r>
            <a:r>
              <a:rPr lang="en-US" sz="2900" dirty="0" smtClean="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Quốc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Việt</a:t>
            </a:r>
            <a:r>
              <a:rPr lang="en-US" sz="2900" dirty="0">
                <a:latin typeface="Times New Roman" panose="02020603050405020304" pitchFamily="18" charset="0"/>
                <a:cs typeface="Times New Roman" panose="02020603050405020304" pitchFamily="18" charset="0"/>
              </a:rPr>
              <a:t> Nam </a:t>
            </a:r>
            <a:r>
              <a:rPr lang="en-US" sz="2900" dirty="0" err="1">
                <a:latin typeface="Times New Roman" panose="02020603050405020304" pitchFamily="18" charset="0"/>
                <a:cs typeface="Times New Roman" panose="02020603050405020304" pitchFamily="18" charset="0"/>
              </a:rPr>
              <a:t>Quốc</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Dân</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Đảng</a:t>
            </a:r>
            <a:r>
              <a:rPr lang="en-US" sz="2900" dirty="0">
                <a:latin typeface="Times New Roman" panose="02020603050405020304" pitchFamily="18" charset="0"/>
                <a:cs typeface="Times New Roman" panose="02020603050405020304" pitchFamily="18" charset="0"/>
              </a:rPr>
              <a:t>).</a:t>
            </a:r>
          </a:p>
          <a:p>
            <a:pPr lvl="1">
              <a:lnSpc>
                <a:spcPct val="150000"/>
              </a:lnSpc>
              <a:buFont typeface="Times New Roman" panose="02020603050405020304" pitchFamily="18" charset="0"/>
              <a:buChar char="֎"/>
            </a:pPr>
            <a:r>
              <a:rPr lang="vi-VN" sz="2900" dirty="0" smtClean="0">
                <a:latin typeface="Times New Roman" panose="02020603050405020304" pitchFamily="18" charset="0"/>
                <a:cs typeface="Times New Roman" panose="02020603050405020304" pitchFamily="18" charset="0"/>
              </a:rPr>
              <a:t> </a:t>
            </a:r>
            <a:r>
              <a:rPr lang="en-US" sz="2900" dirty="0" err="1" smtClean="0">
                <a:latin typeface="Times New Roman" panose="02020603050405020304" pitchFamily="18" charset="0"/>
                <a:cs typeface="Times New Roman" panose="02020603050405020304" pitchFamily="18" charset="0"/>
              </a:rPr>
              <a:t>Việt</a:t>
            </a:r>
            <a:r>
              <a:rPr lang="en-US" sz="2900" dirty="0" smtClean="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Cách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Việt</a:t>
            </a:r>
            <a:r>
              <a:rPr lang="en-US" sz="2900" dirty="0">
                <a:latin typeface="Times New Roman" panose="02020603050405020304" pitchFamily="18" charset="0"/>
                <a:cs typeface="Times New Roman" panose="02020603050405020304" pitchFamily="18" charset="0"/>
              </a:rPr>
              <a:t> Nam </a:t>
            </a:r>
            <a:r>
              <a:rPr lang="en-US" sz="2900" dirty="0" err="1">
                <a:latin typeface="Times New Roman" panose="02020603050405020304" pitchFamily="18" charset="0"/>
                <a:cs typeface="Times New Roman" panose="02020603050405020304" pitchFamily="18" charset="0"/>
              </a:rPr>
              <a:t>Cách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mệnh</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Đồng</a:t>
            </a:r>
            <a:r>
              <a:rPr lang="en-US" sz="2900" dirty="0">
                <a:latin typeface="Times New Roman" panose="02020603050405020304" pitchFamily="18" charset="0"/>
                <a:cs typeface="Times New Roman" panose="02020603050405020304" pitchFamily="18" charset="0"/>
              </a:rPr>
              <a:t> minh </a:t>
            </a:r>
            <a:r>
              <a:rPr lang="en-US" sz="2900" dirty="0" err="1">
                <a:latin typeface="Times New Roman" panose="02020603050405020304" pitchFamily="18" charset="0"/>
                <a:cs typeface="Times New Roman" panose="02020603050405020304" pitchFamily="18" charset="0"/>
              </a:rPr>
              <a:t>Hội</a:t>
            </a:r>
            <a:r>
              <a:rPr lang="en-US" sz="29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997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80">
                                          <p:stCondLst>
                                            <p:cond delay="0"/>
                                          </p:stCondLst>
                                        </p:cTn>
                                        <p:tgtEl>
                                          <p:spTgt spid="3">
                                            <p:txEl>
                                              <p:pRg st="1" end="1"/>
                                            </p:txEl>
                                          </p:spTgt>
                                        </p:tgtEl>
                                      </p:cBhvr>
                                    </p:animEffect>
                                    <p:anim calcmode="lin" valueType="num">
                                      <p:cBhvr>
                                        <p:cTn id="15"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1" end="1"/>
                                            </p:txEl>
                                          </p:spTgt>
                                        </p:tgtEl>
                                      </p:cBhvr>
                                      <p:to x="100000" y="60000"/>
                                    </p:animScale>
                                    <p:animScale>
                                      <p:cBhvr>
                                        <p:cTn id="21" dur="166" decel="50000">
                                          <p:stCondLst>
                                            <p:cond delay="676"/>
                                          </p:stCondLst>
                                        </p:cTn>
                                        <p:tgtEl>
                                          <p:spTgt spid="3">
                                            <p:txEl>
                                              <p:pRg st="1" end="1"/>
                                            </p:txEl>
                                          </p:spTgt>
                                        </p:tgtEl>
                                      </p:cBhvr>
                                      <p:to x="100000" y="100000"/>
                                    </p:animScale>
                                    <p:animScale>
                                      <p:cBhvr>
                                        <p:cTn id="22" dur="26">
                                          <p:stCondLst>
                                            <p:cond delay="1312"/>
                                          </p:stCondLst>
                                        </p:cTn>
                                        <p:tgtEl>
                                          <p:spTgt spid="3">
                                            <p:txEl>
                                              <p:pRg st="1" end="1"/>
                                            </p:txEl>
                                          </p:spTgt>
                                        </p:tgtEl>
                                      </p:cBhvr>
                                      <p:to x="100000" y="80000"/>
                                    </p:animScale>
                                    <p:animScale>
                                      <p:cBhvr>
                                        <p:cTn id="23" dur="166" decel="50000">
                                          <p:stCondLst>
                                            <p:cond delay="1338"/>
                                          </p:stCondLst>
                                        </p:cTn>
                                        <p:tgtEl>
                                          <p:spTgt spid="3">
                                            <p:txEl>
                                              <p:pRg st="1" end="1"/>
                                            </p:txEl>
                                          </p:spTgt>
                                        </p:tgtEl>
                                      </p:cBhvr>
                                      <p:to x="100000" y="100000"/>
                                    </p:animScale>
                                    <p:animScale>
                                      <p:cBhvr>
                                        <p:cTn id="24" dur="26">
                                          <p:stCondLst>
                                            <p:cond delay="1642"/>
                                          </p:stCondLst>
                                        </p:cTn>
                                        <p:tgtEl>
                                          <p:spTgt spid="3">
                                            <p:txEl>
                                              <p:pRg st="1" end="1"/>
                                            </p:txEl>
                                          </p:spTgt>
                                        </p:tgtEl>
                                      </p:cBhvr>
                                      <p:to x="100000" y="90000"/>
                                    </p:animScale>
                                    <p:animScale>
                                      <p:cBhvr>
                                        <p:cTn id="25" dur="166" decel="50000">
                                          <p:stCondLst>
                                            <p:cond delay="1668"/>
                                          </p:stCondLst>
                                        </p:cTn>
                                        <p:tgtEl>
                                          <p:spTgt spid="3">
                                            <p:txEl>
                                              <p:pRg st="1" end="1"/>
                                            </p:txEl>
                                          </p:spTgt>
                                        </p:tgtEl>
                                      </p:cBhvr>
                                      <p:to x="100000" y="100000"/>
                                    </p:animScale>
                                    <p:animScale>
                                      <p:cBhvr>
                                        <p:cTn id="26" dur="26">
                                          <p:stCondLst>
                                            <p:cond delay="1808"/>
                                          </p:stCondLst>
                                        </p:cTn>
                                        <p:tgtEl>
                                          <p:spTgt spid="3">
                                            <p:txEl>
                                              <p:pRg st="1" end="1"/>
                                            </p:txEl>
                                          </p:spTgt>
                                        </p:tgtEl>
                                      </p:cBhvr>
                                      <p:to x="100000" y="95000"/>
                                    </p:animScale>
                                    <p:animScale>
                                      <p:cBhvr>
                                        <p:cTn id="27" dur="166" decel="50000">
                                          <p:stCondLst>
                                            <p:cond delay="1834"/>
                                          </p:stCondLst>
                                        </p:cTn>
                                        <p:tgtEl>
                                          <p:spTgt spid="3">
                                            <p:txEl>
                                              <p:pRg st="1" end="1"/>
                                            </p:txEl>
                                          </p:spTgt>
                                        </p:tgtEl>
                                      </p:cBhvr>
                                      <p:to x="100000" y="100000"/>
                                    </p:animScale>
                                  </p:childTnLst>
                                </p:cTn>
                              </p:par>
                              <p:par>
                                <p:cTn id="28" presetID="26"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580">
                                          <p:stCondLst>
                                            <p:cond delay="0"/>
                                          </p:stCondLst>
                                        </p:cTn>
                                        <p:tgtEl>
                                          <p:spTgt spid="3">
                                            <p:txEl>
                                              <p:pRg st="2" end="2"/>
                                            </p:txEl>
                                          </p:spTgt>
                                        </p:tgtEl>
                                      </p:cBhvr>
                                    </p:animEffect>
                                    <p:anim calcmode="lin" valueType="num">
                                      <p:cBhvr>
                                        <p:cTn id="3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2" end="2"/>
                                            </p:txEl>
                                          </p:spTgt>
                                        </p:tgtEl>
                                      </p:cBhvr>
                                      <p:to x="100000" y="60000"/>
                                    </p:animScale>
                                    <p:animScale>
                                      <p:cBhvr>
                                        <p:cTn id="37" dur="166" decel="50000">
                                          <p:stCondLst>
                                            <p:cond delay="676"/>
                                          </p:stCondLst>
                                        </p:cTn>
                                        <p:tgtEl>
                                          <p:spTgt spid="3">
                                            <p:txEl>
                                              <p:pRg st="2" end="2"/>
                                            </p:txEl>
                                          </p:spTgt>
                                        </p:tgtEl>
                                      </p:cBhvr>
                                      <p:to x="100000" y="100000"/>
                                    </p:animScale>
                                    <p:animScale>
                                      <p:cBhvr>
                                        <p:cTn id="38" dur="26">
                                          <p:stCondLst>
                                            <p:cond delay="1312"/>
                                          </p:stCondLst>
                                        </p:cTn>
                                        <p:tgtEl>
                                          <p:spTgt spid="3">
                                            <p:txEl>
                                              <p:pRg st="2" end="2"/>
                                            </p:txEl>
                                          </p:spTgt>
                                        </p:tgtEl>
                                      </p:cBhvr>
                                      <p:to x="100000" y="80000"/>
                                    </p:animScale>
                                    <p:animScale>
                                      <p:cBhvr>
                                        <p:cTn id="39" dur="166" decel="50000">
                                          <p:stCondLst>
                                            <p:cond delay="1338"/>
                                          </p:stCondLst>
                                        </p:cTn>
                                        <p:tgtEl>
                                          <p:spTgt spid="3">
                                            <p:txEl>
                                              <p:pRg st="2" end="2"/>
                                            </p:txEl>
                                          </p:spTgt>
                                        </p:tgtEl>
                                      </p:cBhvr>
                                      <p:to x="100000" y="100000"/>
                                    </p:animScale>
                                    <p:animScale>
                                      <p:cBhvr>
                                        <p:cTn id="40" dur="26">
                                          <p:stCondLst>
                                            <p:cond delay="1642"/>
                                          </p:stCondLst>
                                        </p:cTn>
                                        <p:tgtEl>
                                          <p:spTgt spid="3">
                                            <p:txEl>
                                              <p:pRg st="2" end="2"/>
                                            </p:txEl>
                                          </p:spTgt>
                                        </p:tgtEl>
                                      </p:cBhvr>
                                      <p:to x="100000" y="90000"/>
                                    </p:animScale>
                                    <p:animScale>
                                      <p:cBhvr>
                                        <p:cTn id="41" dur="166" decel="50000">
                                          <p:stCondLst>
                                            <p:cond delay="1668"/>
                                          </p:stCondLst>
                                        </p:cTn>
                                        <p:tgtEl>
                                          <p:spTgt spid="3">
                                            <p:txEl>
                                              <p:pRg st="2" end="2"/>
                                            </p:txEl>
                                          </p:spTgt>
                                        </p:tgtEl>
                                      </p:cBhvr>
                                      <p:to x="100000" y="100000"/>
                                    </p:animScale>
                                    <p:animScale>
                                      <p:cBhvr>
                                        <p:cTn id="42" dur="26">
                                          <p:stCondLst>
                                            <p:cond delay="1808"/>
                                          </p:stCondLst>
                                        </p:cTn>
                                        <p:tgtEl>
                                          <p:spTgt spid="3">
                                            <p:txEl>
                                              <p:pRg st="2" end="2"/>
                                            </p:txEl>
                                          </p:spTgt>
                                        </p:tgtEl>
                                      </p:cBhvr>
                                      <p:to x="100000" y="95000"/>
                                    </p:animScale>
                                    <p:animScale>
                                      <p:cBhvr>
                                        <p:cTn id="43" dur="166" decel="50000">
                                          <p:stCondLst>
                                            <p:cond delay="1834"/>
                                          </p:stCondLst>
                                        </p:cTn>
                                        <p:tgtEl>
                                          <p:spTgt spid="3">
                                            <p:txEl>
                                              <p:pRg st="2" end="2"/>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wipe(down)">
                                      <p:cBhvr>
                                        <p:cTn id="46" dur="580">
                                          <p:stCondLst>
                                            <p:cond delay="0"/>
                                          </p:stCondLst>
                                        </p:cTn>
                                        <p:tgtEl>
                                          <p:spTgt spid="3">
                                            <p:txEl>
                                              <p:pRg st="3" end="3"/>
                                            </p:txEl>
                                          </p:spTgt>
                                        </p:tgtEl>
                                      </p:cBhvr>
                                    </p:animEffect>
                                    <p:anim calcmode="lin" valueType="num">
                                      <p:cBhvr>
                                        <p:cTn id="4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3" end="3"/>
                                            </p:txEl>
                                          </p:spTgt>
                                        </p:tgtEl>
                                      </p:cBhvr>
                                      <p:to x="100000" y="60000"/>
                                    </p:animScale>
                                    <p:animScale>
                                      <p:cBhvr>
                                        <p:cTn id="53" dur="166" decel="50000">
                                          <p:stCondLst>
                                            <p:cond delay="676"/>
                                          </p:stCondLst>
                                        </p:cTn>
                                        <p:tgtEl>
                                          <p:spTgt spid="3">
                                            <p:txEl>
                                              <p:pRg st="3" end="3"/>
                                            </p:txEl>
                                          </p:spTgt>
                                        </p:tgtEl>
                                      </p:cBhvr>
                                      <p:to x="100000" y="100000"/>
                                    </p:animScale>
                                    <p:animScale>
                                      <p:cBhvr>
                                        <p:cTn id="54" dur="26">
                                          <p:stCondLst>
                                            <p:cond delay="1312"/>
                                          </p:stCondLst>
                                        </p:cTn>
                                        <p:tgtEl>
                                          <p:spTgt spid="3">
                                            <p:txEl>
                                              <p:pRg st="3" end="3"/>
                                            </p:txEl>
                                          </p:spTgt>
                                        </p:tgtEl>
                                      </p:cBhvr>
                                      <p:to x="100000" y="80000"/>
                                    </p:animScale>
                                    <p:animScale>
                                      <p:cBhvr>
                                        <p:cTn id="55" dur="166" decel="50000">
                                          <p:stCondLst>
                                            <p:cond delay="1338"/>
                                          </p:stCondLst>
                                        </p:cTn>
                                        <p:tgtEl>
                                          <p:spTgt spid="3">
                                            <p:txEl>
                                              <p:pRg st="3" end="3"/>
                                            </p:txEl>
                                          </p:spTgt>
                                        </p:tgtEl>
                                      </p:cBhvr>
                                      <p:to x="100000" y="100000"/>
                                    </p:animScale>
                                    <p:animScale>
                                      <p:cBhvr>
                                        <p:cTn id="56" dur="26">
                                          <p:stCondLst>
                                            <p:cond delay="1642"/>
                                          </p:stCondLst>
                                        </p:cTn>
                                        <p:tgtEl>
                                          <p:spTgt spid="3">
                                            <p:txEl>
                                              <p:pRg st="3" end="3"/>
                                            </p:txEl>
                                          </p:spTgt>
                                        </p:tgtEl>
                                      </p:cBhvr>
                                      <p:to x="100000" y="90000"/>
                                    </p:animScale>
                                    <p:animScale>
                                      <p:cBhvr>
                                        <p:cTn id="57" dur="166" decel="50000">
                                          <p:stCondLst>
                                            <p:cond delay="1668"/>
                                          </p:stCondLst>
                                        </p:cTn>
                                        <p:tgtEl>
                                          <p:spTgt spid="3">
                                            <p:txEl>
                                              <p:pRg st="3" end="3"/>
                                            </p:txEl>
                                          </p:spTgt>
                                        </p:tgtEl>
                                      </p:cBhvr>
                                      <p:to x="100000" y="100000"/>
                                    </p:animScale>
                                    <p:animScale>
                                      <p:cBhvr>
                                        <p:cTn id="58" dur="26">
                                          <p:stCondLst>
                                            <p:cond delay="1808"/>
                                          </p:stCondLst>
                                        </p:cTn>
                                        <p:tgtEl>
                                          <p:spTgt spid="3">
                                            <p:txEl>
                                              <p:pRg st="3" end="3"/>
                                            </p:txEl>
                                          </p:spTgt>
                                        </p:tgtEl>
                                      </p:cBhvr>
                                      <p:to x="100000" y="95000"/>
                                    </p:animScale>
                                    <p:animScale>
                                      <p:cBhvr>
                                        <p:cTn id="59" dur="166" decel="50000">
                                          <p:stCondLst>
                                            <p:cond delay="1834"/>
                                          </p:stCondLst>
                                        </p:cTn>
                                        <p:tgtEl>
                                          <p:spTgt spid="3">
                                            <p:txEl>
                                              <p:pRg st="3" end="3"/>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wipe(down)">
                                      <p:cBhvr>
                                        <p:cTn id="62" dur="580">
                                          <p:stCondLst>
                                            <p:cond delay="0"/>
                                          </p:stCondLst>
                                        </p:cTn>
                                        <p:tgtEl>
                                          <p:spTgt spid="3">
                                            <p:txEl>
                                              <p:pRg st="4" end="4"/>
                                            </p:txEl>
                                          </p:spTgt>
                                        </p:tgtEl>
                                      </p:cBhvr>
                                    </p:animEffect>
                                    <p:anim calcmode="lin" valueType="num">
                                      <p:cBhvr>
                                        <p:cTn id="63"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4" end="4"/>
                                            </p:txEl>
                                          </p:spTgt>
                                        </p:tgtEl>
                                      </p:cBhvr>
                                      <p:to x="100000" y="60000"/>
                                    </p:animScale>
                                    <p:animScale>
                                      <p:cBhvr>
                                        <p:cTn id="69" dur="166" decel="50000">
                                          <p:stCondLst>
                                            <p:cond delay="676"/>
                                          </p:stCondLst>
                                        </p:cTn>
                                        <p:tgtEl>
                                          <p:spTgt spid="3">
                                            <p:txEl>
                                              <p:pRg st="4" end="4"/>
                                            </p:txEl>
                                          </p:spTgt>
                                        </p:tgtEl>
                                      </p:cBhvr>
                                      <p:to x="100000" y="100000"/>
                                    </p:animScale>
                                    <p:animScale>
                                      <p:cBhvr>
                                        <p:cTn id="70" dur="26">
                                          <p:stCondLst>
                                            <p:cond delay="1312"/>
                                          </p:stCondLst>
                                        </p:cTn>
                                        <p:tgtEl>
                                          <p:spTgt spid="3">
                                            <p:txEl>
                                              <p:pRg st="4" end="4"/>
                                            </p:txEl>
                                          </p:spTgt>
                                        </p:tgtEl>
                                      </p:cBhvr>
                                      <p:to x="100000" y="80000"/>
                                    </p:animScale>
                                    <p:animScale>
                                      <p:cBhvr>
                                        <p:cTn id="71" dur="166" decel="50000">
                                          <p:stCondLst>
                                            <p:cond delay="1338"/>
                                          </p:stCondLst>
                                        </p:cTn>
                                        <p:tgtEl>
                                          <p:spTgt spid="3">
                                            <p:txEl>
                                              <p:pRg st="4" end="4"/>
                                            </p:txEl>
                                          </p:spTgt>
                                        </p:tgtEl>
                                      </p:cBhvr>
                                      <p:to x="100000" y="100000"/>
                                    </p:animScale>
                                    <p:animScale>
                                      <p:cBhvr>
                                        <p:cTn id="72" dur="26">
                                          <p:stCondLst>
                                            <p:cond delay="1642"/>
                                          </p:stCondLst>
                                        </p:cTn>
                                        <p:tgtEl>
                                          <p:spTgt spid="3">
                                            <p:txEl>
                                              <p:pRg st="4" end="4"/>
                                            </p:txEl>
                                          </p:spTgt>
                                        </p:tgtEl>
                                      </p:cBhvr>
                                      <p:to x="100000" y="90000"/>
                                    </p:animScale>
                                    <p:animScale>
                                      <p:cBhvr>
                                        <p:cTn id="73" dur="166" decel="50000">
                                          <p:stCondLst>
                                            <p:cond delay="1668"/>
                                          </p:stCondLst>
                                        </p:cTn>
                                        <p:tgtEl>
                                          <p:spTgt spid="3">
                                            <p:txEl>
                                              <p:pRg st="4" end="4"/>
                                            </p:txEl>
                                          </p:spTgt>
                                        </p:tgtEl>
                                      </p:cBhvr>
                                      <p:to x="100000" y="100000"/>
                                    </p:animScale>
                                    <p:animScale>
                                      <p:cBhvr>
                                        <p:cTn id="74" dur="26">
                                          <p:stCondLst>
                                            <p:cond delay="1808"/>
                                          </p:stCondLst>
                                        </p:cTn>
                                        <p:tgtEl>
                                          <p:spTgt spid="3">
                                            <p:txEl>
                                              <p:pRg st="4" end="4"/>
                                            </p:txEl>
                                          </p:spTgt>
                                        </p:tgtEl>
                                      </p:cBhvr>
                                      <p:to x="100000" y="95000"/>
                                    </p:animScale>
                                    <p:animScale>
                                      <p:cBhvr>
                                        <p:cTn id="75" dur="166" decel="50000">
                                          <p:stCondLst>
                                            <p:cond delay="1834"/>
                                          </p:stCondLst>
                                        </p:cTn>
                                        <p:tgtEl>
                                          <p:spTgt spid="3">
                                            <p:txEl>
                                              <p:pRg st="4" end="4"/>
                                            </p:txEl>
                                          </p:spTgt>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5" end="5"/>
                                            </p:txEl>
                                          </p:spTgt>
                                        </p:tgtEl>
                                        <p:attrNameLst>
                                          <p:attrName>style.visibility</p:attrName>
                                        </p:attrNameLst>
                                      </p:cBhvr>
                                      <p:to>
                                        <p:strVal val="visible"/>
                                      </p:to>
                                    </p:set>
                                    <p:animEffect transition="in" filter="fade">
                                      <p:cBhvr>
                                        <p:cTn id="80" dur="1000"/>
                                        <p:tgtEl>
                                          <p:spTgt spid="3">
                                            <p:txEl>
                                              <p:pRg st="5" end="5"/>
                                            </p:txEl>
                                          </p:spTgt>
                                        </p:tgtEl>
                                      </p:cBhvr>
                                    </p:animEffect>
                                    <p:anim calcmode="lin" valueType="num">
                                      <p:cBhvr>
                                        <p:cTn id="8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fade">
                                      <p:cBhvr>
                                        <p:cTn id="85" dur="1000"/>
                                        <p:tgtEl>
                                          <p:spTgt spid="3">
                                            <p:txEl>
                                              <p:pRg st="6" end="6"/>
                                            </p:txEl>
                                          </p:spTgt>
                                        </p:tgtEl>
                                      </p:cBhvr>
                                    </p:animEffect>
                                    <p:anim calcmode="lin" valueType="num">
                                      <p:cBhvr>
                                        <p:cTn id="8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3">
                                            <p:txEl>
                                              <p:pRg st="7" end="7"/>
                                            </p:txEl>
                                          </p:spTgt>
                                        </p:tgtEl>
                                        <p:attrNameLst>
                                          <p:attrName>style.visibility</p:attrName>
                                        </p:attrNameLst>
                                      </p:cBhvr>
                                      <p:to>
                                        <p:strVal val="visible"/>
                                      </p:to>
                                    </p:set>
                                    <p:animEffect transition="in" filter="fade">
                                      <p:cBhvr>
                                        <p:cTn id="90" dur="1000"/>
                                        <p:tgtEl>
                                          <p:spTgt spid="3">
                                            <p:txEl>
                                              <p:pRg st="7" end="7"/>
                                            </p:txEl>
                                          </p:spTgt>
                                        </p:tgtEl>
                                      </p:cBhvr>
                                    </p:animEffect>
                                    <p:anim calcmode="lin" valueType="num">
                                      <p:cBhvr>
                                        <p:cTn id="9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1139</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Times New Roman</vt:lpstr>
      <vt:lpstr>Times New Roman (Headings)</vt:lpstr>
      <vt:lpstr>Wingdings</vt:lpstr>
      <vt:lpstr>Office Theme</vt:lpstr>
      <vt:lpstr>Đường lối cách mạng của Đảng cộng sản Việt Nam                            Giảng Viên: Nguyễn Minh Quang </vt:lpstr>
      <vt:lpstr>PowerPoint Presentation</vt:lpstr>
      <vt:lpstr>I. Hoàn cảnh Thuận lợi</vt:lpstr>
      <vt:lpstr>PowerPoint Presentation</vt:lpstr>
      <vt:lpstr>Khó khăn </vt:lpstr>
      <vt:lpstr>Khó khăn ( nạn đói sau 1945 )   Nạn đói đã diễn ra ở các tỉnh đồng bằng nơi  tập trung đông nơi có nhiều dân nghèo, người lao động, đặc biệt là nông dân không có ruộng đất và nông dân ít ruộng đất. </vt:lpstr>
      <vt:lpstr>PowerPoint Presentation</vt:lpstr>
      <vt:lpstr>PowerPoint Presentation</vt:lpstr>
      <vt:lpstr>PowerPoint Presentation</vt:lpstr>
      <vt:lpstr>PowerPoint Presentation</vt:lpstr>
      <vt:lpstr>II. Chủ trương, biện pháp của Đảng </vt:lpstr>
      <vt:lpstr>PowerPoint Presentation</vt:lpstr>
      <vt:lpstr>4.Ngân sách tài chính</vt:lpstr>
      <vt:lpstr>PowerPoint Presentation</vt:lpstr>
      <vt:lpstr>6.Nạn đói và nạn dốt </vt:lpstr>
      <vt:lpstr>7. Quân sự </vt:lpstr>
      <vt:lpstr>8. Về Chính Trị và Ngoại giao</vt:lpstr>
      <vt:lpstr> </vt:lpstr>
      <vt:lpstr>14/09/1946, Ký tạm ước. </vt:lpstr>
      <vt:lpstr>9. Thù trong giặc ngoài, bài trừ nội phản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Duy Linh</dc:creator>
  <cp:lastModifiedBy>Đạt Trần Hoàng</cp:lastModifiedBy>
  <cp:revision>80</cp:revision>
  <dcterms:created xsi:type="dcterms:W3CDTF">2018-01-13T17:14:50Z</dcterms:created>
  <dcterms:modified xsi:type="dcterms:W3CDTF">2018-01-17T04:36:19Z</dcterms:modified>
</cp:coreProperties>
</file>