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7" r:id="rId4"/>
    <p:sldId id="278" r:id="rId5"/>
    <p:sldId id="279" r:id="rId6"/>
    <p:sldId id="280" r:id="rId7"/>
    <p:sldId id="281" r:id="rId8"/>
    <p:sldId id="282" r:id="rId9"/>
    <p:sldId id="258" r:id="rId10"/>
    <p:sldId id="259" r:id="rId11"/>
    <p:sldId id="260" r:id="rId12"/>
    <p:sldId id="261" r:id="rId13"/>
    <p:sldId id="262" r:id="rId14"/>
    <p:sldId id="267" r:id="rId15"/>
    <p:sldId id="266" r:id="rId16"/>
    <p:sldId id="265" r:id="rId17"/>
    <p:sldId id="264" r:id="rId18"/>
    <p:sldId id="268" r:id="rId19"/>
    <p:sldId id="269" r:id="rId20"/>
    <p:sldId id="283" r:id="rId21"/>
    <p:sldId id="284" r:id="rId22"/>
    <p:sldId id="285" r:id="rId23"/>
    <p:sldId id="270" r:id="rId24"/>
    <p:sldId id="271" r:id="rId25"/>
    <p:sldId id="272" r:id="rId26"/>
    <p:sldId id="273" r:id="rId27"/>
    <p:sldId id="274" r:id="rId28"/>
    <p:sldId id="275"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69" d="100"/>
          <a:sy n="69" d="100"/>
        </p:scale>
        <p:origin x="-14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EDC9-7B4A-478E-9872-84FD160B0BCC}" type="doc">
      <dgm:prSet loTypeId="urn:microsoft.com/office/officeart/2005/8/layout/radial4" loCatId="relationship" qsTypeId="urn:microsoft.com/office/officeart/2005/8/quickstyle/simple5" qsCatId="simple" csTypeId="urn:microsoft.com/office/officeart/2005/8/colors/accent6_1" csCatId="accent6" phldr="1"/>
      <dgm:spPr/>
      <dgm:t>
        <a:bodyPr/>
        <a:lstStyle/>
        <a:p>
          <a:endParaRPr lang="en-US"/>
        </a:p>
      </dgm:t>
    </dgm:pt>
    <dgm:pt modelId="{648D9D22-807B-4D22-87DF-C608B64F84F0}">
      <dgm:prSet phldrT="[Text]"/>
      <dgm:spPr/>
      <dgm:t>
        <a:bodyPr/>
        <a:lstStyle/>
        <a:p>
          <a:r>
            <a:rPr lang="vi-VN" dirty="0" smtClean="0">
              <a:latin typeface="+mj-lt"/>
            </a:rPr>
            <a:t>Đề cương văn hóa Việt Nam là bản tuyên ngôn, Cương lĩnh của Đảng về văn hóa </a:t>
          </a:r>
          <a:endParaRPr lang="en-US" dirty="0"/>
        </a:p>
      </dgm:t>
    </dgm:pt>
    <dgm:pt modelId="{6FD6804B-B12F-4760-9865-2D0B28245FBE}" type="parTrans" cxnId="{A1B34ED6-3E08-497F-A55E-9E7FD14C43CD}">
      <dgm:prSet/>
      <dgm:spPr/>
      <dgm:t>
        <a:bodyPr/>
        <a:lstStyle/>
        <a:p>
          <a:endParaRPr lang="en-US"/>
        </a:p>
      </dgm:t>
    </dgm:pt>
    <dgm:pt modelId="{39C2E793-AC78-45CC-9F9D-3B444B894569}" type="sibTrans" cxnId="{A1B34ED6-3E08-497F-A55E-9E7FD14C43CD}">
      <dgm:prSet/>
      <dgm:spPr/>
      <dgm:t>
        <a:bodyPr/>
        <a:lstStyle/>
        <a:p>
          <a:endParaRPr lang="en-US"/>
        </a:p>
      </dgm:t>
    </dgm:pt>
    <dgm:pt modelId="{5AF4CD56-E5A8-4FCF-BDBE-B9D98799CEBD}">
      <dgm:prSet phldrT="[Text]"/>
      <dgm:spPr/>
      <dgm:t>
        <a:bodyPr/>
        <a:lstStyle/>
        <a:p>
          <a:r>
            <a:rPr lang="vi-VN" dirty="0" smtClean="0">
              <a:latin typeface="+mj-lt"/>
            </a:rPr>
            <a:t>Dân tộc hóa </a:t>
          </a:r>
          <a:endParaRPr lang="en-US" dirty="0"/>
        </a:p>
      </dgm:t>
    </dgm:pt>
    <dgm:pt modelId="{CB3E4DC5-8BC2-4608-A1DA-0EB465A3A483}" type="parTrans" cxnId="{24B0974E-3D22-4C0B-8613-79450FA47551}">
      <dgm:prSet/>
      <dgm:spPr/>
      <dgm:t>
        <a:bodyPr/>
        <a:lstStyle/>
        <a:p>
          <a:endParaRPr lang="en-US"/>
        </a:p>
      </dgm:t>
    </dgm:pt>
    <dgm:pt modelId="{972E1615-21A2-485A-B573-AD5ED81A64E8}" type="sibTrans" cxnId="{24B0974E-3D22-4C0B-8613-79450FA47551}">
      <dgm:prSet/>
      <dgm:spPr/>
      <dgm:t>
        <a:bodyPr/>
        <a:lstStyle/>
        <a:p>
          <a:endParaRPr lang="en-US"/>
        </a:p>
      </dgm:t>
    </dgm:pt>
    <dgm:pt modelId="{4F5DA15D-AF96-463B-8719-3C443A36EF60}">
      <dgm:prSet phldrT="[Text]"/>
      <dgm:spPr/>
      <dgm:t>
        <a:bodyPr/>
        <a:lstStyle/>
        <a:p>
          <a:r>
            <a:rPr lang="vi-VN" dirty="0" smtClean="0">
              <a:latin typeface="+mj-lt"/>
            </a:rPr>
            <a:t>Đại chúng hóa </a:t>
          </a:r>
          <a:endParaRPr lang="en-US" dirty="0"/>
        </a:p>
      </dgm:t>
    </dgm:pt>
    <dgm:pt modelId="{AE29E7DE-F85C-443B-B747-75110E982774}" type="parTrans" cxnId="{AACD0083-24B5-4495-BC59-5383BBB68899}">
      <dgm:prSet/>
      <dgm:spPr/>
      <dgm:t>
        <a:bodyPr/>
        <a:lstStyle/>
        <a:p>
          <a:endParaRPr lang="en-US"/>
        </a:p>
      </dgm:t>
    </dgm:pt>
    <dgm:pt modelId="{B24E6261-92F9-4AF2-9995-747AD0577B40}" type="sibTrans" cxnId="{AACD0083-24B5-4495-BC59-5383BBB68899}">
      <dgm:prSet/>
      <dgm:spPr/>
      <dgm:t>
        <a:bodyPr/>
        <a:lstStyle/>
        <a:p>
          <a:endParaRPr lang="en-US"/>
        </a:p>
      </dgm:t>
    </dgm:pt>
    <dgm:pt modelId="{8C0E23A6-BA85-45F1-AC5B-939003FC628B}">
      <dgm:prSet phldrT="[Text]"/>
      <dgm:spPr/>
      <dgm:t>
        <a:bodyPr/>
        <a:lstStyle/>
        <a:p>
          <a:r>
            <a:rPr lang="vi-VN" dirty="0" smtClean="0">
              <a:latin typeface="+mj-lt"/>
            </a:rPr>
            <a:t>Khoa học hóa </a:t>
          </a:r>
          <a:endParaRPr lang="en-US" dirty="0"/>
        </a:p>
      </dgm:t>
    </dgm:pt>
    <dgm:pt modelId="{6E309432-4126-4A28-9104-26C68902FAC5}" type="parTrans" cxnId="{E9249B98-01B8-4D45-9BC2-54B539AF5202}">
      <dgm:prSet/>
      <dgm:spPr/>
      <dgm:t>
        <a:bodyPr/>
        <a:lstStyle/>
        <a:p>
          <a:endParaRPr lang="en-US"/>
        </a:p>
      </dgm:t>
    </dgm:pt>
    <dgm:pt modelId="{12426D83-D5BE-47C2-BECF-5BD63D7CE15C}" type="sibTrans" cxnId="{E9249B98-01B8-4D45-9BC2-54B539AF5202}">
      <dgm:prSet/>
      <dgm:spPr/>
      <dgm:t>
        <a:bodyPr/>
        <a:lstStyle/>
        <a:p>
          <a:endParaRPr lang="en-US"/>
        </a:p>
      </dgm:t>
    </dgm:pt>
    <dgm:pt modelId="{BAFD01E5-1648-436C-8B3B-FE13E0B6B594}" type="pres">
      <dgm:prSet presAssocID="{00C1EDC9-7B4A-478E-9872-84FD160B0BCC}" presName="cycle" presStyleCnt="0">
        <dgm:presLayoutVars>
          <dgm:chMax val="1"/>
          <dgm:dir/>
          <dgm:animLvl val="ctr"/>
          <dgm:resizeHandles val="exact"/>
        </dgm:presLayoutVars>
      </dgm:prSet>
      <dgm:spPr/>
      <dgm:t>
        <a:bodyPr/>
        <a:lstStyle/>
        <a:p>
          <a:endParaRPr lang="en-US"/>
        </a:p>
      </dgm:t>
    </dgm:pt>
    <dgm:pt modelId="{CE61FB5F-7978-4683-9CA5-2728C8EBB4BE}" type="pres">
      <dgm:prSet presAssocID="{648D9D22-807B-4D22-87DF-C608B64F84F0}" presName="centerShape" presStyleLbl="node0" presStyleIdx="0" presStyleCnt="1" custScaleX="123683" custScaleY="122390"/>
      <dgm:spPr/>
      <dgm:t>
        <a:bodyPr/>
        <a:lstStyle/>
        <a:p>
          <a:endParaRPr lang="en-US"/>
        </a:p>
      </dgm:t>
    </dgm:pt>
    <dgm:pt modelId="{B130D064-5C90-43C8-8DF9-3754C859E554}" type="pres">
      <dgm:prSet presAssocID="{CB3E4DC5-8BC2-4608-A1DA-0EB465A3A483}" presName="parTrans" presStyleLbl="bgSibTrans2D1" presStyleIdx="0" presStyleCnt="3"/>
      <dgm:spPr/>
      <dgm:t>
        <a:bodyPr/>
        <a:lstStyle/>
        <a:p>
          <a:endParaRPr lang="en-US"/>
        </a:p>
      </dgm:t>
    </dgm:pt>
    <dgm:pt modelId="{C41DBF50-C518-471E-BDCC-8F7D66BBDA48}" type="pres">
      <dgm:prSet presAssocID="{5AF4CD56-E5A8-4FCF-BDBE-B9D98799CEBD}" presName="node" presStyleLbl="node1" presStyleIdx="0" presStyleCnt="3" custRadScaleRad="119619" custRadScaleInc="-8778">
        <dgm:presLayoutVars>
          <dgm:bulletEnabled val="1"/>
        </dgm:presLayoutVars>
      </dgm:prSet>
      <dgm:spPr/>
      <dgm:t>
        <a:bodyPr/>
        <a:lstStyle/>
        <a:p>
          <a:endParaRPr lang="en-US"/>
        </a:p>
      </dgm:t>
    </dgm:pt>
    <dgm:pt modelId="{178BBF5D-EBC2-4D46-BD12-1EB88F0BAE79}" type="pres">
      <dgm:prSet presAssocID="{AE29E7DE-F85C-443B-B747-75110E982774}" presName="parTrans" presStyleLbl="bgSibTrans2D1" presStyleIdx="1" presStyleCnt="3"/>
      <dgm:spPr/>
      <dgm:t>
        <a:bodyPr/>
        <a:lstStyle/>
        <a:p>
          <a:endParaRPr lang="en-US"/>
        </a:p>
      </dgm:t>
    </dgm:pt>
    <dgm:pt modelId="{91DF601C-02BF-4105-B2E2-8BA262DFAE06}" type="pres">
      <dgm:prSet presAssocID="{4F5DA15D-AF96-463B-8719-3C443A36EF60}" presName="node" presStyleLbl="node1" presStyleIdx="1" presStyleCnt="3">
        <dgm:presLayoutVars>
          <dgm:bulletEnabled val="1"/>
        </dgm:presLayoutVars>
      </dgm:prSet>
      <dgm:spPr/>
      <dgm:t>
        <a:bodyPr/>
        <a:lstStyle/>
        <a:p>
          <a:endParaRPr lang="en-US"/>
        </a:p>
      </dgm:t>
    </dgm:pt>
    <dgm:pt modelId="{660A8065-4008-474E-83CE-D585AEB0D9C2}" type="pres">
      <dgm:prSet presAssocID="{6E309432-4126-4A28-9104-26C68902FAC5}" presName="parTrans" presStyleLbl="bgSibTrans2D1" presStyleIdx="2" presStyleCnt="3"/>
      <dgm:spPr/>
      <dgm:t>
        <a:bodyPr/>
        <a:lstStyle/>
        <a:p>
          <a:endParaRPr lang="en-US"/>
        </a:p>
      </dgm:t>
    </dgm:pt>
    <dgm:pt modelId="{056D99E0-B2FB-4579-A1EE-7C0A323844EB}" type="pres">
      <dgm:prSet presAssocID="{8C0E23A6-BA85-45F1-AC5B-939003FC628B}" presName="node" presStyleLbl="node1" presStyleIdx="2" presStyleCnt="3" custRadScaleRad="120717" custRadScaleInc="6709">
        <dgm:presLayoutVars>
          <dgm:bulletEnabled val="1"/>
        </dgm:presLayoutVars>
      </dgm:prSet>
      <dgm:spPr/>
      <dgm:t>
        <a:bodyPr/>
        <a:lstStyle/>
        <a:p>
          <a:endParaRPr lang="en-US"/>
        </a:p>
      </dgm:t>
    </dgm:pt>
  </dgm:ptLst>
  <dgm:cxnLst>
    <dgm:cxn modelId="{A1B34ED6-3E08-497F-A55E-9E7FD14C43CD}" srcId="{00C1EDC9-7B4A-478E-9872-84FD160B0BCC}" destId="{648D9D22-807B-4D22-87DF-C608B64F84F0}" srcOrd="0" destOrd="0" parTransId="{6FD6804B-B12F-4760-9865-2D0B28245FBE}" sibTransId="{39C2E793-AC78-45CC-9F9D-3B444B894569}"/>
    <dgm:cxn modelId="{F8C9E0AB-7B5B-4858-837D-967653C966B7}" type="presOf" srcId="{AE29E7DE-F85C-443B-B747-75110E982774}" destId="{178BBF5D-EBC2-4D46-BD12-1EB88F0BAE79}" srcOrd="0" destOrd="0" presId="urn:microsoft.com/office/officeart/2005/8/layout/radial4"/>
    <dgm:cxn modelId="{DFDF58D7-16C8-4C5D-983C-A208C272B4F8}" type="presOf" srcId="{8C0E23A6-BA85-45F1-AC5B-939003FC628B}" destId="{056D99E0-B2FB-4579-A1EE-7C0A323844EB}" srcOrd="0" destOrd="0" presId="urn:microsoft.com/office/officeart/2005/8/layout/radial4"/>
    <dgm:cxn modelId="{2E417302-CE6D-4962-B502-843B28C53692}" type="presOf" srcId="{6E309432-4126-4A28-9104-26C68902FAC5}" destId="{660A8065-4008-474E-83CE-D585AEB0D9C2}" srcOrd="0" destOrd="0" presId="urn:microsoft.com/office/officeart/2005/8/layout/radial4"/>
    <dgm:cxn modelId="{E9249B98-01B8-4D45-9BC2-54B539AF5202}" srcId="{648D9D22-807B-4D22-87DF-C608B64F84F0}" destId="{8C0E23A6-BA85-45F1-AC5B-939003FC628B}" srcOrd="2" destOrd="0" parTransId="{6E309432-4126-4A28-9104-26C68902FAC5}" sibTransId="{12426D83-D5BE-47C2-BECF-5BD63D7CE15C}"/>
    <dgm:cxn modelId="{2B07BBBE-BD3C-44B8-B311-F0E11185A126}" type="presOf" srcId="{648D9D22-807B-4D22-87DF-C608B64F84F0}" destId="{CE61FB5F-7978-4683-9CA5-2728C8EBB4BE}" srcOrd="0" destOrd="0" presId="urn:microsoft.com/office/officeart/2005/8/layout/radial4"/>
    <dgm:cxn modelId="{6FB7B847-C4E4-46D0-BD89-FBC0908EFB1B}" type="presOf" srcId="{4F5DA15D-AF96-463B-8719-3C443A36EF60}" destId="{91DF601C-02BF-4105-B2E2-8BA262DFAE06}" srcOrd="0" destOrd="0" presId="urn:microsoft.com/office/officeart/2005/8/layout/radial4"/>
    <dgm:cxn modelId="{24B0974E-3D22-4C0B-8613-79450FA47551}" srcId="{648D9D22-807B-4D22-87DF-C608B64F84F0}" destId="{5AF4CD56-E5A8-4FCF-BDBE-B9D98799CEBD}" srcOrd="0" destOrd="0" parTransId="{CB3E4DC5-8BC2-4608-A1DA-0EB465A3A483}" sibTransId="{972E1615-21A2-485A-B573-AD5ED81A64E8}"/>
    <dgm:cxn modelId="{AACD0083-24B5-4495-BC59-5383BBB68899}" srcId="{648D9D22-807B-4D22-87DF-C608B64F84F0}" destId="{4F5DA15D-AF96-463B-8719-3C443A36EF60}" srcOrd="1" destOrd="0" parTransId="{AE29E7DE-F85C-443B-B747-75110E982774}" sibTransId="{B24E6261-92F9-4AF2-9995-747AD0577B40}"/>
    <dgm:cxn modelId="{B674D472-A052-4BE3-BB1E-43E1C499D30C}" type="presOf" srcId="{CB3E4DC5-8BC2-4608-A1DA-0EB465A3A483}" destId="{B130D064-5C90-43C8-8DF9-3754C859E554}" srcOrd="0" destOrd="0" presId="urn:microsoft.com/office/officeart/2005/8/layout/radial4"/>
    <dgm:cxn modelId="{9D928E88-3F31-4EBA-91AD-AF3E048B0C47}" type="presOf" srcId="{00C1EDC9-7B4A-478E-9872-84FD160B0BCC}" destId="{BAFD01E5-1648-436C-8B3B-FE13E0B6B594}" srcOrd="0" destOrd="0" presId="urn:microsoft.com/office/officeart/2005/8/layout/radial4"/>
    <dgm:cxn modelId="{32C7A53E-3876-45AC-844D-2047E5124C4C}" type="presOf" srcId="{5AF4CD56-E5A8-4FCF-BDBE-B9D98799CEBD}" destId="{C41DBF50-C518-471E-BDCC-8F7D66BBDA48}" srcOrd="0" destOrd="0" presId="urn:microsoft.com/office/officeart/2005/8/layout/radial4"/>
    <dgm:cxn modelId="{7562AD7F-0B22-4612-BC9A-C1F82AD785C7}" type="presParOf" srcId="{BAFD01E5-1648-436C-8B3B-FE13E0B6B594}" destId="{CE61FB5F-7978-4683-9CA5-2728C8EBB4BE}" srcOrd="0" destOrd="0" presId="urn:microsoft.com/office/officeart/2005/8/layout/radial4"/>
    <dgm:cxn modelId="{EF24DF28-A312-4182-8B16-DE73EB629053}" type="presParOf" srcId="{BAFD01E5-1648-436C-8B3B-FE13E0B6B594}" destId="{B130D064-5C90-43C8-8DF9-3754C859E554}" srcOrd="1" destOrd="0" presId="urn:microsoft.com/office/officeart/2005/8/layout/radial4"/>
    <dgm:cxn modelId="{8930B288-CEF1-4DFA-9940-83E3477489E2}" type="presParOf" srcId="{BAFD01E5-1648-436C-8B3B-FE13E0B6B594}" destId="{C41DBF50-C518-471E-BDCC-8F7D66BBDA48}" srcOrd="2" destOrd="0" presId="urn:microsoft.com/office/officeart/2005/8/layout/radial4"/>
    <dgm:cxn modelId="{4BFD9BEE-F995-4F1E-A943-45C3ECFB689A}" type="presParOf" srcId="{BAFD01E5-1648-436C-8B3B-FE13E0B6B594}" destId="{178BBF5D-EBC2-4D46-BD12-1EB88F0BAE79}" srcOrd="3" destOrd="0" presId="urn:microsoft.com/office/officeart/2005/8/layout/radial4"/>
    <dgm:cxn modelId="{561EC708-EA03-420D-AB50-6C800180E0DC}" type="presParOf" srcId="{BAFD01E5-1648-436C-8B3B-FE13E0B6B594}" destId="{91DF601C-02BF-4105-B2E2-8BA262DFAE06}" srcOrd="4" destOrd="0" presId="urn:microsoft.com/office/officeart/2005/8/layout/radial4"/>
    <dgm:cxn modelId="{D56D1BA4-C4BF-438F-8CA4-89A27334BEEC}" type="presParOf" srcId="{BAFD01E5-1648-436C-8B3B-FE13E0B6B594}" destId="{660A8065-4008-474E-83CE-D585AEB0D9C2}" srcOrd="5" destOrd="0" presId="urn:microsoft.com/office/officeart/2005/8/layout/radial4"/>
    <dgm:cxn modelId="{EF4D5633-7025-4BE2-A5F2-0E9FF06BC39B}" type="presParOf" srcId="{BAFD01E5-1648-436C-8B3B-FE13E0B6B594}" destId="{056D99E0-B2FB-4579-A1EE-7C0A323844EB}"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86A8B9-5AA5-4ABD-B61B-B656472DA432}"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lang="en-US"/>
        </a:p>
      </dgm:t>
    </dgm:pt>
    <dgm:pt modelId="{3F1F9DDE-EC30-4296-9C9B-744C8A4F5AB2}">
      <dgm:prSet phldrT="[Text]" custT="1"/>
      <dgm:spPr/>
      <dgm:t>
        <a:bodyPr/>
        <a:lstStyle/>
        <a:p>
          <a:r>
            <a:rPr lang="vi-VN" sz="2800" dirty="0">
              <a:latin typeface="+mj-lt"/>
            </a:rPr>
            <a:t>Đường lối xây dựng và phát triển văn </a:t>
          </a:r>
          <a:r>
            <a:rPr lang="vi-VN" sz="2800" dirty="0" smtClean="0">
              <a:latin typeface="+mj-lt"/>
            </a:rPr>
            <a:t>hóa</a:t>
          </a:r>
          <a:r>
            <a:rPr lang="en-US" sz="2800" dirty="0" smtClean="0">
              <a:latin typeface="+mj-lt"/>
            </a:rPr>
            <a:t> </a:t>
          </a:r>
          <a:r>
            <a:rPr lang="vi-VN" sz="2800" dirty="0" smtClean="0">
              <a:latin typeface="+mj-lt"/>
            </a:rPr>
            <a:t>từ </a:t>
          </a:r>
          <a:r>
            <a:rPr lang="vi-VN" sz="2800" dirty="0">
              <a:latin typeface="+mj-lt"/>
            </a:rPr>
            <a:t>Đại hội Đảng lần thứ III năm 1960 </a:t>
          </a:r>
          <a:endParaRPr lang="en-US" sz="2800" dirty="0">
            <a:latin typeface="+mj-lt"/>
          </a:endParaRPr>
        </a:p>
      </dgm:t>
    </dgm:pt>
    <dgm:pt modelId="{1437D6ED-E2E5-4DEF-AEB1-F02BA39FDDA4}" type="parTrans" cxnId="{491F0E8C-F77A-4E56-9F7C-9E46A434098A}">
      <dgm:prSet/>
      <dgm:spPr/>
      <dgm:t>
        <a:bodyPr/>
        <a:lstStyle/>
        <a:p>
          <a:endParaRPr lang="en-US" sz="2800">
            <a:latin typeface="+mj-lt"/>
          </a:endParaRPr>
        </a:p>
      </dgm:t>
    </dgm:pt>
    <dgm:pt modelId="{469AB130-09CF-4C65-A953-94C56EF4C139}" type="sibTrans" cxnId="{491F0E8C-F77A-4E56-9F7C-9E46A434098A}">
      <dgm:prSet/>
      <dgm:spPr/>
      <dgm:t>
        <a:bodyPr/>
        <a:lstStyle/>
        <a:p>
          <a:endParaRPr lang="en-US" sz="2800">
            <a:latin typeface="+mj-lt"/>
          </a:endParaRPr>
        </a:p>
      </dgm:t>
    </dgm:pt>
    <dgm:pt modelId="{B72412D2-94AE-48E1-B801-52E92894D44F}">
      <dgm:prSet phldrT="[Text]" custT="1"/>
      <dgm:spPr/>
      <dgm:t>
        <a:bodyPr/>
        <a:lstStyle/>
        <a:p>
          <a:r>
            <a:rPr lang="en-US" sz="2800" dirty="0" smtClean="0">
              <a:latin typeface="+mj-lt"/>
            </a:rPr>
            <a:t>Đ</a:t>
          </a:r>
          <a:r>
            <a:rPr lang="vi-VN" sz="2800" dirty="0" smtClean="0">
              <a:latin typeface="+mj-lt"/>
            </a:rPr>
            <a:t>iểm </a:t>
          </a:r>
          <a:r>
            <a:rPr lang="vi-VN" sz="2800" dirty="0">
              <a:latin typeface="+mj-lt"/>
            </a:rPr>
            <a:t>cốt lõi là chủ trương tiến hành </a:t>
          </a:r>
          <a:r>
            <a:rPr lang="vi-VN" sz="2800" i="1" dirty="0">
              <a:latin typeface="+mj-lt"/>
            </a:rPr>
            <a:t>cuộc cách mạng tư tưởng và văn hóa </a:t>
          </a:r>
          <a:endParaRPr lang="en-US" sz="2800" dirty="0">
            <a:latin typeface="+mj-lt"/>
          </a:endParaRPr>
        </a:p>
      </dgm:t>
    </dgm:pt>
    <dgm:pt modelId="{53642953-9D94-4BBE-AFD0-DCDBF7D2CF63}" type="parTrans" cxnId="{0609DCB8-D826-4C29-90EE-407B2275F119}">
      <dgm:prSet/>
      <dgm:spPr/>
      <dgm:t>
        <a:bodyPr/>
        <a:lstStyle/>
        <a:p>
          <a:endParaRPr lang="en-US" sz="2800">
            <a:latin typeface="+mj-lt"/>
          </a:endParaRPr>
        </a:p>
      </dgm:t>
    </dgm:pt>
    <dgm:pt modelId="{B97F8CE1-0FD7-47A6-A116-A2F382C33B23}" type="sibTrans" cxnId="{0609DCB8-D826-4C29-90EE-407B2275F119}">
      <dgm:prSet/>
      <dgm:spPr/>
      <dgm:t>
        <a:bodyPr/>
        <a:lstStyle/>
        <a:p>
          <a:endParaRPr lang="en-US" sz="2800">
            <a:latin typeface="+mj-lt"/>
          </a:endParaRPr>
        </a:p>
      </dgm:t>
    </dgm:pt>
    <dgm:pt modelId="{7A9DA345-8011-47EC-A527-DA2C06FFE5D4}">
      <dgm:prSet phldrT="[Text]" custT="1"/>
      <dgm:spPr/>
      <dgm:t>
        <a:bodyPr/>
        <a:lstStyle/>
        <a:p>
          <a:r>
            <a:rPr lang="en-US" sz="2800" dirty="0" smtClean="0">
              <a:latin typeface="+mj-lt"/>
            </a:rPr>
            <a:t>Đ</a:t>
          </a:r>
          <a:r>
            <a:rPr lang="vi-VN" sz="2800" dirty="0" smtClean="0">
              <a:latin typeface="+mj-lt"/>
            </a:rPr>
            <a:t>ồng </a:t>
          </a:r>
          <a:r>
            <a:rPr lang="vi-VN" sz="2800" dirty="0">
              <a:latin typeface="+mj-lt"/>
            </a:rPr>
            <a:t>thời với cuộc cách mạng về quan hệ sản xuất và cách mạng về khoa học, kỹ thuật</a:t>
          </a:r>
          <a:endParaRPr lang="en-US" sz="2800" dirty="0">
            <a:latin typeface="+mj-lt"/>
          </a:endParaRPr>
        </a:p>
      </dgm:t>
    </dgm:pt>
    <dgm:pt modelId="{E03E6FC0-CF9A-4E09-B604-8E0143DE9329}" type="parTrans" cxnId="{9ED937B4-7B85-40B2-8461-431BE04EFA36}">
      <dgm:prSet/>
      <dgm:spPr/>
      <dgm:t>
        <a:bodyPr/>
        <a:lstStyle/>
        <a:p>
          <a:endParaRPr lang="en-US" sz="2800">
            <a:latin typeface="+mj-lt"/>
          </a:endParaRPr>
        </a:p>
      </dgm:t>
    </dgm:pt>
    <dgm:pt modelId="{F311B668-FE61-464B-9DAD-8B115E430124}" type="sibTrans" cxnId="{9ED937B4-7B85-40B2-8461-431BE04EFA36}">
      <dgm:prSet/>
      <dgm:spPr/>
      <dgm:t>
        <a:bodyPr/>
        <a:lstStyle/>
        <a:p>
          <a:endParaRPr lang="en-US" sz="2800">
            <a:latin typeface="+mj-lt"/>
          </a:endParaRPr>
        </a:p>
      </dgm:t>
    </dgm:pt>
    <dgm:pt modelId="{CF9CA3F7-8F3A-402F-82A1-A7E98DC32227}">
      <dgm:prSet phldrT="[Text]" custT="1"/>
      <dgm:spPr/>
      <dgm:t>
        <a:bodyPr/>
        <a:lstStyle/>
        <a:p>
          <a:r>
            <a:rPr lang="en-US" sz="2800" dirty="0" smtClean="0">
              <a:latin typeface="+mj-lt"/>
            </a:rPr>
            <a:t>C</a:t>
          </a:r>
          <a:r>
            <a:rPr lang="vi-VN" sz="2800" dirty="0" smtClean="0">
              <a:latin typeface="+mj-lt"/>
            </a:rPr>
            <a:t>hủ </a:t>
          </a:r>
          <a:r>
            <a:rPr lang="vi-VN" sz="2800" dirty="0">
              <a:latin typeface="+mj-lt"/>
            </a:rPr>
            <a:t>trương xây dựng và phát triển nền văn hóa mới, con người mới.</a:t>
          </a:r>
          <a:endParaRPr lang="en-US" sz="2800" dirty="0">
            <a:latin typeface="+mj-lt"/>
          </a:endParaRPr>
        </a:p>
      </dgm:t>
    </dgm:pt>
    <dgm:pt modelId="{E75B7770-546F-46BC-9DC4-1E426D2CBAE8}" type="parTrans" cxnId="{83EC9C54-2542-4484-9C6D-E7DC8B16DA9B}">
      <dgm:prSet/>
      <dgm:spPr/>
      <dgm:t>
        <a:bodyPr/>
        <a:lstStyle/>
        <a:p>
          <a:endParaRPr lang="en-US" sz="2800">
            <a:latin typeface="+mj-lt"/>
          </a:endParaRPr>
        </a:p>
      </dgm:t>
    </dgm:pt>
    <dgm:pt modelId="{7289EF62-509B-40B5-B30C-B75AA07A489E}" type="sibTrans" cxnId="{83EC9C54-2542-4484-9C6D-E7DC8B16DA9B}">
      <dgm:prSet/>
      <dgm:spPr/>
      <dgm:t>
        <a:bodyPr/>
        <a:lstStyle/>
        <a:p>
          <a:endParaRPr lang="en-US" sz="2800">
            <a:latin typeface="+mj-lt"/>
          </a:endParaRPr>
        </a:p>
      </dgm:t>
    </dgm:pt>
    <dgm:pt modelId="{32822CB8-6220-4EDF-8A5E-AA3406235121}" type="pres">
      <dgm:prSet presAssocID="{CE86A8B9-5AA5-4ABD-B61B-B656472DA432}" presName="linear" presStyleCnt="0">
        <dgm:presLayoutVars>
          <dgm:dir/>
          <dgm:animLvl val="lvl"/>
          <dgm:resizeHandles val="exact"/>
        </dgm:presLayoutVars>
      </dgm:prSet>
      <dgm:spPr/>
      <dgm:t>
        <a:bodyPr/>
        <a:lstStyle/>
        <a:p>
          <a:endParaRPr lang="en-US"/>
        </a:p>
      </dgm:t>
    </dgm:pt>
    <dgm:pt modelId="{CC642316-CAF2-41DB-9409-3948D90E8A1D}" type="pres">
      <dgm:prSet presAssocID="{3F1F9DDE-EC30-4296-9C9B-744C8A4F5AB2}" presName="parentLin" presStyleCnt="0"/>
      <dgm:spPr/>
      <dgm:t>
        <a:bodyPr/>
        <a:lstStyle/>
        <a:p>
          <a:endParaRPr lang="en-US"/>
        </a:p>
      </dgm:t>
    </dgm:pt>
    <dgm:pt modelId="{D38C6788-6777-4D54-95EE-C67FE49146BD}" type="pres">
      <dgm:prSet presAssocID="{3F1F9DDE-EC30-4296-9C9B-744C8A4F5AB2}" presName="parentLeftMargin" presStyleLbl="node1" presStyleIdx="0" presStyleCnt="4"/>
      <dgm:spPr/>
      <dgm:t>
        <a:bodyPr/>
        <a:lstStyle/>
        <a:p>
          <a:endParaRPr lang="en-US"/>
        </a:p>
      </dgm:t>
    </dgm:pt>
    <dgm:pt modelId="{DEBB1CDE-D32A-47FA-B234-95FAFB8A060B}" type="pres">
      <dgm:prSet presAssocID="{3F1F9DDE-EC30-4296-9C9B-744C8A4F5AB2}" presName="parentText" presStyleLbl="node1" presStyleIdx="0" presStyleCnt="4" custScaleX="113767" custScaleY="149342">
        <dgm:presLayoutVars>
          <dgm:chMax val="0"/>
          <dgm:bulletEnabled val="1"/>
        </dgm:presLayoutVars>
      </dgm:prSet>
      <dgm:spPr/>
      <dgm:t>
        <a:bodyPr/>
        <a:lstStyle/>
        <a:p>
          <a:endParaRPr lang="en-US"/>
        </a:p>
      </dgm:t>
    </dgm:pt>
    <dgm:pt modelId="{936C8FD7-ABF6-4E7B-AB12-5C021C038F8B}" type="pres">
      <dgm:prSet presAssocID="{3F1F9DDE-EC30-4296-9C9B-744C8A4F5AB2}" presName="negativeSpace" presStyleCnt="0"/>
      <dgm:spPr/>
      <dgm:t>
        <a:bodyPr/>
        <a:lstStyle/>
        <a:p>
          <a:endParaRPr lang="en-US"/>
        </a:p>
      </dgm:t>
    </dgm:pt>
    <dgm:pt modelId="{A180E417-0655-4463-9FF8-DDA9A8A40DB9}" type="pres">
      <dgm:prSet presAssocID="{3F1F9DDE-EC30-4296-9C9B-744C8A4F5AB2}" presName="childText" presStyleLbl="conFgAcc1" presStyleIdx="0" presStyleCnt="4">
        <dgm:presLayoutVars>
          <dgm:bulletEnabled val="1"/>
        </dgm:presLayoutVars>
      </dgm:prSet>
      <dgm:spPr/>
      <dgm:t>
        <a:bodyPr/>
        <a:lstStyle/>
        <a:p>
          <a:endParaRPr lang="en-US"/>
        </a:p>
      </dgm:t>
    </dgm:pt>
    <dgm:pt modelId="{C5BCB571-E549-4738-AB6F-9B745F6D8234}" type="pres">
      <dgm:prSet presAssocID="{469AB130-09CF-4C65-A953-94C56EF4C139}" presName="spaceBetweenRectangles" presStyleCnt="0"/>
      <dgm:spPr/>
      <dgm:t>
        <a:bodyPr/>
        <a:lstStyle/>
        <a:p>
          <a:endParaRPr lang="en-US"/>
        </a:p>
      </dgm:t>
    </dgm:pt>
    <dgm:pt modelId="{ADD69AAE-432D-4FCC-9387-91CA26A9CEA2}" type="pres">
      <dgm:prSet presAssocID="{B72412D2-94AE-48E1-B801-52E92894D44F}" presName="parentLin" presStyleCnt="0"/>
      <dgm:spPr/>
      <dgm:t>
        <a:bodyPr/>
        <a:lstStyle/>
        <a:p>
          <a:endParaRPr lang="en-US"/>
        </a:p>
      </dgm:t>
    </dgm:pt>
    <dgm:pt modelId="{E1703EC6-7901-41D5-9966-3C832FD56CAF}" type="pres">
      <dgm:prSet presAssocID="{B72412D2-94AE-48E1-B801-52E92894D44F}" presName="parentLeftMargin" presStyleLbl="node1" presStyleIdx="0" presStyleCnt="4"/>
      <dgm:spPr/>
      <dgm:t>
        <a:bodyPr/>
        <a:lstStyle/>
        <a:p>
          <a:endParaRPr lang="en-US"/>
        </a:p>
      </dgm:t>
    </dgm:pt>
    <dgm:pt modelId="{9ACF36AB-68EE-4CFA-AF28-2C01FA6FBE4B}" type="pres">
      <dgm:prSet presAssocID="{B72412D2-94AE-48E1-B801-52E92894D44F}" presName="parentText" presStyleLbl="node1" presStyleIdx="1" presStyleCnt="4" custScaleX="113331" custScaleY="142891">
        <dgm:presLayoutVars>
          <dgm:chMax val="0"/>
          <dgm:bulletEnabled val="1"/>
        </dgm:presLayoutVars>
      </dgm:prSet>
      <dgm:spPr/>
      <dgm:t>
        <a:bodyPr/>
        <a:lstStyle/>
        <a:p>
          <a:endParaRPr lang="en-US"/>
        </a:p>
      </dgm:t>
    </dgm:pt>
    <dgm:pt modelId="{CFE0D325-AA22-428E-A07D-8CC1E66AC480}" type="pres">
      <dgm:prSet presAssocID="{B72412D2-94AE-48E1-B801-52E92894D44F}" presName="negativeSpace" presStyleCnt="0"/>
      <dgm:spPr/>
      <dgm:t>
        <a:bodyPr/>
        <a:lstStyle/>
        <a:p>
          <a:endParaRPr lang="en-US"/>
        </a:p>
      </dgm:t>
    </dgm:pt>
    <dgm:pt modelId="{D62635B7-0D5E-4972-9319-2B637C7FA211}" type="pres">
      <dgm:prSet presAssocID="{B72412D2-94AE-48E1-B801-52E92894D44F}" presName="childText" presStyleLbl="conFgAcc1" presStyleIdx="1" presStyleCnt="4">
        <dgm:presLayoutVars>
          <dgm:bulletEnabled val="1"/>
        </dgm:presLayoutVars>
      </dgm:prSet>
      <dgm:spPr/>
      <dgm:t>
        <a:bodyPr/>
        <a:lstStyle/>
        <a:p>
          <a:endParaRPr lang="en-US"/>
        </a:p>
      </dgm:t>
    </dgm:pt>
    <dgm:pt modelId="{57307F4D-2966-4FFF-81C5-D80395667423}" type="pres">
      <dgm:prSet presAssocID="{B97F8CE1-0FD7-47A6-A116-A2F382C33B23}" presName="spaceBetweenRectangles" presStyleCnt="0"/>
      <dgm:spPr/>
      <dgm:t>
        <a:bodyPr/>
        <a:lstStyle/>
        <a:p>
          <a:endParaRPr lang="en-US"/>
        </a:p>
      </dgm:t>
    </dgm:pt>
    <dgm:pt modelId="{A0D2A3A4-76FE-4497-8C17-4BE56A9CD998}" type="pres">
      <dgm:prSet presAssocID="{7A9DA345-8011-47EC-A527-DA2C06FFE5D4}" presName="parentLin" presStyleCnt="0"/>
      <dgm:spPr/>
      <dgm:t>
        <a:bodyPr/>
        <a:lstStyle/>
        <a:p>
          <a:endParaRPr lang="en-US"/>
        </a:p>
      </dgm:t>
    </dgm:pt>
    <dgm:pt modelId="{BF72144D-9A48-41F7-AAD6-06E5949A13AC}" type="pres">
      <dgm:prSet presAssocID="{7A9DA345-8011-47EC-A527-DA2C06FFE5D4}" presName="parentLeftMargin" presStyleLbl="node1" presStyleIdx="1" presStyleCnt="4"/>
      <dgm:spPr/>
      <dgm:t>
        <a:bodyPr/>
        <a:lstStyle/>
        <a:p>
          <a:endParaRPr lang="en-US"/>
        </a:p>
      </dgm:t>
    </dgm:pt>
    <dgm:pt modelId="{C225835F-6577-4A97-A8B8-C6863B77FB97}" type="pres">
      <dgm:prSet presAssocID="{7A9DA345-8011-47EC-A527-DA2C06FFE5D4}" presName="parentText" presStyleLbl="node1" presStyleIdx="2" presStyleCnt="4" custScaleX="112186" custScaleY="144523">
        <dgm:presLayoutVars>
          <dgm:chMax val="0"/>
          <dgm:bulletEnabled val="1"/>
        </dgm:presLayoutVars>
      </dgm:prSet>
      <dgm:spPr/>
      <dgm:t>
        <a:bodyPr/>
        <a:lstStyle/>
        <a:p>
          <a:endParaRPr lang="en-US"/>
        </a:p>
      </dgm:t>
    </dgm:pt>
    <dgm:pt modelId="{547556CA-0D3B-4A92-B761-83B8F5C9851A}" type="pres">
      <dgm:prSet presAssocID="{7A9DA345-8011-47EC-A527-DA2C06FFE5D4}" presName="negativeSpace" presStyleCnt="0"/>
      <dgm:spPr/>
      <dgm:t>
        <a:bodyPr/>
        <a:lstStyle/>
        <a:p>
          <a:endParaRPr lang="en-US"/>
        </a:p>
      </dgm:t>
    </dgm:pt>
    <dgm:pt modelId="{7B1A70A5-F607-4794-8441-30612DE2DCDA}" type="pres">
      <dgm:prSet presAssocID="{7A9DA345-8011-47EC-A527-DA2C06FFE5D4}" presName="childText" presStyleLbl="conFgAcc1" presStyleIdx="2" presStyleCnt="4">
        <dgm:presLayoutVars>
          <dgm:bulletEnabled val="1"/>
        </dgm:presLayoutVars>
      </dgm:prSet>
      <dgm:spPr/>
      <dgm:t>
        <a:bodyPr/>
        <a:lstStyle/>
        <a:p>
          <a:endParaRPr lang="en-US"/>
        </a:p>
      </dgm:t>
    </dgm:pt>
    <dgm:pt modelId="{E7C1615D-33A4-49A1-A4E8-1913453E927E}" type="pres">
      <dgm:prSet presAssocID="{F311B668-FE61-464B-9DAD-8B115E430124}" presName="spaceBetweenRectangles" presStyleCnt="0"/>
      <dgm:spPr/>
      <dgm:t>
        <a:bodyPr/>
        <a:lstStyle/>
        <a:p>
          <a:endParaRPr lang="en-US"/>
        </a:p>
      </dgm:t>
    </dgm:pt>
    <dgm:pt modelId="{F5D0F762-BCE4-4899-B3DB-E21E2B68F8C9}" type="pres">
      <dgm:prSet presAssocID="{CF9CA3F7-8F3A-402F-82A1-A7E98DC32227}" presName="parentLin" presStyleCnt="0"/>
      <dgm:spPr/>
      <dgm:t>
        <a:bodyPr/>
        <a:lstStyle/>
        <a:p>
          <a:endParaRPr lang="en-US"/>
        </a:p>
      </dgm:t>
    </dgm:pt>
    <dgm:pt modelId="{26E9D8D4-3665-4EF8-A0CF-1C7FEF6BE6CA}" type="pres">
      <dgm:prSet presAssocID="{CF9CA3F7-8F3A-402F-82A1-A7E98DC32227}" presName="parentLeftMargin" presStyleLbl="node1" presStyleIdx="2" presStyleCnt="4"/>
      <dgm:spPr/>
      <dgm:t>
        <a:bodyPr/>
        <a:lstStyle/>
        <a:p>
          <a:endParaRPr lang="en-US"/>
        </a:p>
      </dgm:t>
    </dgm:pt>
    <dgm:pt modelId="{C47A1DE1-7FFE-4143-A0B7-093A5CCCDED6}" type="pres">
      <dgm:prSet presAssocID="{CF9CA3F7-8F3A-402F-82A1-A7E98DC32227}" presName="parentText" presStyleLbl="node1" presStyleIdx="3" presStyleCnt="4" custScaleX="110896" custScaleY="149840">
        <dgm:presLayoutVars>
          <dgm:chMax val="0"/>
          <dgm:bulletEnabled val="1"/>
        </dgm:presLayoutVars>
      </dgm:prSet>
      <dgm:spPr/>
      <dgm:t>
        <a:bodyPr/>
        <a:lstStyle/>
        <a:p>
          <a:endParaRPr lang="en-US"/>
        </a:p>
      </dgm:t>
    </dgm:pt>
    <dgm:pt modelId="{6B72E680-D1AA-49E4-B489-5131296B8699}" type="pres">
      <dgm:prSet presAssocID="{CF9CA3F7-8F3A-402F-82A1-A7E98DC32227}" presName="negativeSpace" presStyleCnt="0"/>
      <dgm:spPr/>
      <dgm:t>
        <a:bodyPr/>
        <a:lstStyle/>
        <a:p>
          <a:endParaRPr lang="en-US"/>
        </a:p>
      </dgm:t>
    </dgm:pt>
    <dgm:pt modelId="{41C6631B-CB49-45B4-9404-4E48FB97F777}" type="pres">
      <dgm:prSet presAssocID="{CF9CA3F7-8F3A-402F-82A1-A7E98DC32227}" presName="childText" presStyleLbl="conFgAcc1" presStyleIdx="3" presStyleCnt="4">
        <dgm:presLayoutVars>
          <dgm:bulletEnabled val="1"/>
        </dgm:presLayoutVars>
      </dgm:prSet>
      <dgm:spPr/>
      <dgm:t>
        <a:bodyPr/>
        <a:lstStyle/>
        <a:p>
          <a:endParaRPr lang="en-US"/>
        </a:p>
      </dgm:t>
    </dgm:pt>
  </dgm:ptLst>
  <dgm:cxnLst>
    <dgm:cxn modelId="{B702412A-42E0-44D6-987A-279FEBBB5A3F}" type="presOf" srcId="{B72412D2-94AE-48E1-B801-52E92894D44F}" destId="{9ACF36AB-68EE-4CFA-AF28-2C01FA6FBE4B}" srcOrd="1" destOrd="0" presId="urn:microsoft.com/office/officeart/2005/8/layout/list1"/>
    <dgm:cxn modelId="{9B55F4EC-19D9-4467-BF10-4DBF8E002F59}" type="presOf" srcId="{CE86A8B9-5AA5-4ABD-B61B-B656472DA432}" destId="{32822CB8-6220-4EDF-8A5E-AA3406235121}" srcOrd="0" destOrd="0" presId="urn:microsoft.com/office/officeart/2005/8/layout/list1"/>
    <dgm:cxn modelId="{D96BB75C-49AD-4B66-BD92-783597E2D312}" type="presOf" srcId="{CF9CA3F7-8F3A-402F-82A1-A7E98DC32227}" destId="{C47A1DE1-7FFE-4143-A0B7-093A5CCCDED6}" srcOrd="1" destOrd="0" presId="urn:microsoft.com/office/officeart/2005/8/layout/list1"/>
    <dgm:cxn modelId="{83EC9C54-2542-4484-9C6D-E7DC8B16DA9B}" srcId="{CE86A8B9-5AA5-4ABD-B61B-B656472DA432}" destId="{CF9CA3F7-8F3A-402F-82A1-A7E98DC32227}" srcOrd="3" destOrd="0" parTransId="{E75B7770-546F-46BC-9DC4-1E426D2CBAE8}" sibTransId="{7289EF62-509B-40B5-B30C-B75AA07A489E}"/>
    <dgm:cxn modelId="{0BA6B63C-15AC-40F1-ACDC-AD47137DF522}" type="presOf" srcId="{3F1F9DDE-EC30-4296-9C9B-744C8A4F5AB2}" destId="{DEBB1CDE-D32A-47FA-B234-95FAFB8A060B}" srcOrd="1" destOrd="0" presId="urn:microsoft.com/office/officeart/2005/8/layout/list1"/>
    <dgm:cxn modelId="{9ED937B4-7B85-40B2-8461-431BE04EFA36}" srcId="{CE86A8B9-5AA5-4ABD-B61B-B656472DA432}" destId="{7A9DA345-8011-47EC-A527-DA2C06FFE5D4}" srcOrd="2" destOrd="0" parTransId="{E03E6FC0-CF9A-4E09-B604-8E0143DE9329}" sibTransId="{F311B668-FE61-464B-9DAD-8B115E430124}"/>
    <dgm:cxn modelId="{0BC22762-84F3-4B6E-8279-3B644C94B15A}" type="presOf" srcId="{7A9DA345-8011-47EC-A527-DA2C06FFE5D4}" destId="{C225835F-6577-4A97-A8B8-C6863B77FB97}" srcOrd="1" destOrd="0" presId="urn:microsoft.com/office/officeart/2005/8/layout/list1"/>
    <dgm:cxn modelId="{C1A037DD-41E1-4932-940D-8AE4EAF5D2E6}" type="presOf" srcId="{B72412D2-94AE-48E1-B801-52E92894D44F}" destId="{E1703EC6-7901-41D5-9966-3C832FD56CAF}" srcOrd="0" destOrd="0" presId="urn:microsoft.com/office/officeart/2005/8/layout/list1"/>
    <dgm:cxn modelId="{561B25CD-CAFE-4E7F-9E7F-EE59908EB6DA}" type="presOf" srcId="{7A9DA345-8011-47EC-A527-DA2C06FFE5D4}" destId="{BF72144D-9A48-41F7-AAD6-06E5949A13AC}" srcOrd="0" destOrd="0" presId="urn:microsoft.com/office/officeart/2005/8/layout/list1"/>
    <dgm:cxn modelId="{0609DCB8-D826-4C29-90EE-407B2275F119}" srcId="{CE86A8B9-5AA5-4ABD-B61B-B656472DA432}" destId="{B72412D2-94AE-48E1-B801-52E92894D44F}" srcOrd="1" destOrd="0" parTransId="{53642953-9D94-4BBE-AFD0-DCDBF7D2CF63}" sibTransId="{B97F8CE1-0FD7-47A6-A116-A2F382C33B23}"/>
    <dgm:cxn modelId="{491F0E8C-F77A-4E56-9F7C-9E46A434098A}" srcId="{CE86A8B9-5AA5-4ABD-B61B-B656472DA432}" destId="{3F1F9DDE-EC30-4296-9C9B-744C8A4F5AB2}" srcOrd="0" destOrd="0" parTransId="{1437D6ED-E2E5-4DEF-AEB1-F02BA39FDDA4}" sibTransId="{469AB130-09CF-4C65-A953-94C56EF4C139}"/>
    <dgm:cxn modelId="{BB71736E-0BE8-4783-8A10-B51BB470F651}" type="presOf" srcId="{CF9CA3F7-8F3A-402F-82A1-A7E98DC32227}" destId="{26E9D8D4-3665-4EF8-A0CF-1C7FEF6BE6CA}" srcOrd="0" destOrd="0" presId="urn:microsoft.com/office/officeart/2005/8/layout/list1"/>
    <dgm:cxn modelId="{550B1EB2-F6FC-4EF6-B753-C440074B3604}" type="presOf" srcId="{3F1F9DDE-EC30-4296-9C9B-744C8A4F5AB2}" destId="{D38C6788-6777-4D54-95EE-C67FE49146BD}" srcOrd="0" destOrd="0" presId="urn:microsoft.com/office/officeart/2005/8/layout/list1"/>
    <dgm:cxn modelId="{2BB28DD3-660B-4BC5-ADAD-7EDA1FD53D28}" type="presParOf" srcId="{32822CB8-6220-4EDF-8A5E-AA3406235121}" destId="{CC642316-CAF2-41DB-9409-3948D90E8A1D}" srcOrd="0" destOrd="0" presId="urn:microsoft.com/office/officeart/2005/8/layout/list1"/>
    <dgm:cxn modelId="{9C2FD7BF-AEED-49C4-A551-904941AF9BB7}" type="presParOf" srcId="{CC642316-CAF2-41DB-9409-3948D90E8A1D}" destId="{D38C6788-6777-4D54-95EE-C67FE49146BD}" srcOrd="0" destOrd="0" presId="urn:microsoft.com/office/officeart/2005/8/layout/list1"/>
    <dgm:cxn modelId="{B336DB8D-0AA4-4AE3-A4AF-049A2942CB76}" type="presParOf" srcId="{CC642316-CAF2-41DB-9409-3948D90E8A1D}" destId="{DEBB1CDE-D32A-47FA-B234-95FAFB8A060B}" srcOrd="1" destOrd="0" presId="urn:microsoft.com/office/officeart/2005/8/layout/list1"/>
    <dgm:cxn modelId="{6CC2C889-AAF9-4E7D-B254-5620CFC93B02}" type="presParOf" srcId="{32822CB8-6220-4EDF-8A5E-AA3406235121}" destId="{936C8FD7-ABF6-4E7B-AB12-5C021C038F8B}" srcOrd="1" destOrd="0" presId="urn:microsoft.com/office/officeart/2005/8/layout/list1"/>
    <dgm:cxn modelId="{07A392BD-48A2-4550-8CAA-DAF8A0FA850F}" type="presParOf" srcId="{32822CB8-6220-4EDF-8A5E-AA3406235121}" destId="{A180E417-0655-4463-9FF8-DDA9A8A40DB9}" srcOrd="2" destOrd="0" presId="urn:microsoft.com/office/officeart/2005/8/layout/list1"/>
    <dgm:cxn modelId="{30371C83-1EE8-4000-9143-AF4ACC4070F6}" type="presParOf" srcId="{32822CB8-6220-4EDF-8A5E-AA3406235121}" destId="{C5BCB571-E549-4738-AB6F-9B745F6D8234}" srcOrd="3" destOrd="0" presId="urn:microsoft.com/office/officeart/2005/8/layout/list1"/>
    <dgm:cxn modelId="{7C6E0E40-7F7F-4C72-A665-BE9088553421}" type="presParOf" srcId="{32822CB8-6220-4EDF-8A5E-AA3406235121}" destId="{ADD69AAE-432D-4FCC-9387-91CA26A9CEA2}" srcOrd="4" destOrd="0" presId="urn:microsoft.com/office/officeart/2005/8/layout/list1"/>
    <dgm:cxn modelId="{E5860293-E236-4CD7-8505-667E87BD39CA}" type="presParOf" srcId="{ADD69AAE-432D-4FCC-9387-91CA26A9CEA2}" destId="{E1703EC6-7901-41D5-9966-3C832FD56CAF}" srcOrd="0" destOrd="0" presId="urn:microsoft.com/office/officeart/2005/8/layout/list1"/>
    <dgm:cxn modelId="{7CC90EE3-9159-4A9D-9BEA-9898C941ABDB}" type="presParOf" srcId="{ADD69AAE-432D-4FCC-9387-91CA26A9CEA2}" destId="{9ACF36AB-68EE-4CFA-AF28-2C01FA6FBE4B}" srcOrd="1" destOrd="0" presId="urn:microsoft.com/office/officeart/2005/8/layout/list1"/>
    <dgm:cxn modelId="{C5168945-9AD8-44CE-9E57-01C59D0499F6}" type="presParOf" srcId="{32822CB8-6220-4EDF-8A5E-AA3406235121}" destId="{CFE0D325-AA22-428E-A07D-8CC1E66AC480}" srcOrd="5" destOrd="0" presId="urn:microsoft.com/office/officeart/2005/8/layout/list1"/>
    <dgm:cxn modelId="{B019723C-ACB0-4964-BAE7-DF451F266DD6}" type="presParOf" srcId="{32822CB8-6220-4EDF-8A5E-AA3406235121}" destId="{D62635B7-0D5E-4972-9319-2B637C7FA211}" srcOrd="6" destOrd="0" presId="urn:microsoft.com/office/officeart/2005/8/layout/list1"/>
    <dgm:cxn modelId="{BBDF3205-7734-46C3-9622-9C151E2D8A2D}" type="presParOf" srcId="{32822CB8-6220-4EDF-8A5E-AA3406235121}" destId="{57307F4D-2966-4FFF-81C5-D80395667423}" srcOrd="7" destOrd="0" presId="urn:microsoft.com/office/officeart/2005/8/layout/list1"/>
    <dgm:cxn modelId="{55FED5BA-D98F-4BFB-96CD-5D55035191F3}" type="presParOf" srcId="{32822CB8-6220-4EDF-8A5E-AA3406235121}" destId="{A0D2A3A4-76FE-4497-8C17-4BE56A9CD998}" srcOrd="8" destOrd="0" presId="urn:microsoft.com/office/officeart/2005/8/layout/list1"/>
    <dgm:cxn modelId="{46059AA9-0507-4F98-8F76-85AD656959A9}" type="presParOf" srcId="{A0D2A3A4-76FE-4497-8C17-4BE56A9CD998}" destId="{BF72144D-9A48-41F7-AAD6-06E5949A13AC}" srcOrd="0" destOrd="0" presId="urn:microsoft.com/office/officeart/2005/8/layout/list1"/>
    <dgm:cxn modelId="{BE5D4EC5-3758-4C7F-BFFD-700EAC7C56F3}" type="presParOf" srcId="{A0D2A3A4-76FE-4497-8C17-4BE56A9CD998}" destId="{C225835F-6577-4A97-A8B8-C6863B77FB97}" srcOrd="1" destOrd="0" presId="urn:microsoft.com/office/officeart/2005/8/layout/list1"/>
    <dgm:cxn modelId="{3D8FA8A9-ED7D-43AC-A080-18363B109387}" type="presParOf" srcId="{32822CB8-6220-4EDF-8A5E-AA3406235121}" destId="{547556CA-0D3B-4A92-B761-83B8F5C9851A}" srcOrd="9" destOrd="0" presId="urn:microsoft.com/office/officeart/2005/8/layout/list1"/>
    <dgm:cxn modelId="{5485FAA7-A650-463E-BD2D-7320BB002CD8}" type="presParOf" srcId="{32822CB8-6220-4EDF-8A5E-AA3406235121}" destId="{7B1A70A5-F607-4794-8441-30612DE2DCDA}" srcOrd="10" destOrd="0" presId="urn:microsoft.com/office/officeart/2005/8/layout/list1"/>
    <dgm:cxn modelId="{12E4B2BD-2463-459E-A037-7AF628515C13}" type="presParOf" srcId="{32822CB8-6220-4EDF-8A5E-AA3406235121}" destId="{E7C1615D-33A4-49A1-A4E8-1913453E927E}" srcOrd="11" destOrd="0" presId="urn:microsoft.com/office/officeart/2005/8/layout/list1"/>
    <dgm:cxn modelId="{2B60FAA0-1A30-44A0-BAAF-08BFC6B0F79B}" type="presParOf" srcId="{32822CB8-6220-4EDF-8A5E-AA3406235121}" destId="{F5D0F762-BCE4-4899-B3DB-E21E2B68F8C9}" srcOrd="12" destOrd="0" presId="urn:microsoft.com/office/officeart/2005/8/layout/list1"/>
    <dgm:cxn modelId="{28671338-5423-4E0A-8EBE-8D2B846BB148}" type="presParOf" srcId="{F5D0F762-BCE4-4899-B3DB-E21E2B68F8C9}" destId="{26E9D8D4-3665-4EF8-A0CF-1C7FEF6BE6CA}" srcOrd="0" destOrd="0" presId="urn:microsoft.com/office/officeart/2005/8/layout/list1"/>
    <dgm:cxn modelId="{D4D51971-A332-4CEE-B56F-B65AC544605E}" type="presParOf" srcId="{F5D0F762-BCE4-4899-B3DB-E21E2B68F8C9}" destId="{C47A1DE1-7FFE-4143-A0B7-093A5CCCDED6}" srcOrd="1" destOrd="0" presId="urn:microsoft.com/office/officeart/2005/8/layout/list1"/>
    <dgm:cxn modelId="{903D5579-990F-44E9-BB78-A6407F529462}" type="presParOf" srcId="{32822CB8-6220-4EDF-8A5E-AA3406235121}" destId="{6B72E680-D1AA-49E4-B489-5131296B8699}" srcOrd="13" destOrd="0" presId="urn:microsoft.com/office/officeart/2005/8/layout/list1"/>
    <dgm:cxn modelId="{1078AE9A-EE94-4560-AAA1-AC9C106BBA24}" type="presParOf" srcId="{32822CB8-6220-4EDF-8A5E-AA3406235121}" destId="{41C6631B-CB49-45B4-9404-4E48FB97F77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EF59BE-FCB4-4D03-B788-21E8470F10F7}"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DBE42650-BD1F-44DF-9309-D2B29813FF58}">
      <dgm:prSet phldrT="[Text]" custT="1"/>
      <dgm:spPr/>
      <dgm:t>
        <a:bodyPr/>
        <a:lstStyle/>
        <a:p>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hoát </a:t>
          </a:r>
          <a:r>
            <a:rPr lang="vi-VN" sz="2800" dirty="0">
              <a:latin typeface="Times New Roman" pitchFamily="18" charset="0"/>
              <a:cs typeface="Times New Roman" pitchFamily="18" charset="0"/>
            </a:rPr>
            <a:t>nạn mù chữ và thói hư tật xấu do xã hội cũ để lại</a:t>
          </a:r>
          <a:endParaRPr lang="en-US" sz="2800" dirty="0">
            <a:latin typeface="Times New Roman" pitchFamily="18" charset="0"/>
            <a:cs typeface="Times New Roman" pitchFamily="18" charset="0"/>
          </a:endParaRPr>
        </a:p>
      </dgm:t>
    </dgm:pt>
    <dgm:pt modelId="{A38ECABC-F236-4080-BFD7-812E6F544625}" type="parTrans" cxnId="{757408B7-82AF-4A94-A7EF-498724E34E80}">
      <dgm:prSet/>
      <dgm:spPr/>
      <dgm:t>
        <a:bodyPr/>
        <a:lstStyle/>
        <a:p>
          <a:endParaRPr lang="en-US" sz="2800">
            <a:latin typeface="Times New Roman" pitchFamily="18" charset="0"/>
            <a:cs typeface="Times New Roman" pitchFamily="18" charset="0"/>
          </a:endParaRPr>
        </a:p>
      </dgm:t>
    </dgm:pt>
    <dgm:pt modelId="{1D85E3BB-879E-4FCC-AC2E-ACD500F14DCA}" type="sibTrans" cxnId="{757408B7-82AF-4A94-A7EF-498724E34E80}">
      <dgm:prSet/>
      <dgm:spPr/>
      <dgm:t>
        <a:bodyPr/>
        <a:lstStyle/>
        <a:p>
          <a:endParaRPr lang="en-US" sz="2800">
            <a:latin typeface="Times New Roman" pitchFamily="18" charset="0"/>
            <a:cs typeface="Times New Roman" pitchFamily="18" charset="0"/>
          </a:endParaRPr>
        </a:p>
      </dgm:t>
    </dgm:pt>
    <dgm:pt modelId="{F16EADBD-DA59-4D6A-BF1A-E1806F1C54DB}">
      <dgm:prSet phldrT="[Text]" custT="1"/>
      <dgm:spPr/>
      <dgm:t>
        <a:bodyPr/>
        <a:lstStyle/>
        <a:p>
          <a:r>
            <a:rPr lang="en-US" sz="2800" dirty="0" smtClean="0">
              <a:latin typeface="Times New Roman" pitchFamily="18" charset="0"/>
              <a:cs typeface="Times New Roman" pitchFamily="18" charset="0"/>
            </a:rPr>
            <a:t>T</a:t>
          </a:r>
          <a:r>
            <a:rPr lang="vi-VN" sz="2800" dirty="0" smtClean="0">
              <a:latin typeface="Times New Roman" pitchFamily="18" charset="0"/>
              <a:cs typeface="Times New Roman" pitchFamily="18" charset="0"/>
            </a:rPr>
            <a:t>rình </a:t>
          </a:r>
          <a:r>
            <a:rPr lang="vi-VN" sz="2800" dirty="0">
              <a:latin typeface="Times New Roman" pitchFamily="18" charset="0"/>
              <a:cs typeface="Times New Roman" pitchFamily="18" charset="0"/>
            </a:rPr>
            <a:t>độ văn hóa ngày càng cao</a:t>
          </a:r>
          <a:endParaRPr lang="en-US" sz="2800" dirty="0">
            <a:latin typeface="Times New Roman" pitchFamily="18" charset="0"/>
            <a:cs typeface="Times New Roman" pitchFamily="18" charset="0"/>
          </a:endParaRPr>
        </a:p>
      </dgm:t>
    </dgm:pt>
    <dgm:pt modelId="{C2E3B8F1-BD5E-4070-AD48-CBB7905B2273}" type="parTrans" cxnId="{60AAACBF-0DD8-45DA-9000-6AABC1000B7E}">
      <dgm:prSet/>
      <dgm:spPr/>
      <dgm:t>
        <a:bodyPr/>
        <a:lstStyle/>
        <a:p>
          <a:endParaRPr lang="en-US" sz="2800">
            <a:latin typeface="Times New Roman" pitchFamily="18" charset="0"/>
            <a:cs typeface="Times New Roman" pitchFamily="18" charset="0"/>
          </a:endParaRPr>
        </a:p>
      </dgm:t>
    </dgm:pt>
    <dgm:pt modelId="{86E2B4B4-6770-4F63-9D45-491E51EBD5C3}" type="sibTrans" cxnId="{60AAACBF-0DD8-45DA-9000-6AABC1000B7E}">
      <dgm:prSet/>
      <dgm:spPr/>
      <dgm:t>
        <a:bodyPr/>
        <a:lstStyle/>
        <a:p>
          <a:endParaRPr lang="en-US" sz="2800">
            <a:latin typeface="Times New Roman" pitchFamily="18" charset="0"/>
            <a:cs typeface="Times New Roman" pitchFamily="18" charset="0"/>
          </a:endParaRPr>
        </a:p>
      </dgm:t>
    </dgm:pt>
    <dgm:pt modelId="{F1A198A2-5319-4CC9-9110-BE90E58064BF}">
      <dgm:prSet phldrT="[Text]" custT="1"/>
      <dgm:spPr/>
      <dgm:t>
        <a:bodyPr/>
        <a:lstStyle/>
        <a:p>
          <a:r>
            <a:rPr lang="en-US" sz="2800" dirty="0" smtClean="0">
              <a:latin typeface="Times New Roman" pitchFamily="18" charset="0"/>
              <a:cs typeface="Times New Roman" pitchFamily="18" charset="0"/>
            </a:rPr>
            <a:t>H</a:t>
          </a:r>
          <a:r>
            <a:rPr lang="vi-VN" sz="2800" dirty="0" smtClean="0">
              <a:latin typeface="Times New Roman" pitchFamily="18" charset="0"/>
              <a:cs typeface="Times New Roman" pitchFamily="18" charset="0"/>
            </a:rPr>
            <a:t>iểu </a:t>
          </a:r>
          <a:r>
            <a:rPr lang="vi-VN" sz="2800" dirty="0">
              <a:latin typeface="Times New Roman" pitchFamily="18" charset="0"/>
              <a:cs typeface="Times New Roman" pitchFamily="18" charset="0"/>
            </a:rPr>
            <a:t>biết cần thiết về khoa học, kỹ thuật tiên tiến để xây dựng chủ nghĩa xã hội</a:t>
          </a:r>
          <a:endParaRPr lang="en-US" sz="2800" dirty="0">
            <a:latin typeface="Times New Roman" pitchFamily="18" charset="0"/>
            <a:cs typeface="Times New Roman" pitchFamily="18" charset="0"/>
          </a:endParaRPr>
        </a:p>
      </dgm:t>
    </dgm:pt>
    <dgm:pt modelId="{60916003-5B37-4EA6-A79D-88BB53728DA7}" type="parTrans" cxnId="{1A53B70F-12B1-4A23-B3EB-A24FF1583839}">
      <dgm:prSet/>
      <dgm:spPr/>
      <dgm:t>
        <a:bodyPr/>
        <a:lstStyle/>
        <a:p>
          <a:endParaRPr lang="en-US" sz="2800">
            <a:latin typeface="Times New Roman" pitchFamily="18" charset="0"/>
            <a:cs typeface="Times New Roman" pitchFamily="18" charset="0"/>
          </a:endParaRPr>
        </a:p>
      </dgm:t>
    </dgm:pt>
    <dgm:pt modelId="{CED1BF17-133B-42A5-9196-650C2560CB32}" type="sibTrans" cxnId="{1A53B70F-12B1-4A23-B3EB-A24FF1583839}">
      <dgm:prSet/>
      <dgm:spPr/>
      <dgm:t>
        <a:bodyPr/>
        <a:lstStyle/>
        <a:p>
          <a:endParaRPr lang="en-US" sz="2800">
            <a:latin typeface="Times New Roman" pitchFamily="18" charset="0"/>
            <a:cs typeface="Times New Roman" pitchFamily="18" charset="0"/>
          </a:endParaRPr>
        </a:p>
      </dgm:t>
    </dgm:pt>
    <dgm:pt modelId="{DABD925F-C85F-4032-AE25-7B667936FF12}">
      <dgm:prSet phldrT="[Text]" custT="1"/>
      <dgm:spPr/>
      <dgm:t>
        <a:bodyPr/>
        <a:lstStyle/>
        <a:p>
          <a:r>
            <a:rPr lang="en-US" sz="2800" dirty="0" smtClean="0">
              <a:latin typeface="Times New Roman" pitchFamily="18" charset="0"/>
              <a:cs typeface="Times New Roman" pitchFamily="18" charset="0"/>
            </a:rPr>
            <a:t>N</a:t>
          </a:r>
          <a:r>
            <a:rPr lang="vi-VN" sz="2800" dirty="0" smtClean="0">
              <a:latin typeface="Times New Roman" pitchFamily="18" charset="0"/>
              <a:cs typeface="Times New Roman" pitchFamily="18" charset="0"/>
            </a:rPr>
            <a:t>âng </a:t>
          </a:r>
          <a:r>
            <a:rPr lang="vi-VN" sz="2800" dirty="0">
              <a:latin typeface="Times New Roman" pitchFamily="18" charset="0"/>
              <a:cs typeface="Times New Roman" pitchFamily="18" charset="0"/>
            </a:rPr>
            <a:t>cao đời sống vật chất và văn hóa.</a:t>
          </a:r>
          <a:endParaRPr lang="en-US" sz="2800" dirty="0">
            <a:latin typeface="Times New Roman" pitchFamily="18" charset="0"/>
            <a:cs typeface="Times New Roman" pitchFamily="18" charset="0"/>
          </a:endParaRPr>
        </a:p>
      </dgm:t>
    </dgm:pt>
    <dgm:pt modelId="{20A3DE6D-FD4D-4E79-A495-8B0B3768EDE9}" type="parTrans" cxnId="{ACC8BA1F-6E43-4E45-81D5-6D7514372C31}">
      <dgm:prSet/>
      <dgm:spPr/>
      <dgm:t>
        <a:bodyPr/>
        <a:lstStyle/>
        <a:p>
          <a:endParaRPr lang="en-US" sz="2800">
            <a:latin typeface="Times New Roman" pitchFamily="18" charset="0"/>
            <a:cs typeface="Times New Roman" pitchFamily="18" charset="0"/>
          </a:endParaRPr>
        </a:p>
      </dgm:t>
    </dgm:pt>
    <dgm:pt modelId="{3EABC2DC-3FD8-4741-8AD5-3CE4376BE5EB}" type="sibTrans" cxnId="{ACC8BA1F-6E43-4E45-81D5-6D7514372C31}">
      <dgm:prSet/>
      <dgm:spPr/>
      <dgm:t>
        <a:bodyPr/>
        <a:lstStyle/>
        <a:p>
          <a:endParaRPr lang="en-US" sz="2800">
            <a:latin typeface="Times New Roman" pitchFamily="18" charset="0"/>
            <a:cs typeface="Times New Roman" pitchFamily="18" charset="0"/>
          </a:endParaRPr>
        </a:p>
      </dgm:t>
    </dgm:pt>
    <dgm:pt modelId="{E9FDA9B0-C173-4073-B761-B7FB64322E40}" type="pres">
      <dgm:prSet presAssocID="{3FEF59BE-FCB4-4D03-B788-21E8470F10F7}" presName="linear" presStyleCnt="0">
        <dgm:presLayoutVars>
          <dgm:dir/>
          <dgm:animLvl val="lvl"/>
          <dgm:resizeHandles val="exact"/>
        </dgm:presLayoutVars>
      </dgm:prSet>
      <dgm:spPr/>
      <dgm:t>
        <a:bodyPr/>
        <a:lstStyle/>
        <a:p>
          <a:endParaRPr lang="en-US"/>
        </a:p>
      </dgm:t>
    </dgm:pt>
    <dgm:pt modelId="{5A0B18CF-1C3B-4A36-B856-54B5C21273DC}" type="pres">
      <dgm:prSet presAssocID="{DBE42650-BD1F-44DF-9309-D2B29813FF58}" presName="parentLin" presStyleCnt="0"/>
      <dgm:spPr/>
      <dgm:t>
        <a:bodyPr/>
        <a:lstStyle/>
        <a:p>
          <a:endParaRPr lang="en-US"/>
        </a:p>
      </dgm:t>
    </dgm:pt>
    <dgm:pt modelId="{427C1D73-DEBC-4745-AC14-CDBF12BE8C3C}" type="pres">
      <dgm:prSet presAssocID="{DBE42650-BD1F-44DF-9309-D2B29813FF58}" presName="parentLeftMargin" presStyleLbl="node1" presStyleIdx="0" presStyleCnt="4"/>
      <dgm:spPr/>
      <dgm:t>
        <a:bodyPr/>
        <a:lstStyle/>
        <a:p>
          <a:endParaRPr lang="en-US"/>
        </a:p>
      </dgm:t>
    </dgm:pt>
    <dgm:pt modelId="{2D62F6AD-75A6-45EF-9115-8E5E6E7338B2}" type="pres">
      <dgm:prSet presAssocID="{DBE42650-BD1F-44DF-9309-D2B29813FF58}" presName="parentText" presStyleLbl="node1" presStyleIdx="0" presStyleCnt="4" custScaleX="100376" custScaleY="181662">
        <dgm:presLayoutVars>
          <dgm:chMax val="0"/>
          <dgm:bulletEnabled val="1"/>
        </dgm:presLayoutVars>
      </dgm:prSet>
      <dgm:spPr/>
      <dgm:t>
        <a:bodyPr/>
        <a:lstStyle/>
        <a:p>
          <a:endParaRPr lang="en-US"/>
        </a:p>
      </dgm:t>
    </dgm:pt>
    <dgm:pt modelId="{B1468677-2A74-424A-9BE6-CED9E0C5D6ED}" type="pres">
      <dgm:prSet presAssocID="{DBE42650-BD1F-44DF-9309-D2B29813FF58}" presName="negativeSpace" presStyleCnt="0"/>
      <dgm:spPr/>
      <dgm:t>
        <a:bodyPr/>
        <a:lstStyle/>
        <a:p>
          <a:endParaRPr lang="en-US"/>
        </a:p>
      </dgm:t>
    </dgm:pt>
    <dgm:pt modelId="{15AF36D0-E1B6-4177-877A-703D4ACCE74D}" type="pres">
      <dgm:prSet presAssocID="{DBE42650-BD1F-44DF-9309-D2B29813FF58}" presName="childText" presStyleLbl="conFgAcc1" presStyleIdx="0" presStyleCnt="4">
        <dgm:presLayoutVars>
          <dgm:bulletEnabled val="1"/>
        </dgm:presLayoutVars>
      </dgm:prSet>
      <dgm:spPr/>
      <dgm:t>
        <a:bodyPr/>
        <a:lstStyle/>
        <a:p>
          <a:endParaRPr lang="en-US"/>
        </a:p>
      </dgm:t>
    </dgm:pt>
    <dgm:pt modelId="{46BD95AC-19E7-492F-932A-8B20B3C51EF3}" type="pres">
      <dgm:prSet presAssocID="{1D85E3BB-879E-4FCC-AC2E-ACD500F14DCA}" presName="spaceBetweenRectangles" presStyleCnt="0"/>
      <dgm:spPr/>
      <dgm:t>
        <a:bodyPr/>
        <a:lstStyle/>
        <a:p>
          <a:endParaRPr lang="en-US"/>
        </a:p>
      </dgm:t>
    </dgm:pt>
    <dgm:pt modelId="{684E81E6-22DD-42F9-BAED-F479774204FD}" type="pres">
      <dgm:prSet presAssocID="{F16EADBD-DA59-4D6A-BF1A-E1806F1C54DB}" presName="parentLin" presStyleCnt="0"/>
      <dgm:spPr/>
      <dgm:t>
        <a:bodyPr/>
        <a:lstStyle/>
        <a:p>
          <a:endParaRPr lang="en-US"/>
        </a:p>
      </dgm:t>
    </dgm:pt>
    <dgm:pt modelId="{EAF3CEC0-9550-46E6-8A68-74A87F6B2741}" type="pres">
      <dgm:prSet presAssocID="{F16EADBD-DA59-4D6A-BF1A-E1806F1C54DB}" presName="parentLeftMargin" presStyleLbl="node1" presStyleIdx="0" presStyleCnt="4"/>
      <dgm:spPr/>
      <dgm:t>
        <a:bodyPr/>
        <a:lstStyle/>
        <a:p>
          <a:endParaRPr lang="en-US"/>
        </a:p>
      </dgm:t>
    </dgm:pt>
    <dgm:pt modelId="{8533DCD4-410D-4847-8929-A12DF0466DA1}" type="pres">
      <dgm:prSet presAssocID="{F16EADBD-DA59-4D6A-BF1A-E1806F1C54DB}" presName="parentText" presStyleLbl="node1" presStyleIdx="1" presStyleCnt="4" custScaleX="101857" custScaleY="117604">
        <dgm:presLayoutVars>
          <dgm:chMax val="0"/>
          <dgm:bulletEnabled val="1"/>
        </dgm:presLayoutVars>
      </dgm:prSet>
      <dgm:spPr/>
      <dgm:t>
        <a:bodyPr/>
        <a:lstStyle/>
        <a:p>
          <a:endParaRPr lang="en-US"/>
        </a:p>
      </dgm:t>
    </dgm:pt>
    <dgm:pt modelId="{A62CA09F-7B8E-47BF-A527-02D9861513E3}" type="pres">
      <dgm:prSet presAssocID="{F16EADBD-DA59-4D6A-BF1A-E1806F1C54DB}" presName="negativeSpace" presStyleCnt="0"/>
      <dgm:spPr/>
      <dgm:t>
        <a:bodyPr/>
        <a:lstStyle/>
        <a:p>
          <a:endParaRPr lang="en-US"/>
        </a:p>
      </dgm:t>
    </dgm:pt>
    <dgm:pt modelId="{27B2A46D-912C-4A71-B0A7-98C15CF9CD31}" type="pres">
      <dgm:prSet presAssocID="{F16EADBD-DA59-4D6A-BF1A-E1806F1C54DB}" presName="childText" presStyleLbl="conFgAcc1" presStyleIdx="1" presStyleCnt="4">
        <dgm:presLayoutVars>
          <dgm:bulletEnabled val="1"/>
        </dgm:presLayoutVars>
      </dgm:prSet>
      <dgm:spPr/>
      <dgm:t>
        <a:bodyPr/>
        <a:lstStyle/>
        <a:p>
          <a:endParaRPr lang="en-US"/>
        </a:p>
      </dgm:t>
    </dgm:pt>
    <dgm:pt modelId="{FE513604-2C1A-498B-9354-6905D1436425}" type="pres">
      <dgm:prSet presAssocID="{86E2B4B4-6770-4F63-9D45-491E51EBD5C3}" presName="spaceBetweenRectangles" presStyleCnt="0"/>
      <dgm:spPr/>
      <dgm:t>
        <a:bodyPr/>
        <a:lstStyle/>
        <a:p>
          <a:endParaRPr lang="en-US"/>
        </a:p>
      </dgm:t>
    </dgm:pt>
    <dgm:pt modelId="{F78B15BB-6830-49B6-BA26-62C1612555C5}" type="pres">
      <dgm:prSet presAssocID="{F1A198A2-5319-4CC9-9110-BE90E58064BF}" presName="parentLin" presStyleCnt="0"/>
      <dgm:spPr/>
      <dgm:t>
        <a:bodyPr/>
        <a:lstStyle/>
        <a:p>
          <a:endParaRPr lang="en-US"/>
        </a:p>
      </dgm:t>
    </dgm:pt>
    <dgm:pt modelId="{07D45BFD-B4A5-4DE6-9DA7-C1B050A4C322}" type="pres">
      <dgm:prSet presAssocID="{F1A198A2-5319-4CC9-9110-BE90E58064BF}" presName="parentLeftMargin" presStyleLbl="node1" presStyleIdx="1" presStyleCnt="4"/>
      <dgm:spPr/>
      <dgm:t>
        <a:bodyPr/>
        <a:lstStyle/>
        <a:p>
          <a:endParaRPr lang="en-US"/>
        </a:p>
      </dgm:t>
    </dgm:pt>
    <dgm:pt modelId="{0153914A-7EE0-49A1-BF44-6A9EF7EBAFDD}" type="pres">
      <dgm:prSet presAssocID="{F1A198A2-5319-4CC9-9110-BE90E58064BF}" presName="parentText" presStyleLbl="node1" presStyleIdx="2" presStyleCnt="4" custScaleX="102609" custScaleY="203403">
        <dgm:presLayoutVars>
          <dgm:chMax val="0"/>
          <dgm:bulletEnabled val="1"/>
        </dgm:presLayoutVars>
      </dgm:prSet>
      <dgm:spPr/>
      <dgm:t>
        <a:bodyPr/>
        <a:lstStyle/>
        <a:p>
          <a:endParaRPr lang="en-US"/>
        </a:p>
      </dgm:t>
    </dgm:pt>
    <dgm:pt modelId="{0762FD01-C2F5-4F0A-91F2-A454A1A907AA}" type="pres">
      <dgm:prSet presAssocID="{F1A198A2-5319-4CC9-9110-BE90E58064BF}" presName="negativeSpace" presStyleCnt="0"/>
      <dgm:spPr/>
      <dgm:t>
        <a:bodyPr/>
        <a:lstStyle/>
        <a:p>
          <a:endParaRPr lang="en-US"/>
        </a:p>
      </dgm:t>
    </dgm:pt>
    <dgm:pt modelId="{4F221D6F-FF66-4471-BC69-5F41473D5F8E}" type="pres">
      <dgm:prSet presAssocID="{F1A198A2-5319-4CC9-9110-BE90E58064BF}" presName="childText" presStyleLbl="conFgAcc1" presStyleIdx="2" presStyleCnt="4">
        <dgm:presLayoutVars>
          <dgm:bulletEnabled val="1"/>
        </dgm:presLayoutVars>
      </dgm:prSet>
      <dgm:spPr/>
      <dgm:t>
        <a:bodyPr/>
        <a:lstStyle/>
        <a:p>
          <a:endParaRPr lang="en-US"/>
        </a:p>
      </dgm:t>
    </dgm:pt>
    <dgm:pt modelId="{D7718B0E-8775-4D4A-A840-DF58F15D332D}" type="pres">
      <dgm:prSet presAssocID="{CED1BF17-133B-42A5-9196-650C2560CB32}" presName="spaceBetweenRectangles" presStyleCnt="0"/>
      <dgm:spPr/>
      <dgm:t>
        <a:bodyPr/>
        <a:lstStyle/>
        <a:p>
          <a:endParaRPr lang="en-US"/>
        </a:p>
      </dgm:t>
    </dgm:pt>
    <dgm:pt modelId="{83DB4528-DA58-48A7-9EC7-D9886B3665AA}" type="pres">
      <dgm:prSet presAssocID="{DABD925F-C85F-4032-AE25-7B667936FF12}" presName="parentLin" presStyleCnt="0"/>
      <dgm:spPr/>
      <dgm:t>
        <a:bodyPr/>
        <a:lstStyle/>
        <a:p>
          <a:endParaRPr lang="en-US"/>
        </a:p>
      </dgm:t>
    </dgm:pt>
    <dgm:pt modelId="{4AE747D2-6A9F-4537-ADCD-EC3A511B7403}" type="pres">
      <dgm:prSet presAssocID="{DABD925F-C85F-4032-AE25-7B667936FF12}" presName="parentLeftMargin" presStyleLbl="node1" presStyleIdx="2" presStyleCnt="4"/>
      <dgm:spPr/>
      <dgm:t>
        <a:bodyPr/>
        <a:lstStyle/>
        <a:p>
          <a:endParaRPr lang="en-US"/>
        </a:p>
      </dgm:t>
    </dgm:pt>
    <dgm:pt modelId="{2C7705AA-BF2C-4900-A1BA-C9B2FC23A5DA}" type="pres">
      <dgm:prSet presAssocID="{DABD925F-C85F-4032-AE25-7B667936FF12}" presName="parentText" presStyleLbl="node1" presStyleIdx="3" presStyleCnt="4" custScaleX="101105" custScaleY="144963">
        <dgm:presLayoutVars>
          <dgm:chMax val="0"/>
          <dgm:bulletEnabled val="1"/>
        </dgm:presLayoutVars>
      </dgm:prSet>
      <dgm:spPr/>
      <dgm:t>
        <a:bodyPr/>
        <a:lstStyle/>
        <a:p>
          <a:endParaRPr lang="en-US"/>
        </a:p>
      </dgm:t>
    </dgm:pt>
    <dgm:pt modelId="{2539E640-2E1F-48D6-945F-9AF8536D6A04}" type="pres">
      <dgm:prSet presAssocID="{DABD925F-C85F-4032-AE25-7B667936FF12}" presName="negativeSpace" presStyleCnt="0"/>
      <dgm:spPr/>
      <dgm:t>
        <a:bodyPr/>
        <a:lstStyle/>
        <a:p>
          <a:endParaRPr lang="en-US"/>
        </a:p>
      </dgm:t>
    </dgm:pt>
    <dgm:pt modelId="{D89D923E-6FA2-47D6-8463-5DFF77FC1B3F}" type="pres">
      <dgm:prSet presAssocID="{DABD925F-C85F-4032-AE25-7B667936FF12}" presName="childText" presStyleLbl="conFgAcc1" presStyleIdx="3" presStyleCnt="4">
        <dgm:presLayoutVars>
          <dgm:bulletEnabled val="1"/>
        </dgm:presLayoutVars>
      </dgm:prSet>
      <dgm:spPr/>
      <dgm:t>
        <a:bodyPr/>
        <a:lstStyle/>
        <a:p>
          <a:endParaRPr lang="en-US"/>
        </a:p>
      </dgm:t>
    </dgm:pt>
  </dgm:ptLst>
  <dgm:cxnLst>
    <dgm:cxn modelId="{B53E3038-E155-408F-B560-6F61A085328A}" type="presOf" srcId="{DABD925F-C85F-4032-AE25-7B667936FF12}" destId="{2C7705AA-BF2C-4900-A1BA-C9B2FC23A5DA}" srcOrd="1" destOrd="0" presId="urn:microsoft.com/office/officeart/2005/8/layout/list1"/>
    <dgm:cxn modelId="{04F6B0E5-E737-4027-8F2D-EC229D110BF3}" type="presOf" srcId="{DABD925F-C85F-4032-AE25-7B667936FF12}" destId="{4AE747D2-6A9F-4537-ADCD-EC3A511B7403}" srcOrd="0" destOrd="0" presId="urn:microsoft.com/office/officeart/2005/8/layout/list1"/>
    <dgm:cxn modelId="{57B07113-C3BF-44A2-87A4-D29D45CB80C5}" type="presOf" srcId="{F1A198A2-5319-4CC9-9110-BE90E58064BF}" destId="{0153914A-7EE0-49A1-BF44-6A9EF7EBAFDD}" srcOrd="1" destOrd="0" presId="urn:microsoft.com/office/officeart/2005/8/layout/list1"/>
    <dgm:cxn modelId="{60AAACBF-0DD8-45DA-9000-6AABC1000B7E}" srcId="{3FEF59BE-FCB4-4D03-B788-21E8470F10F7}" destId="{F16EADBD-DA59-4D6A-BF1A-E1806F1C54DB}" srcOrd="1" destOrd="0" parTransId="{C2E3B8F1-BD5E-4070-AD48-CBB7905B2273}" sibTransId="{86E2B4B4-6770-4F63-9D45-491E51EBD5C3}"/>
    <dgm:cxn modelId="{3DBF6AA9-7173-4BAB-A92F-B3C438296571}" type="presOf" srcId="{3FEF59BE-FCB4-4D03-B788-21E8470F10F7}" destId="{E9FDA9B0-C173-4073-B761-B7FB64322E40}" srcOrd="0" destOrd="0" presId="urn:microsoft.com/office/officeart/2005/8/layout/list1"/>
    <dgm:cxn modelId="{3B68E744-7BBF-4105-A91F-CE3BD1FB3448}" type="presOf" srcId="{F16EADBD-DA59-4D6A-BF1A-E1806F1C54DB}" destId="{8533DCD4-410D-4847-8929-A12DF0466DA1}" srcOrd="1" destOrd="0" presId="urn:microsoft.com/office/officeart/2005/8/layout/list1"/>
    <dgm:cxn modelId="{B5BD06FF-B0D1-4CD4-842A-6A16263FBB68}" type="presOf" srcId="{DBE42650-BD1F-44DF-9309-D2B29813FF58}" destId="{2D62F6AD-75A6-45EF-9115-8E5E6E7338B2}" srcOrd="1" destOrd="0" presId="urn:microsoft.com/office/officeart/2005/8/layout/list1"/>
    <dgm:cxn modelId="{ACC8BA1F-6E43-4E45-81D5-6D7514372C31}" srcId="{3FEF59BE-FCB4-4D03-B788-21E8470F10F7}" destId="{DABD925F-C85F-4032-AE25-7B667936FF12}" srcOrd="3" destOrd="0" parTransId="{20A3DE6D-FD4D-4E79-A495-8B0B3768EDE9}" sibTransId="{3EABC2DC-3FD8-4741-8AD5-3CE4376BE5EB}"/>
    <dgm:cxn modelId="{02E7CDB2-B4B1-4A22-BBEF-DB57650C76E9}" type="presOf" srcId="{F16EADBD-DA59-4D6A-BF1A-E1806F1C54DB}" destId="{EAF3CEC0-9550-46E6-8A68-74A87F6B2741}" srcOrd="0" destOrd="0" presId="urn:microsoft.com/office/officeart/2005/8/layout/list1"/>
    <dgm:cxn modelId="{1A53B70F-12B1-4A23-B3EB-A24FF1583839}" srcId="{3FEF59BE-FCB4-4D03-B788-21E8470F10F7}" destId="{F1A198A2-5319-4CC9-9110-BE90E58064BF}" srcOrd="2" destOrd="0" parTransId="{60916003-5B37-4EA6-A79D-88BB53728DA7}" sibTransId="{CED1BF17-133B-42A5-9196-650C2560CB32}"/>
    <dgm:cxn modelId="{757408B7-82AF-4A94-A7EF-498724E34E80}" srcId="{3FEF59BE-FCB4-4D03-B788-21E8470F10F7}" destId="{DBE42650-BD1F-44DF-9309-D2B29813FF58}" srcOrd="0" destOrd="0" parTransId="{A38ECABC-F236-4080-BFD7-812E6F544625}" sibTransId="{1D85E3BB-879E-4FCC-AC2E-ACD500F14DCA}"/>
    <dgm:cxn modelId="{296D5D20-0314-4F93-B0AD-59B37A5DEFD6}" type="presOf" srcId="{F1A198A2-5319-4CC9-9110-BE90E58064BF}" destId="{07D45BFD-B4A5-4DE6-9DA7-C1B050A4C322}" srcOrd="0" destOrd="0" presId="urn:microsoft.com/office/officeart/2005/8/layout/list1"/>
    <dgm:cxn modelId="{46CE7434-BD52-42AF-B526-056179F548ED}" type="presOf" srcId="{DBE42650-BD1F-44DF-9309-D2B29813FF58}" destId="{427C1D73-DEBC-4745-AC14-CDBF12BE8C3C}" srcOrd="0" destOrd="0" presId="urn:microsoft.com/office/officeart/2005/8/layout/list1"/>
    <dgm:cxn modelId="{821AEB89-CD9B-4E20-A119-BF9D49711B23}" type="presParOf" srcId="{E9FDA9B0-C173-4073-B761-B7FB64322E40}" destId="{5A0B18CF-1C3B-4A36-B856-54B5C21273DC}" srcOrd="0" destOrd="0" presId="urn:microsoft.com/office/officeart/2005/8/layout/list1"/>
    <dgm:cxn modelId="{29EBA6C6-1237-4015-9291-F0006FA9EBC5}" type="presParOf" srcId="{5A0B18CF-1C3B-4A36-B856-54B5C21273DC}" destId="{427C1D73-DEBC-4745-AC14-CDBF12BE8C3C}" srcOrd="0" destOrd="0" presId="urn:microsoft.com/office/officeart/2005/8/layout/list1"/>
    <dgm:cxn modelId="{F3AE5E2E-7546-4EBC-8FDB-309F1025D25E}" type="presParOf" srcId="{5A0B18CF-1C3B-4A36-B856-54B5C21273DC}" destId="{2D62F6AD-75A6-45EF-9115-8E5E6E7338B2}" srcOrd="1" destOrd="0" presId="urn:microsoft.com/office/officeart/2005/8/layout/list1"/>
    <dgm:cxn modelId="{A80BF8AC-7300-41FA-91F1-EC10BAFE53E7}" type="presParOf" srcId="{E9FDA9B0-C173-4073-B761-B7FB64322E40}" destId="{B1468677-2A74-424A-9BE6-CED9E0C5D6ED}" srcOrd="1" destOrd="0" presId="urn:microsoft.com/office/officeart/2005/8/layout/list1"/>
    <dgm:cxn modelId="{E1CD21E3-7664-4AE3-B2FD-67ACA77C7A0D}" type="presParOf" srcId="{E9FDA9B0-C173-4073-B761-B7FB64322E40}" destId="{15AF36D0-E1B6-4177-877A-703D4ACCE74D}" srcOrd="2" destOrd="0" presId="urn:microsoft.com/office/officeart/2005/8/layout/list1"/>
    <dgm:cxn modelId="{907984E3-5732-4046-893C-9ED41143DBB4}" type="presParOf" srcId="{E9FDA9B0-C173-4073-B761-B7FB64322E40}" destId="{46BD95AC-19E7-492F-932A-8B20B3C51EF3}" srcOrd="3" destOrd="0" presId="urn:microsoft.com/office/officeart/2005/8/layout/list1"/>
    <dgm:cxn modelId="{9F7757FC-9A46-44EA-9616-F09F25C68702}" type="presParOf" srcId="{E9FDA9B0-C173-4073-B761-B7FB64322E40}" destId="{684E81E6-22DD-42F9-BAED-F479774204FD}" srcOrd="4" destOrd="0" presId="urn:microsoft.com/office/officeart/2005/8/layout/list1"/>
    <dgm:cxn modelId="{C01DA1CC-FF7E-41E5-B8BF-3B86A2D65A74}" type="presParOf" srcId="{684E81E6-22DD-42F9-BAED-F479774204FD}" destId="{EAF3CEC0-9550-46E6-8A68-74A87F6B2741}" srcOrd="0" destOrd="0" presId="urn:microsoft.com/office/officeart/2005/8/layout/list1"/>
    <dgm:cxn modelId="{63CE633E-2DAD-442D-A24C-571C1AD9C4E3}" type="presParOf" srcId="{684E81E6-22DD-42F9-BAED-F479774204FD}" destId="{8533DCD4-410D-4847-8929-A12DF0466DA1}" srcOrd="1" destOrd="0" presId="urn:microsoft.com/office/officeart/2005/8/layout/list1"/>
    <dgm:cxn modelId="{6C9A41AC-D2B1-4BC0-AD7E-E1FF19D75EF9}" type="presParOf" srcId="{E9FDA9B0-C173-4073-B761-B7FB64322E40}" destId="{A62CA09F-7B8E-47BF-A527-02D9861513E3}" srcOrd="5" destOrd="0" presId="urn:microsoft.com/office/officeart/2005/8/layout/list1"/>
    <dgm:cxn modelId="{336E09FA-8EB7-4628-89F1-A33A497A30B7}" type="presParOf" srcId="{E9FDA9B0-C173-4073-B761-B7FB64322E40}" destId="{27B2A46D-912C-4A71-B0A7-98C15CF9CD31}" srcOrd="6" destOrd="0" presId="urn:microsoft.com/office/officeart/2005/8/layout/list1"/>
    <dgm:cxn modelId="{60F294C1-4FAA-4E19-9521-E2FB6293E488}" type="presParOf" srcId="{E9FDA9B0-C173-4073-B761-B7FB64322E40}" destId="{FE513604-2C1A-498B-9354-6905D1436425}" srcOrd="7" destOrd="0" presId="urn:microsoft.com/office/officeart/2005/8/layout/list1"/>
    <dgm:cxn modelId="{793CAEE1-C966-405B-B329-7561CA93217F}" type="presParOf" srcId="{E9FDA9B0-C173-4073-B761-B7FB64322E40}" destId="{F78B15BB-6830-49B6-BA26-62C1612555C5}" srcOrd="8" destOrd="0" presId="urn:microsoft.com/office/officeart/2005/8/layout/list1"/>
    <dgm:cxn modelId="{09E77B57-3E3D-4A0A-B789-8184009D958F}" type="presParOf" srcId="{F78B15BB-6830-49B6-BA26-62C1612555C5}" destId="{07D45BFD-B4A5-4DE6-9DA7-C1B050A4C322}" srcOrd="0" destOrd="0" presId="urn:microsoft.com/office/officeart/2005/8/layout/list1"/>
    <dgm:cxn modelId="{73230679-0FC8-43DE-8184-FD9DB8A75B29}" type="presParOf" srcId="{F78B15BB-6830-49B6-BA26-62C1612555C5}" destId="{0153914A-7EE0-49A1-BF44-6A9EF7EBAFDD}" srcOrd="1" destOrd="0" presId="urn:microsoft.com/office/officeart/2005/8/layout/list1"/>
    <dgm:cxn modelId="{AC613B53-D3DF-4460-BF4A-2AC5D284BF95}" type="presParOf" srcId="{E9FDA9B0-C173-4073-B761-B7FB64322E40}" destId="{0762FD01-C2F5-4F0A-91F2-A454A1A907AA}" srcOrd="9" destOrd="0" presId="urn:microsoft.com/office/officeart/2005/8/layout/list1"/>
    <dgm:cxn modelId="{3519F918-9B2C-4536-B7DD-FDE28F6452DB}" type="presParOf" srcId="{E9FDA9B0-C173-4073-B761-B7FB64322E40}" destId="{4F221D6F-FF66-4471-BC69-5F41473D5F8E}" srcOrd="10" destOrd="0" presId="urn:microsoft.com/office/officeart/2005/8/layout/list1"/>
    <dgm:cxn modelId="{F5CE186F-0828-4E7A-B638-3EA2ED655FA6}" type="presParOf" srcId="{E9FDA9B0-C173-4073-B761-B7FB64322E40}" destId="{D7718B0E-8775-4D4A-A840-DF58F15D332D}" srcOrd="11" destOrd="0" presId="urn:microsoft.com/office/officeart/2005/8/layout/list1"/>
    <dgm:cxn modelId="{4792FF2B-CEB6-4D75-AC55-207600CBAB02}" type="presParOf" srcId="{E9FDA9B0-C173-4073-B761-B7FB64322E40}" destId="{83DB4528-DA58-48A7-9EC7-D9886B3665AA}" srcOrd="12" destOrd="0" presId="urn:microsoft.com/office/officeart/2005/8/layout/list1"/>
    <dgm:cxn modelId="{D540BC0B-ECC9-4974-9345-A4679B6B9634}" type="presParOf" srcId="{83DB4528-DA58-48A7-9EC7-D9886B3665AA}" destId="{4AE747D2-6A9F-4537-ADCD-EC3A511B7403}" srcOrd="0" destOrd="0" presId="urn:microsoft.com/office/officeart/2005/8/layout/list1"/>
    <dgm:cxn modelId="{4FFB55F1-AA6C-4F36-839F-2CB0AF2E76E4}" type="presParOf" srcId="{83DB4528-DA58-48A7-9EC7-D9886B3665AA}" destId="{2C7705AA-BF2C-4900-A1BA-C9B2FC23A5DA}" srcOrd="1" destOrd="0" presId="urn:microsoft.com/office/officeart/2005/8/layout/list1"/>
    <dgm:cxn modelId="{7841A364-3B91-462F-B8DF-67AFAA648EB4}" type="presParOf" srcId="{E9FDA9B0-C173-4073-B761-B7FB64322E40}" destId="{2539E640-2E1F-48D6-945F-9AF8536D6A04}" srcOrd="13" destOrd="0" presId="urn:microsoft.com/office/officeart/2005/8/layout/list1"/>
    <dgm:cxn modelId="{23F0465D-51A7-4B3E-9902-CAE988730DC2}" type="presParOf" srcId="{E9FDA9B0-C173-4073-B761-B7FB64322E40}" destId="{D89D923E-6FA2-47D6-8463-5DFF77FC1B3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1FB5F-7978-4683-9CA5-2728C8EBB4BE}">
      <dsp:nvSpPr>
        <dsp:cNvPr id="0" name=""/>
        <dsp:cNvSpPr/>
      </dsp:nvSpPr>
      <dsp:spPr>
        <a:xfrm>
          <a:off x="2679238" y="2122495"/>
          <a:ext cx="2566323" cy="2539494"/>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vi-VN" sz="2200" kern="1200" dirty="0" smtClean="0">
              <a:latin typeface="+mj-lt"/>
            </a:rPr>
            <a:t>Đề cương văn hóa Việt Nam là bản tuyên ngôn, Cương lĩnh của Đảng về văn hóa </a:t>
          </a:r>
          <a:endParaRPr lang="en-US" sz="2200" kern="1200" dirty="0"/>
        </a:p>
      </dsp:txBody>
      <dsp:txXfrm>
        <a:off x="3055067" y="2494395"/>
        <a:ext cx="1814665" cy="1795694"/>
      </dsp:txXfrm>
    </dsp:sp>
    <dsp:sp modelId="{B130D064-5C90-43C8-8DF9-3754C859E554}">
      <dsp:nvSpPr>
        <dsp:cNvPr id="0" name=""/>
        <dsp:cNvSpPr/>
      </dsp:nvSpPr>
      <dsp:spPr>
        <a:xfrm rot="12583992">
          <a:off x="1015269" y="1945696"/>
          <a:ext cx="1864308" cy="591352"/>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41DBF50-C518-471E-BDCC-8F7D66BBDA48}">
      <dsp:nvSpPr>
        <dsp:cNvPr id="0" name=""/>
        <dsp:cNvSpPr/>
      </dsp:nvSpPr>
      <dsp:spPr>
        <a:xfrm>
          <a:off x="152405" y="990589"/>
          <a:ext cx="1971174" cy="157693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vi-VN" sz="3300" kern="1200" dirty="0" smtClean="0">
              <a:latin typeface="+mj-lt"/>
            </a:rPr>
            <a:t>Dân tộc hóa </a:t>
          </a:r>
          <a:endParaRPr lang="en-US" sz="3300" kern="1200" dirty="0"/>
        </a:p>
      </dsp:txBody>
      <dsp:txXfrm>
        <a:off x="198592" y="1036776"/>
        <a:ext cx="1878800" cy="1484565"/>
      </dsp:txXfrm>
    </dsp:sp>
    <dsp:sp modelId="{178BBF5D-EBC2-4D46-BD12-1EB88F0BAE79}">
      <dsp:nvSpPr>
        <dsp:cNvPr id="0" name=""/>
        <dsp:cNvSpPr/>
      </dsp:nvSpPr>
      <dsp:spPr>
        <a:xfrm rot="16200000">
          <a:off x="3277551" y="1062252"/>
          <a:ext cx="1369697" cy="591352"/>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1DF601C-02BF-4105-B2E2-8BA262DFAE06}">
      <dsp:nvSpPr>
        <dsp:cNvPr id="0" name=""/>
        <dsp:cNvSpPr/>
      </dsp:nvSpPr>
      <dsp:spPr>
        <a:xfrm>
          <a:off x="2976812" y="-115389"/>
          <a:ext cx="1971174" cy="157693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vi-VN" sz="3300" kern="1200" dirty="0" smtClean="0">
              <a:latin typeface="+mj-lt"/>
            </a:rPr>
            <a:t>Đại chúng hóa </a:t>
          </a:r>
          <a:endParaRPr lang="en-US" sz="3300" kern="1200" dirty="0"/>
        </a:p>
      </dsp:txBody>
      <dsp:txXfrm>
        <a:off x="3022999" y="-69202"/>
        <a:ext cx="1878800" cy="1484565"/>
      </dsp:txXfrm>
    </dsp:sp>
    <dsp:sp modelId="{660A8065-4008-474E-83CE-D585AEB0D9C2}">
      <dsp:nvSpPr>
        <dsp:cNvPr id="0" name=""/>
        <dsp:cNvSpPr/>
      </dsp:nvSpPr>
      <dsp:spPr>
        <a:xfrm rot="19741524">
          <a:off x="5018988" y="1894268"/>
          <a:ext cx="1892763" cy="591352"/>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56D99E0-B2FB-4579-A1EE-7C0A323844EB}">
      <dsp:nvSpPr>
        <dsp:cNvPr id="0" name=""/>
        <dsp:cNvSpPr/>
      </dsp:nvSpPr>
      <dsp:spPr>
        <a:xfrm>
          <a:off x="5791206" y="914412"/>
          <a:ext cx="1971174" cy="157693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vi-VN" sz="3300" kern="1200" dirty="0" smtClean="0">
              <a:latin typeface="+mj-lt"/>
            </a:rPr>
            <a:t>Khoa học hóa </a:t>
          </a:r>
          <a:endParaRPr lang="en-US" sz="3300" kern="1200" dirty="0"/>
        </a:p>
      </dsp:txBody>
      <dsp:txXfrm>
        <a:off x="5837393" y="960599"/>
        <a:ext cx="1878800" cy="1484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0E417-0655-4463-9FF8-DDA9A8A40DB9}">
      <dsp:nvSpPr>
        <dsp:cNvPr id="0" name=""/>
        <dsp:cNvSpPr/>
      </dsp:nvSpPr>
      <dsp:spPr>
        <a:xfrm>
          <a:off x="0" y="731712"/>
          <a:ext cx="9372600" cy="5544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BB1CDE-D32A-47FA-B234-95FAFB8A060B}">
      <dsp:nvSpPr>
        <dsp:cNvPr id="0" name=""/>
        <dsp:cNvSpPr/>
      </dsp:nvSpPr>
      <dsp:spPr>
        <a:xfrm>
          <a:off x="468630" y="86545"/>
          <a:ext cx="7464048" cy="969886"/>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983" tIns="0" rIns="247983" bIns="0" numCol="1" spcCol="1270" anchor="ctr" anchorCtr="0">
          <a:noAutofit/>
        </a:bodyPr>
        <a:lstStyle/>
        <a:p>
          <a:pPr lvl="0" algn="l" defTabSz="1244600">
            <a:lnSpc>
              <a:spcPct val="90000"/>
            </a:lnSpc>
            <a:spcBef>
              <a:spcPct val="0"/>
            </a:spcBef>
            <a:spcAft>
              <a:spcPct val="35000"/>
            </a:spcAft>
          </a:pPr>
          <a:r>
            <a:rPr lang="vi-VN" sz="2800" kern="1200" dirty="0">
              <a:latin typeface="+mj-lt"/>
            </a:rPr>
            <a:t>Đường lối xây dựng và phát triển văn </a:t>
          </a:r>
          <a:r>
            <a:rPr lang="vi-VN" sz="2800" kern="1200" dirty="0" smtClean="0">
              <a:latin typeface="+mj-lt"/>
            </a:rPr>
            <a:t>hóa</a:t>
          </a:r>
          <a:r>
            <a:rPr lang="en-US" sz="2800" kern="1200" dirty="0" smtClean="0">
              <a:latin typeface="+mj-lt"/>
            </a:rPr>
            <a:t> </a:t>
          </a:r>
          <a:r>
            <a:rPr lang="vi-VN" sz="2800" kern="1200" dirty="0" smtClean="0">
              <a:latin typeface="+mj-lt"/>
            </a:rPr>
            <a:t>từ </a:t>
          </a:r>
          <a:r>
            <a:rPr lang="vi-VN" sz="2800" kern="1200" dirty="0">
              <a:latin typeface="+mj-lt"/>
            </a:rPr>
            <a:t>Đại hội Đảng lần thứ III năm 1960 </a:t>
          </a:r>
          <a:endParaRPr lang="en-US" sz="2800" kern="1200" dirty="0">
            <a:latin typeface="+mj-lt"/>
          </a:endParaRPr>
        </a:p>
      </dsp:txBody>
      <dsp:txXfrm>
        <a:off x="515976" y="133891"/>
        <a:ext cx="7369356" cy="875194"/>
      </dsp:txXfrm>
    </dsp:sp>
    <dsp:sp modelId="{D62635B7-0D5E-4972-9319-2B637C7FA211}">
      <dsp:nvSpPr>
        <dsp:cNvPr id="0" name=""/>
        <dsp:cNvSpPr/>
      </dsp:nvSpPr>
      <dsp:spPr>
        <a:xfrm>
          <a:off x="0" y="2008183"/>
          <a:ext cx="9372600" cy="5544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CF36AB-68EE-4CFA-AF28-2C01FA6FBE4B}">
      <dsp:nvSpPr>
        <dsp:cNvPr id="0" name=""/>
        <dsp:cNvSpPr/>
      </dsp:nvSpPr>
      <dsp:spPr>
        <a:xfrm>
          <a:off x="468630" y="1404912"/>
          <a:ext cx="7435442" cy="927991"/>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983" tIns="0" rIns="247983" bIns="0" numCol="1" spcCol="1270" anchor="ctr" anchorCtr="0">
          <a:noAutofit/>
        </a:bodyPr>
        <a:lstStyle/>
        <a:p>
          <a:pPr lvl="0" algn="l" defTabSz="1244600">
            <a:lnSpc>
              <a:spcPct val="90000"/>
            </a:lnSpc>
            <a:spcBef>
              <a:spcPct val="0"/>
            </a:spcBef>
            <a:spcAft>
              <a:spcPct val="35000"/>
            </a:spcAft>
          </a:pPr>
          <a:r>
            <a:rPr lang="en-US" sz="2800" kern="1200" dirty="0" smtClean="0">
              <a:latin typeface="+mj-lt"/>
            </a:rPr>
            <a:t>Đ</a:t>
          </a:r>
          <a:r>
            <a:rPr lang="vi-VN" sz="2800" kern="1200" dirty="0" smtClean="0">
              <a:latin typeface="+mj-lt"/>
            </a:rPr>
            <a:t>iểm </a:t>
          </a:r>
          <a:r>
            <a:rPr lang="vi-VN" sz="2800" kern="1200" dirty="0">
              <a:latin typeface="+mj-lt"/>
            </a:rPr>
            <a:t>cốt lõi là chủ trương tiến hành </a:t>
          </a:r>
          <a:r>
            <a:rPr lang="vi-VN" sz="2800" i="1" kern="1200" dirty="0">
              <a:latin typeface="+mj-lt"/>
            </a:rPr>
            <a:t>cuộc cách mạng tư tưởng và văn hóa </a:t>
          </a:r>
          <a:endParaRPr lang="en-US" sz="2800" kern="1200" dirty="0">
            <a:latin typeface="+mj-lt"/>
          </a:endParaRPr>
        </a:p>
      </dsp:txBody>
      <dsp:txXfrm>
        <a:off x="513931" y="1450213"/>
        <a:ext cx="7344840" cy="837389"/>
      </dsp:txXfrm>
    </dsp:sp>
    <dsp:sp modelId="{7B1A70A5-F607-4794-8441-30612DE2DCDA}">
      <dsp:nvSpPr>
        <dsp:cNvPr id="0" name=""/>
        <dsp:cNvSpPr/>
      </dsp:nvSpPr>
      <dsp:spPr>
        <a:xfrm>
          <a:off x="0" y="3295253"/>
          <a:ext cx="9372600" cy="5544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25835F-6577-4A97-A8B8-C6863B77FB97}">
      <dsp:nvSpPr>
        <dsp:cNvPr id="0" name=""/>
        <dsp:cNvSpPr/>
      </dsp:nvSpPr>
      <dsp:spPr>
        <a:xfrm>
          <a:off x="468630" y="2681383"/>
          <a:ext cx="7360321" cy="93859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983" tIns="0" rIns="247983" bIns="0" numCol="1" spcCol="1270" anchor="ctr" anchorCtr="0">
          <a:noAutofit/>
        </a:bodyPr>
        <a:lstStyle/>
        <a:p>
          <a:pPr lvl="0" algn="l" defTabSz="1244600">
            <a:lnSpc>
              <a:spcPct val="90000"/>
            </a:lnSpc>
            <a:spcBef>
              <a:spcPct val="0"/>
            </a:spcBef>
            <a:spcAft>
              <a:spcPct val="35000"/>
            </a:spcAft>
          </a:pPr>
          <a:r>
            <a:rPr lang="en-US" sz="2800" kern="1200" dirty="0" smtClean="0">
              <a:latin typeface="+mj-lt"/>
            </a:rPr>
            <a:t>Đ</a:t>
          </a:r>
          <a:r>
            <a:rPr lang="vi-VN" sz="2800" kern="1200" dirty="0" smtClean="0">
              <a:latin typeface="+mj-lt"/>
            </a:rPr>
            <a:t>ồng </a:t>
          </a:r>
          <a:r>
            <a:rPr lang="vi-VN" sz="2800" kern="1200" dirty="0">
              <a:latin typeface="+mj-lt"/>
            </a:rPr>
            <a:t>thời với cuộc cách mạng về quan hệ sản xuất và cách mạng về khoa học, kỹ thuật</a:t>
          </a:r>
          <a:endParaRPr lang="en-US" sz="2800" kern="1200" dirty="0">
            <a:latin typeface="+mj-lt"/>
          </a:endParaRPr>
        </a:p>
      </dsp:txBody>
      <dsp:txXfrm>
        <a:off x="514448" y="2727201"/>
        <a:ext cx="7268685" cy="846954"/>
      </dsp:txXfrm>
    </dsp:sp>
    <dsp:sp modelId="{41C6631B-CB49-45B4-9404-4E48FB97F777}">
      <dsp:nvSpPr>
        <dsp:cNvPr id="0" name=""/>
        <dsp:cNvSpPr/>
      </dsp:nvSpPr>
      <dsp:spPr>
        <a:xfrm>
          <a:off x="0" y="4616854"/>
          <a:ext cx="9372600" cy="5544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7A1DE1-7FFE-4143-A0B7-093A5CCCDED6}">
      <dsp:nvSpPr>
        <dsp:cNvPr id="0" name=""/>
        <dsp:cNvSpPr/>
      </dsp:nvSpPr>
      <dsp:spPr>
        <a:xfrm>
          <a:off x="468630" y="3968453"/>
          <a:ext cx="7275686" cy="9731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983" tIns="0" rIns="247983" bIns="0" numCol="1" spcCol="1270" anchor="ctr" anchorCtr="0">
          <a:noAutofit/>
        </a:bodyPr>
        <a:lstStyle/>
        <a:p>
          <a:pPr lvl="0" algn="l" defTabSz="1244600">
            <a:lnSpc>
              <a:spcPct val="90000"/>
            </a:lnSpc>
            <a:spcBef>
              <a:spcPct val="0"/>
            </a:spcBef>
            <a:spcAft>
              <a:spcPct val="35000"/>
            </a:spcAft>
          </a:pPr>
          <a:r>
            <a:rPr lang="en-US" sz="2800" kern="1200" dirty="0" smtClean="0">
              <a:latin typeface="+mj-lt"/>
            </a:rPr>
            <a:t>C</a:t>
          </a:r>
          <a:r>
            <a:rPr lang="vi-VN" sz="2800" kern="1200" dirty="0" smtClean="0">
              <a:latin typeface="+mj-lt"/>
            </a:rPr>
            <a:t>hủ </a:t>
          </a:r>
          <a:r>
            <a:rPr lang="vi-VN" sz="2800" kern="1200" dirty="0">
              <a:latin typeface="+mj-lt"/>
            </a:rPr>
            <a:t>trương xây dựng và phát triển nền văn hóa mới, con người mới.</a:t>
          </a:r>
          <a:endParaRPr lang="en-US" sz="2800" kern="1200" dirty="0">
            <a:latin typeface="+mj-lt"/>
          </a:endParaRPr>
        </a:p>
      </dsp:txBody>
      <dsp:txXfrm>
        <a:off x="516134" y="4015957"/>
        <a:ext cx="7180678" cy="878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F36D0-E1B6-4177-877A-703D4ACCE74D}">
      <dsp:nvSpPr>
        <dsp:cNvPr id="0" name=""/>
        <dsp:cNvSpPr/>
      </dsp:nvSpPr>
      <dsp:spPr>
        <a:xfrm>
          <a:off x="0" y="849783"/>
          <a:ext cx="10068339" cy="4788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2F6AD-75A6-45EF-9115-8E5E6E7338B2}">
      <dsp:nvSpPr>
        <dsp:cNvPr id="0" name=""/>
        <dsp:cNvSpPr/>
      </dsp:nvSpPr>
      <dsp:spPr>
        <a:xfrm>
          <a:off x="503416" y="111317"/>
          <a:ext cx="7074337" cy="101890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391" tIns="0" rIns="266391" bIns="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T</a:t>
          </a:r>
          <a:r>
            <a:rPr lang="vi-VN" sz="2800" kern="1200" dirty="0" smtClean="0">
              <a:latin typeface="Times New Roman" pitchFamily="18" charset="0"/>
              <a:cs typeface="Times New Roman" pitchFamily="18" charset="0"/>
            </a:rPr>
            <a:t>hoát </a:t>
          </a:r>
          <a:r>
            <a:rPr lang="vi-VN" sz="2800" kern="1200" dirty="0">
              <a:latin typeface="Times New Roman" pitchFamily="18" charset="0"/>
              <a:cs typeface="Times New Roman" pitchFamily="18" charset="0"/>
            </a:rPr>
            <a:t>nạn mù chữ và thói hư tật xấu do xã hội cũ để lại</a:t>
          </a:r>
          <a:endParaRPr lang="en-US" sz="2800" kern="1200" dirty="0">
            <a:latin typeface="Times New Roman" pitchFamily="18" charset="0"/>
            <a:cs typeface="Times New Roman" pitchFamily="18" charset="0"/>
          </a:endParaRPr>
        </a:p>
      </dsp:txBody>
      <dsp:txXfrm>
        <a:off x="553155" y="161056"/>
        <a:ext cx="6974859" cy="919427"/>
      </dsp:txXfrm>
    </dsp:sp>
    <dsp:sp modelId="{27B2A46D-912C-4A71-B0A7-98C15CF9CD31}">
      <dsp:nvSpPr>
        <dsp:cNvPr id="0" name=""/>
        <dsp:cNvSpPr/>
      </dsp:nvSpPr>
      <dsp:spPr>
        <a:xfrm>
          <a:off x="0" y="1810360"/>
          <a:ext cx="10068339" cy="4788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3DCD4-410D-4847-8929-A12DF0466DA1}">
      <dsp:nvSpPr>
        <dsp:cNvPr id="0" name=""/>
        <dsp:cNvSpPr/>
      </dsp:nvSpPr>
      <dsp:spPr>
        <a:xfrm>
          <a:off x="503416" y="1431183"/>
          <a:ext cx="7178715" cy="659617"/>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391" tIns="0" rIns="266391" bIns="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T</a:t>
          </a:r>
          <a:r>
            <a:rPr lang="vi-VN" sz="2800" kern="1200" dirty="0" smtClean="0">
              <a:latin typeface="Times New Roman" pitchFamily="18" charset="0"/>
              <a:cs typeface="Times New Roman" pitchFamily="18" charset="0"/>
            </a:rPr>
            <a:t>rình </a:t>
          </a:r>
          <a:r>
            <a:rPr lang="vi-VN" sz="2800" kern="1200" dirty="0">
              <a:latin typeface="Times New Roman" pitchFamily="18" charset="0"/>
              <a:cs typeface="Times New Roman" pitchFamily="18" charset="0"/>
            </a:rPr>
            <a:t>độ văn hóa ngày càng cao</a:t>
          </a:r>
          <a:endParaRPr lang="en-US" sz="2800" kern="1200" dirty="0">
            <a:latin typeface="Times New Roman" pitchFamily="18" charset="0"/>
            <a:cs typeface="Times New Roman" pitchFamily="18" charset="0"/>
          </a:endParaRPr>
        </a:p>
      </dsp:txBody>
      <dsp:txXfrm>
        <a:off x="535616" y="1463383"/>
        <a:ext cx="7114315" cy="595217"/>
      </dsp:txXfrm>
    </dsp:sp>
    <dsp:sp modelId="{4F221D6F-FF66-4471-BC69-5F41473D5F8E}">
      <dsp:nvSpPr>
        <dsp:cNvPr id="0" name=""/>
        <dsp:cNvSpPr/>
      </dsp:nvSpPr>
      <dsp:spPr>
        <a:xfrm>
          <a:off x="0" y="3252167"/>
          <a:ext cx="10068339" cy="4788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3914A-7EE0-49A1-BF44-6A9EF7EBAFDD}">
      <dsp:nvSpPr>
        <dsp:cNvPr id="0" name=""/>
        <dsp:cNvSpPr/>
      </dsp:nvSpPr>
      <dsp:spPr>
        <a:xfrm>
          <a:off x="503416" y="2391760"/>
          <a:ext cx="7231715" cy="1140846"/>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391" tIns="0" rIns="266391" bIns="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H</a:t>
          </a:r>
          <a:r>
            <a:rPr lang="vi-VN" sz="2800" kern="1200" dirty="0" smtClean="0">
              <a:latin typeface="Times New Roman" pitchFamily="18" charset="0"/>
              <a:cs typeface="Times New Roman" pitchFamily="18" charset="0"/>
            </a:rPr>
            <a:t>iểu </a:t>
          </a:r>
          <a:r>
            <a:rPr lang="vi-VN" sz="2800" kern="1200" dirty="0">
              <a:latin typeface="Times New Roman" pitchFamily="18" charset="0"/>
              <a:cs typeface="Times New Roman" pitchFamily="18" charset="0"/>
            </a:rPr>
            <a:t>biết cần thiết về khoa học, kỹ thuật tiên tiến để xây dựng chủ nghĩa xã hội</a:t>
          </a:r>
          <a:endParaRPr lang="en-US" sz="2800" kern="1200" dirty="0">
            <a:latin typeface="Times New Roman" pitchFamily="18" charset="0"/>
            <a:cs typeface="Times New Roman" pitchFamily="18" charset="0"/>
          </a:endParaRPr>
        </a:p>
      </dsp:txBody>
      <dsp:txXfrm>
        <a:off x="559108" y="2447452"/>
        <a:ext cx="7120331" cy="1029462"/>
      </dsp:txXfrm>
    </dsp:sp>
    <dsp:sp modelId="{D89D923E-6FA2-47D6-8463-5DFF77FC1B3F}">
      <dsp:nvSpPr>
        <dsp:cNvPr id="0" name=""/>
        <dsp:cNvSpPr/>
      </dsp:nvSpPr>
      <dsp:spPr>
        <a:xfrm>
          <a:off x="0" y="4366196"/>
          <a:ext cx="10068339" cy="4788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705AA-BF2C-4900-A1BA-C9B2FC23A5DA}">
      <dsp:nvSpPr>
        <dsp:cNvPr id="0" name=""/>
        <dsp:cNvSpPr/>
      </dsp:nvSpPr>
      <dsp:spPr>
        <a:xfrm>
          <a:off x="503416" y="3833567"/>
          <a:ext cx="7125715" cy="81306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391" tIns="0" rIns="266391" bIns="0" numCol="1" spcCol="1270" anchor="ctr" anchorCtr="0">
          <a:noAutofit/>
        </a:bodyPr>
        <a:lstStyle/>
        <a:p>
          <a:pPr lvl="0" algn="l" defTabSz="1244600">
            <a:lnSpc>
              <a:spcPct val="90000"/>
            </a:lnSpc>
            <a:spcBef>
              <a:spcPct val="0"/>
            </a:spcBef>
            <a:spcAft>
              <a:spcPct val="35000"/>
            </a:spcAft>
          </a:pPr>
          <a:r>
            <a:rPr lang="en-US" sz="2800" kern="1200" dirty="0" smtClean="0">
              <a:latin typeface="Times New Roman" pitchFamily="18" charset="0"/>
              <a:cs typeface="Times New Roman" pitchFamily="18" charset="0"/>
            </a:rPr>
            <a:t>N</a:t>
          </a:r>
          <a:r>
            <a:rPr lang="vi-VN" sz="2800" kern="1200" dirty="0" smtClean="0">
              <a:latin typeface="Times New Roman" pitchFamily="18" charset="0"/>
              <a:cs typeface="Times New Roman" pitchFamily="18" charset="0"/>
            </a:rPr>
            <a:t>âng </a:t>
          </a:r>
          <a:r>
            <a:rPr lang="vi-VN" sz="2800" kern="1200" dirty="0">
              <a:latin typeface="Times New Roman" pitchFamily="18" charset="0"/>
              <a:cs typeface="Times New Roman" pitchFamily="18" charset="0"/>
            </a:rPr>
            <a:t>cao đời sống vật chất và văn hóa.</a:t>
          </a:r>
          <a:endParaRPr lang="en-US" sz="2800" kern="1200" dirty="0">
            <a:latin typeface="Times New Roman" pitchFamily="18" charset="0"/>
            <a:cs typeface="Times New Roman" pitchFamily="18" charset="0"/>
          </a:endParaRPr>
        </a:p>
      </dsp:txBody>
      <dsp:txXfrm>
        <a:off x="543107" y="3873258"/>
        <a:ext cx="7046333" cy="73368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9BE90-6C38-416A-8F38-FA2A17DF7C4E}" type="datetimeFigureOut">
              <a:rPr lang="en-US" smtClean="0"/>
              <a:t>6/6/2017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DCB87-B95A-4444-9700-EE95319AE9E9}" type="slidenum">
              <a:rPr lang="en-US" smtClean="0"/>
              <a:t>‹#›</a:t>
            </a:fld>
            <a:endParaRPr lang="en-US"/>
          </a:p>
        </p:txBody>
      </p:sp>
    </p:spTree>
    <p:extLst>
      <p:ext uri="{BB962C8B-B14F-4D97-AF65-F5344CB8AC3E}">
        <p14:creationId xmlns:p14="http://schemas.microsoft.com/office/powerpoint/2010/main" val="52302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DCB87-B95A-4444-9700-EE95319AE9E9}" type="slidenum">
              <a:rPr lang="en-US" smtClean="0"/>
              <a:t>17</a:t>
            </a:fld>
            <a:endParaRPr lang="en-US"/>
          </a:p>
        </p:txBody>
      </p:sp>
    </p:spTree>
    <p:extLst>
      <p:ext uri="{BB962C8B-B14F-4D97-AF65-F5344CB8AC3E}">
        <p14:creationId xmlns:p14="http://schemas.microsoft.com/office/powerpoint/2010/main" val="151466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DCB87-B95A-4444-9700-EE95319AE9E9}" type="slidenum">
              <a:rPr lang="en-US" smtClean="0"/>
              <a:t>25</a:t>
            </a:fld>
            <a:endParaRPr lang="en-US"/>
          </a:p>
        </p:txBody>
      </p:sp>
    </p:spTree>
    <p:extLst>
      <p:ext uri="{BB962C8B-B14F-4D97-AF65-F5344CB8AC3E}">
        <p14:creationId xmlns:p14="http://schemas.microsoft.com/office/powerpoint/2010/main" val="211345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7656A-8CF7-4E59-8768-6935736FA506}"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284444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7656A-8CF7-4E59-8768-6935736FA506}"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114018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7656A-8CF7-4E59-8768-6935736FA506}"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387630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7656A-8CF7-4E59-8768-6935736FA506}"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132703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7656A-8CF7-4E59-8768-6935736FA506}"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250229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7656A-8CF7-4E59-8768-6935736FA506}"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97998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7656A-8CF7-4E59-8768-6935736FA506}" type="datetimeFigureOut">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307584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7656A-8CF7-4E59-8768-6935736FA506}" type="datetimeFigureOut">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61031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7656A-8CF7-4E59-8768-6935736FA506}" type="datetimeFigureOut">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109445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7656A-8CF7-4E59-8768-6935736FA506}"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319204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7656A-8CF7-4E59-8768-6935736FA506}"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AD1CD-E192-445B-BE04-E5F21132260C}" type="slidenum">
              <a:rPr lang="en-US" smtClean="0"/>
              <a:t>‹#›</a:t>
            </a:fld>
            <a:endParaRPr lang="en-US"/>
          </a:p>
        </p:txBody>
      </p:sp>
    </p:spTree>
    <p:extLst>
      <p:ext uri="{BB962C8B-B14F-4D97-AF65-F5344CB8AC3E}">
        <p14:creationId xmlns:p14="http://schemas.microsoft.com/office/powerpoint/2010/main" val="1001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7656A-8CF7-4E59-8768-6935736FA506}" type="datetimeFigureOut">
              <a:rPr lang="en-US" smtClean="0"/>
              <a:t>6/6/2017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AD1CD-E192-445B-BE04-E5F21132260C}" type="slidenum">
              <a:rPr lang="en-US" smtClean="0"/>
              <a:t>‹#›</a:t>
            </a:fld>
            <a:endParaRPr lang="en-US"/>
          </a:p>
        </p:txBody>
      </p:sp>
    </p:spTree>
    <p:extLst>
      <p:ext uri="{BB962C8B-B14F-4D97-AF65-F5344CB8AC3E}">
        <p14:creationId xmlns:p14="http://schemas.microsoft.com/office/powerpoint/2010/main" val="123748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6755" y="2438400"/>
            <a:ext cx="8458200" cy="2057400"/>
          </a:xfrm>
        </p:spPr>
        <p:txBody>
          <a:bodyPr>
            <a:normAutofit/>
          </a:bodyPr>
          <a:lstStyle/>
          <a:p>
            <a:r>
              <a:rPr lang="en-US" sz="3600" b="1" u="sng" dirty="0" smtClean="0">
                <a:solidFill>
                  <a:srgbClr val="FFC000"/>
                </a:solidFill>
                <a:latin typeface="Times New Roman" pitchFamily="18" charset="0"/>
                <a:cs typeface="Times New Roman" pitchFamily="18" charset="0"/>
              </a:rPr>
              <a:t>CHỦ ĐỀ</a:t>
            </a:r>
            <a:r>
              <a:rPr lang="en-US" sz="3600" b="1" dirty="0" smtClean="0">
                <a:solidFill>
                  <a:srgbClr val="FFC000"/>
                </a:solidFill>
                <a:latin typeface="Times New Roman" pitchFamily="18" charset="0"/>
                <a:cs typeface="Times New Roman" pitchFamily="18" charset="0"/>
              </a:rPr>
              <a:t>: QUAN ĐIỂM CỦA ĐẢNG VỀ </a:t>
            </a:r>
            <a:r>
              <a:rPr lang="en-US" sz="3600" b="1" dirty="0" smtClean="0">
                <a:solidFill>
                  <a:schemeClr val="tx2">
                    <a:lumMod val="75000"/>
                  </a:schemeClr>
                </a:solidFill>
                <a:latin typeface="Times New Roman" pitchFamily="18" charset="0"/>
                <a:cs typeface="Times New Roman" pitchFamily="18" charset="0"/>
              </a:rPr>
              <a:t>XÂY DỰNG NỀN VĂN HÓA VIỆT NAM THỜI ĐỔI MỚI</a:t>
            </a:r>
            <a:endParaRPr lang="en-US" sz="3600" b="1" dirty="0">
              <a:solidFill>
                <a:schemeClr val="tx2">
                  <a:lumMod val="75000"/>
                </a:schemeClr>
              </a:solidFill>
              <a:latin typeface="Times New Roman" pitchFamily="18" charset="0"/>
              <a:cs typeface="Times New Roman" pitchFamily="18" charset="0"/>
            </a:endParaRPr>
          </a:p>
        </p:txBody>
      </p:sp>
      <p:sp>
        <p:nvSpPr>
          <p:cNvPr id="16" name="TextBox 15"/>
          <p:cNvSpPr txBox="1"/>
          <p:nvPr/>
        </p:nvSpPr>
        <p:spPr>
          <a:xfrm>
            <a:off x="13855" y="5181600"/>
            <a:ext cx="9144000" cy="1200329"/>
          </a:xfrm>
          <a:prstGeom prst="rect">
            <a:avLst/>
          </a:prstGeom>
          <a:noFill/>
        </p:spPr>
        <p:txBody>
          <a:bodyPr wrap="square" rtlCol="0">
            <a:spAutoFit/>
          </a:bodyPr>
          <a:lstStyle/>
          <a:p>
            <a:r>
              <a:rPr lang="en-US" sz="2400" b="1" dirty="0" err="1" smtClean="0">
                <a:solidFill>
                  <a:schemeClr val="tx2"/>
                </a:solidFill>
                <a:latin typeface="Times New Roman" pitchFamily="18" charset="0"/>
                <a:cs typeface="Times New Roman" pitchFamily="18" charset="0"/>
              </a:rPr>
              <a:t>Môn</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Đường</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lối</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Cách</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mạng</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của</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Đảng</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Cộng</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Sản</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Việt</a:t>
            </a:r>
            <a:r>
              <a:rPr lang="en-US" sz="2400" b="1" dirty="0" smtClean="0">
                <a:solidFill>
                  <a:schemeClr val="tx2"/>
                </a:solidFill>
                <a:latin typeface="Times New Roman" pitchFamily="18" charset="0"/>
                <a:cs typeface="Times New Roman" pitchFamily="18" charset="0"/>
              </a:rPr>
              <a:t> Nam</a:t>
            </a:r>
          </a:p>
          <a:p>
            <a:r>
              <a:rPr lang="en-US" sz="2400" b="1" dirty="0" err="1" smtClean="0">
                <a:solidFill>
                  <a:schemeClr val="tx2"/>
                </a:solidFill>
                <a:latin typeface="Times New Roman" pitchFamily="18" charset="0"/>
                <a:cs typeface="Times New Roman" pitchFamily="18" charset="0"/>
              </a:rPr>
              <a:t>Giảng</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viên</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hướng</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dẫn</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Đỗ</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Thị</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Hiền</a:t>
            </a:r>
            <a:endParaRPr lang="en-US" sz="2400" b="1" dirty="0" smtClean="0">
              <a:solidFill>
                <a:schemeClr val="tx2"/>
              </a:solidFill>
              <a:latin typeface="Times New Roman" pitchFamily="18" charset="0"/>
              <a:cs typeface="Times New Roman" pitchFamily="18" charset="0"/>
            </a:endParaRPr>
          </a:p>
          <a:p>
            <a:r>
              <a:rPr lang="en-US" sz="2400" b="1" dirty="0" err="1" smtClean="0">
                <a:solidFill>
                  <a:schemeClr val="tx2"/>
                </a:solidFill>
                <a:latin typeface="Times New Roman" pitchFamily="18" charset="0"/>
                <a:cs typeface="Times New Roman" pitchFamily="18" charset="0"/>
              </a:rPr>
              <a:t>Nhóm</a:t>
            </a:r>
            <a:r>
              <a:rPr lang="en-US" sz="2400" b="1" dirty="0" smtClean="0">
                <a:solidFill>
                  <a:schemeClr val="tx2"/>
                </a:solidFill>
                <a:latin typeface="Times New Roman" pitchFamily="18" charset="0"/>
                <a:cs typeface="Times New Roman" pitchFamily="18" charset="0"/>
              </a:rPr>
              <a:t> 7</a:t>
            </a:r>
            <a:endParaRPr lang="en-US" sz="24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74109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3624" y="514350"/>
            <a:ext cx="6285807" cy="646331"/>
          </a:xfrm>
          <a:prstGeom prst="rect">
            <a:avLst/>
          </a:prstGeom>
          <a:solidFill>
            <a:srgbClr val="F6CB16"/>
          </a:solidFill>
        </p:spPr>
        <p:txBody>
          <a:bodyPr wrap="square" rtlCol="0">
            <a:spAutoFit/>
          </a:bodyPr>
          <a:lstStyle/>
          <a:p>
            <a:pPr algn="ctr"/>
            <a:r>
              <a:rPr lang="en-US" sz="3600" b="1" dirty="0" smtClean="0">
                <a:solidFill>
                  <a:schemeClr val="tx2"/>
                </a:solidFill>
                <a:latin typeface="Cambria Math" pitchFamily="18" charset="0"/>
                <a:ea typeface="Cambria Math" pitchFamily="18" charset="0"/>
              </a:rPr>
              <a:t>NGHỊ QUYẾT TRUNG ƯƠNG</a:t>
            </a:r>
            <a:endParaRPr lang="en-US" sz="3600" b="1" dirty="0">
              <a:solidFill>
                <a:schemeClr val="tx2"/>
              </a:solidFill>
              <a:latin typeface="Cambria Math" pitchFamily="18" charset="0"/>
              <a:ea typeface="Cambria Math" pitchFamily="18" charset="0"/>
            </a:endParaRPr>
          </a:p>
        </p:txBody>
      </p:sp>
      <p:sp>
        <p:nvSpPr>
          <p:cNvPr id="5" name="TextBox 4"/>
          <p:cNvSpPr txBox="1"/>
          <p:nvPr/>
        </p:nvSpPr>
        <p:spPr>
          <a:xfrm>
            <a:off x="0" y="1619698"/>
            <a:ext cx="5867400" cy="2677656"/>
          </a:xfrm>
          <a:prstGeom prst="rect">
            <a:avLst/>
          </a:prstGeom>
          <a:solidFill>
            <a:srgbClr val="F6CB16">
              <a:alpha val="56000"/>
            </a:srgbClr>
          </a:solidFill>
        </p:spPr>
        <p:txBody>
          <a:bodyPr wrap="square" rtlCol="0">
            <a:spAutoFit/>
          </a:bodyPr>
          <a:lstStyle/>
          <a:p>
            <a:pPr marL="457200" indent="-457200" algn="just">
              <a:buFont typeface="Wingdings" pitchFamily="2" charset="2"/>
              <a:buChar char="Ø"/>
            </a:pP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ương</a:t>
            </a:r>
            <a:r>
              <a:rPr lang="en-US" sz="2400" dirty="0" smtClean="0">
                <a:latin typeface="Times New Roman" pitchFamily="18" charset="0"/>
                <a:cs typeface="Times New Roman" pitchFamily="18" charset="0"/>
              </a:rPr>
              <a:t> 9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IX </a:t>
            </a:r>
            <a:r>
              <a:rPr lang="en-US" sz="2400" dirty="0" err="1" smtClean="0">
                <a:latin typeface="Times New Roman" pitchFamily="18" charset="0"/>
                <a:cs typeface="Times New Roman" pitchFamily="18" charset="0"/>
              </a:rPr>
              <a:t>tháng</a:t>
            </a:r>
            <a:r>
              <a:rPr lang="en-US" sz="2400" dirty="0" smtClean="0">
                <a:latin typeface="Times New Roman" pitchFamily="18" charset="0"/>
                <a:cs typeface="Times New Roman" pitchFamily="18" charset="0"/>
              </a:rPr>
              <a:t> 7-2004)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endParaRPr lang="en-US" sz="2400" dirty="0" smtClean="0">
              <a:latin typeface="Times New Roman" pitchFamily="18" charset="0"/>
              <a:ea typeface="Cambria Math" pitchFamily="18" charset="0"/>
              <a:cs typeface="Times New Roman" pitchFamily="18" charset="0"/>
            </a:endParaRPr>
          </a:p>
          <a:p>
            <a:pPr marL="457200" indent="-457200" algn="just">
              <a:buFont typeface="Wingdings" pitchFamily="2" charset="2"/>
              <a:buChar char="Ø"/>
            </a:pP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ương</a:t>
            </a:r>
            <a:r>
              <a:rPr lang="en-US" sz="2400" dirty="0" smtClean="0">
                <a:latin typeface="Times New Roman" pitchFamily="18" charset="0"/>
                <a:cs typeface="Times New Roman" pitchFamily="18" charset="0"/>
              </a:rPr>
              <a:t> 10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IX </a:t>
            </a:r>
            <a:r>
              <a:rPr lang="en-US" sz="2400" dirty="0" err="1" smtClean="0">
                <a:latin typeface="Times New Roman" pitchFamily="18" charset="0"/>
                <a:cs typeface="Times New Roman" pitchFamily="18" charset="0"/>
              </a:rPr>
              <a:t>tháng</a:t>
            </a:r>
            <a:r>
              <a:rPr lang="en-US" sz="2400" dirty="0" smtClean="0">
                <a:latin typeface="Times New Roman" pitchFamily="18" charset="0"/>
                <a:cs typeface="Times New Roman" pitchFamily="18" charset="0"/>
              </a:rPr>
              <a:t> 7 -2004) </a:t>
            </a:r>
            <a:r>
              <a:rPr lang="en-US" sz="2400" dirty="0" err="1" smtClean="0">
                <a:latin typeface="Times New Roman" pitchFamily="18" charset="0"/>
                <a:cs typeface="Times New Roman" pitchFamily="18" charset="0"/>
              </a:rPr>
              <a:t>gắn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giữa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nâng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tảng</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thần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endParaRPr lang="en-US" sz="2400" dirty="0" smtClean="0">
              <a:latin typeface="Times New Roman" pitchFamily="18" charset="0"/>
              <a:cs typeface="Times New Roman" pitchFamily="18" charset="0"/>
            </a:endParaRPr>
          </a:p>
        </p:txBody>
      </p:sp>
      <p:grpSp>
        <p:nvGrpSpPr>
          <p:cNvPr id="6" name="Group 5"/>
          <p:cNvGrpSpPr/>
          <p:nvPr/>
        </p:nvGrpSpPr>
        <p:grpSpPr>
          <a:xfrm>
            <a:off x="6155571" y="3514325"/>
            <a:ext cx="2886480" cy="3335417"/>
            <a:chOff x="12568237" y="641350"/>
            <a:chExt cx="4348163" cy="5024438"/>
          </a:xfrm>
        </p:grpSpPr>
        <p:sp>
          <p:nvSpPr>
            <p:cNvPr id="7" name="Freeform 155"/>
            <p:cNvSpPr>
              <a:spLocks/>
            </p:cNvSpPr>
            <p:nvPr/>
          </p:nvSpPr>
          <p:spPr bwMode="auto">
            <a:xfrm>
              <a:off x="13947774" y="3816350"/>
              <a:ext cx="673100" cy="1727200"/>
            </a:xfrm>
            <a:custGeom>
              <a:avLst/>
              <a:gdLst>
                <a:gd name="T0" fmla="*/ 0 w 77"/>
                <a:gd name="T1" fmla="*/ 24 h 198"/>
                <a:gd name="T2" fmla="*/ 49 w 77"/>
                <a:gd name="T3" fmla="*/ 22 h 198"/>
                <a:gd name="T4" fmla="*/ 75 w 77"/>
                <a:gd name="T5" fmla="*/ 171 h 198"/>
                <a:gd name="T6" fmla="*/ 69 w 77"/>
                <a:gd name="T7" fmla="*/ 189 h 198"/>
                <a:gd name="T8" fmla="*/ 16 w 77"/>
                <a:gd name="T9" fmla="*/ 198 h 198"/>
                <a:gd name="T10" fmla="*/ 0 w 77"/>
                <a:gd name="T11" fmla="*/ 24 h 198"/>
                <a:gd name="T12" fmla="*/ 0 w 77"/>
                <a:gd name="T13" fmla="*/ 24 h 198"/>
              </a:gdLst>
              <a:ahLst/>
              <a:cxnLst>
                <a:cxn ang="0">
                  <a:pos x="T0" y="T1"/>
                </a:cxn>
                <a:cxn ang="0">
                  <a:pos x="T2" y="T3"/>
                </a:cxn>
                <a:cxn ang="0">
                  <a:pos x="T4" y="T5"/>
                </a:cxn>
                <a:cxn ang="0">
                  <a:pos x="T6" y="T7"/>
                </a:cxn>
                <a:cxn ang="0">
                  <a:pos x="T8" y="T9"/>
                </a:cxn>
                <a:cxn ang="0">
                  <a:pos x="T10" y="T11"/>
                </a:cxn>
                <a:cxn ang="0">
                  <a:pos x="T12" y="T13"/>
                </a:cxn>
              </a:cxnLst>
              <a:rect l="0" t="0" r="r" b="b"/>
              <a:pathLst>
                <a:path w="77" h="198">
                  <a:moveTo>
                    <a:pt x="0" y="24"/>
                  </a:moveTo>
                  <a:cubicBezTo>
                    <a:pt x="26" y="18"/>
                    <a:pt x="45" y="0"/>
                    <a:pt x="49" y="22"/>
                  </a:cubicBezTo>
                  <a:cubicBezTo>
                    <a:pt x="55" y="47"/>
                    <a:pt x="68" y="112"/>
                    <a:pt x="75" y="171"/>
                  </a:cubicBezTo>
                  <a:cubicBezTo>
                    <a:pt x="77" y="184"/>
                    <a:pt x="73" y="187"/>
                    <a:pt x="69" y="189"/>
                  </a:cubicBezTo>
                  <a:cubicBezTo>
                    <a:pt x="51" y="194"/>
                    <a:pt x="36" y="196"/>
                    <a:pt x="16" y="198"/>
                  </a:cubicBezTo>
                  <a:cubicBezTo>
                    <a:pt x="0" y="24"/>
                    <a:pt x="0" y="24"/>
                    <a:pt x="0" y="24"/>
                  </a:cubicBezTo>
                  <a:cubicBezTo>
                    <a:pt x="0" y="24"/>
                    <a:pt x="0" y="24"/>
                    <a:pt x="0" y="2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 name="Freeform 156"/>
            <p:cNvSpPr>
              <a:spLocks/>
            </p:cNvSpPr>
            <p:nvPr/>
          </p:nvSpPr>
          <p:spPr bwMode="auto">
            <a:xfrm>
              <a:off x="12804774" y="2054225"/>
              <a:ext cx="1554163" cy="3043238"/>
            </a:xfrm>
            <a:custGeom>
              <a:avLst/>
              <a:gdLst>
                <a:gd name="T0" fmla="*/ 164 w 178"/>
                <a:gd name="T1" fmla="*/ 135 h 349"/>
                <a:gd name="T2" fmla="*/ 90 w 178"/>
                <a:gd name="T3" fmla="*/ 349 h 349"/>
                <a:gd name="T4" fmla="*/ 8 w 178"/>
                <a:gd name="T5" fmla="*/ 145 h 349"/>
                <a:gd name="T6" fmla="*/ 119 w 178"/>
                <a:gd name="T7" fmla="*/ 31 h 349"/>
                <a:gd name="T8" fmla="*/ 164 w 178"/>
                <a:gd name="T9" fmla="*/ 135 h 349"/>
              </a:gdLst>
              <a:ahLst/>
              <a:cxnLst>
                <a:cxn ang="0">
                  <a:pos x="T0" y="T1"/>
                </a:cxn>
                <a:cxn ang="0">
                  <a:pos x="T2" y="T3"/>
                </a:cxn>
                <a:cxn ang="0">
                  <a:pos x="T4" y="T5"/>
                </a:cxn>
                <a:cxn ang="0">
                  <a:pos x="T6" y="T7"/>
                </a:cxn>
                <a:cxn ang="0">
                  <a:pos x="T8" y="T9"/>
                </a:cxn>
              </a:cxnLst>
              <a:rect l="0" t="0" r="r" b="b"/>
              <a:pathLst>
                <a:path w="178" h="349">
                  <a:moveTo>
                    <a:pt x="164" y="135"/>
                  </a:moveTo>
                  <a:cubicBezTo>
                    <a:pt x="147" y="212"/>
                    <a:pt x="115" y="349"/>
                    <a:pt x="90" y="349"/>
                  </a:cubicBezTo>
                  <a:cubicBezTo>
                    <a:pt x="66" y="349"/>
                    <a:pt x="18" y="202"/>
                    <a:pt x="8" y="145"/>
                  </a:cubicBezTo>
                  <a:cubicBezTo>
                    <a:pt x="0" y="95"/>
                    <a:pt x="16" y="0"/>
                    <a:pt x="119" y="31"/>
                  </a:cubicBezTo>
                  <a:cubicBezTo>
                    <a:pt x="153" y="29"/>
                    <a:pt x="178" y="68"/>
                    <a:pt x="164" y="135"/>
                  </a:cubicBezTo>
                  <a:close/>
                </a:path>
              </a:pathLst>
            </a:custGeom>
            <a:solidFill>
              <a:srgbClr val="B55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9" name="Freeform 157"/>
            <p:cNvSpPr>
              <a:spLocks/>
            </p:cNvSpPr>
            <p:nvPr/>
          </p:nvSpPr>
          <p:spPr bwMode="auto">
            <a:xfrm>
              <a:off x="12568237" y="3806825"/>
              <a:ext cx="681038" cy="1736725"/>
            </a:xfrm>
            <a:custGeom>
              <a:avLst/>
              <a:gdLst>
                <a:gd name="T0" fmla="*/ 78 w 78"/>
                <a:gd name="T1" fmla="*/ 25 h 199"/>
                <a:gd name="T2" fmla="*/ 27 w 78"/>
                <a:gd name="T3" fmla="*/ 26 h 199"/>
                <a:gd name="T4" fmla="*/ 2 w 78"/>
                <a:gd name="T5" fmla="*/ 172 h 199"/>
                <a:gd name="T6" fmla="*/ 10 w 78"/>
                <a:gd name="T7" fmla="*/ 190 h 199"/>
                <a:gd name="T8" fmla="*/ 61 w 78"/>
                <a:gd name="T9" fmla="*/ 199 h 199"/>
                <a:gd name="T10" fmla="*/ 78 w 78"/>
                <a:gd name="T11" fmla="*/ 25 h 199"/>
                <a:gd name="T12" fmla="*/ 78 w 78"/>
                <a:gd name="T13" fmla="*/ 25 h 199"/>
              </a:gdLst>
              <a:ahLst/>
              <a:cxnLst>
                <a:cxn ang="0">
                  <a:pos x="T0" y="T1"/>
                </a:cxn>
                <a:cxn ang="0">
                  <a:pos x="T2" y="T3"/>
                </a:cxn>
                <a:cxn ang="0">
                  <a:pos x="T4" y="T5"/>
                </a:cxn>
                <a:cxn ang="0">
                  <a:pos x="T6" y="T7"/>
                </a:cxn>
                <a:cxn ang="0">
                  <a:pos x="T8" y="T9"/>
                </a:cxn>
                <a:cxn ang="0">
                  <a:pos x="T10" y="T11"/>
                </a:cxn>
                <a:cxn ang="0">
                  <a:pos x="T12" y="T13"/>
                </a:cxn>
              </a:cxnLst>
              <a:rect l="0" t="0" r="r" b="b"/>
              <a:pathLst>
                <a:path w="78" h="199">
                  <a:moveTo>
                    <a:pt x="78" y="25"/>
                  </a:moveTo>
                  <a:cubicBezTo>
                    <a:pt x="44" y="17"/>
                    <a:pt x="33" y="0"/>
                    <a:pt x="27" y="26"/>
                  </a:cubicBezTo>
                  <a:cubicBezTo>
                    <a:pt x="21" y="53"/>
                    <a:pt x="9" y="116"/>
                    <a:pt x="2" y="172"/>
                  </a:cubicBezTo>
                  <a:cubicBezTo>
                    <a:pt x="0" y="187"/>
                    <a:pt x="5" y="189"/>
                    <a:pt x="10" y="190"/>
                  </a:cubicBezTo>
                  <a:cubicBezTo>
                    <a:pt x="27" y="195"/>
                    <a:pt x="42" y="197"/>
                    <a:pt x="61" y="199"/>
                  </a:cubicBezTo>
                  <a:cubicBezTo>
                    <a:pt x="78" y="25"/>
                    <a:pt x="78" y="25"/>
                    <a:pt x="78" y="25"/>
                  </a:cubicBezTo>
                  <a:cubicBezTo>
                    <a:pt x="78" y="25"/>
                    <a:pt x="78" y="25"/>
                    <a:pt x="78" y="25"/>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0" name="Freeform 158"/>
            <p:cNvSpPr>
              <a:spLocks/>
            </p:cNvSpPr>
            <p:nvPr/>
          </p:nvSpPr>
          <p:spPr bwMode="auto">
            <a:xfrm>
              <a:off x="13014324" y="5516563"/>
              <a:ext cx="1160463" cy="61913"/>
            </a:xfrm>
            <a:custGeom>
              <a:avLst/>
              <a:gdLst>
                <a:gd name="T0" fmla="*/ 1 w 133"/>
                <a:gd name="T1" fmla="*/ 0 h 7"/>
                <a:gd name="T2" fmla="*/ 0 w 133"/>
                <a:gd name="T3" fmla="*/ 2 h 7"/>
                <a:gd name="T4" fmla="*/ 133 w 133"/>
                <a:gd name="T5" fmla="*/ 2 h 7"/>
                <a:gd name="T6" fmla="*/ 132 w 133"/>
                <a:gd name="T7" fmla="*/ 0 h 7"/>
                <a:gd name="T8" fmla="*/ 1 w 133"/>
                <a:gd name="T9" fmla="*/ 0 h 7"/>
              </a:gdLst>
              <a:ahLst/>
              <a:cxnLst>
                <a:cxn ang="0">
                  <a:pos x="T0" y="T1"/>
                </a:cxn>
                <a:cxn ang="0">
                  <a:pos x="T2" y="T3"/>
                </a:cxn>
                <a:cxn ang="0">
                  <a:pos x="T4" y="T5"/>
                </a:cxn>
                <a:cxn ang="0">
                  <a:pos x="T6" y="T7"/>
                </a:cxn>
                <a:cxn ang="0">
                  <a:pos x="T8" y="T9"/>
                </a:cxn>
              </a:cxnLst>
              <a:rect l="0" t="0" r="r" b="b"/>
              <a:pathLst>
                <a:path w="133" h="7">
                  <a:moveTo>
                    <a:pt x="1" y="0"/>
                  </a:moveTo>
                  <a:cubicBezTo>
                    <a:pt x="0" y="2"/>
                    <a:pt x="0" y="2"/>
                    <a:pt x="0" y="2"/>
                  </a:cubicBezTo>
                  <a:cubicBezTo>
                    <a:pt x="41" y="7"/>
                    <a:pt x="91" y="7"/>
                    <a:pt x="133" y="2"/>
                  </a:cubicBezTo>
                  <a:cubicBezTo>
                    <a:pt x="132" y="2"/>
                    <a:pt x="132" y="1"/>
                    <a:pt x="132" y="0"/>
                  </a:cubicBezTo>
                  <a:lnTo>
                    <a:pt x="1"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1" name="Freeform 159"/>
            <p:cNvSpPr>
              <a:spLocks/>
            </p:cNvSpPr>
            <p:nvPr/>
          </p:nvSpPr>
          <p:spPr bwMode="auto">
            <a:xfrm>
              <a:off x="12769849" y="3649663"/>
              <a:ext cx="1649413" cy="1928813"/>
            </a:xfrm>
            <a:custGeom>
              <a:avLst/>
              <a:gdLst>
                <a:gd name="T0" fmla="*/ 26 w 189"/>
                <a:gd name="T1" fmla="*/ 216 h 221"/>
                <a:gd name="T2" fmla="*/ 16 w 189"/>
                <a:gd name="T3" fmla="*/ 136 h 221"/>
                <a:gd name="T4" fmla="*/ 9 w 189"/>
                <a:gd name="T5" fmla="*/ 32 h 221"/>
                <a:gd name="T6" fmla="*/ 73 w 189"/>
                <a:gd name="T7" fmla="*/ 0 h 221"/>
                <a:gd name="T8" fmla="*/ 94 w 189"/>
                <a:gd name="T9" fmla="*/ 8 h 221"/>
                <a:gd name="T10" fmla="*/ 117 w 189"/>
                <a:gd name="T11" fmla="*/ 0 h 221"/>
                <a:gd name="T12" fmla="*/ 181 w 189"/>
                <a:gd name="T13" fmla="*/ 32 h 221"/>
                <a:gd name="T14" fmla="*/ 174 w 189"/>
                <a:gd name="T15" fmla="*/ 136 h 221"/>
                <a:gd name="T16" fmla="*/ 161 w 189"/>
                <a:gd name="T17" fmla="*/ 216 h 221"/>
                <a:gd name="T18" fmla="*/ 26 w 189"/>
                <a:gd name="T19" fmla="*/ 21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21">
                  <a:moveTo>
                    <a:pt x="26" y="216"/>
                  </a:moveTo>
                  <a:cubicBezTo>
                    <a:pt x="38" y="182"/>
                    <a:pt x="31" y="172"/>
                    <a:pt x="16" y="136"/>
                  </a:cubicBezTo>
                  <a:cubicBezTo>
                    <a:pt x="0" y="98"/>
                    <a:pt x="32" y="78"/>
                    <a:pt x="9" y="32"/>
                  </a:cubicBezTo>
                  <a:cubicBezTo>
                    <a:pt x="29" y="19"/>
                    <a:pt x="56" y="13"/>
                    <a:pt x="73" y="0"/>
                  </a:cubicBezTo>
                  <a:cubicBezTo>
                    <a:pt x="80" y="7"/>
                    <a:pt x="86" y="8"/>
                    <a:pt x="94" y="8"/>
                  </a:cubicBezTo>
                  <a:cubicBezTo>
                    <a:pt x="103" y="8"/>
                    <a:pt x="109" y="7"/>
                    <a:pt x="117" y="0"/>
                  </a:cubicBezTo>
                  <a:cubicBezTo>
                    <a:pt x="129" y="10"/>
                    <a:pt x="159" y="18"/>
                    <a:pt x="181" y="32"/>
                  </a:cubicBezTo>
                  <a:cubicBezTo>
                    <a:pt x="159" y="79"/>
                    <a:pt x="189" y="87"/>
                    <a:pt x="174" y="136"/>
                  </a:cubicBezTo>
                  <a:cubicBezTo>
                    <a:pt x="162" y="173"/>
                    <a:pt x="143" y="175"/>
                    <a:pt x="161" y="216"/>
                  </a:cubicBezTo>
                  <a:cubicBezTo>
                    <a:pt x="119" y="221"/>
                    <a:pt x="68" y="221"/>
                    <a:pt x="26" y="216"/>
                  </a:cubicBez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2" name="Freeform 160"/>
            <p:cNvSpPr>
              <a:spLocks/>
            </p:cNvSpPr>
            <p:nvPr/>
          </p:nvSpPr>
          <p:spPr bwMode="auto">
            <a:xfrm>
              <a:off x="13214349" y="3649663"/>
              <a:ext cx="750888" cy="1509713"/>
            </a:xfrm>
            <a:custGeom>
              <a:avLst/>
              <a:gdLst>
                <a:gd name="T0" fmla="*/ 11 w 473"/>
                <a:gd name="T1" fmla="*/ 61 h 951"/>
                <a:gd name="T2" fmla="*/ 0 w 473"/>
                <a:gd name="T3" fmla="*/ 346 h 951"/>
                <a:gd name="T4" fmla="*/ 242 w 473"/>
                <a:gd name="T5" fmla="*/ 951 h 951"/>
                <a:gd name="T6" fmla="*/ 473 w 473"/>
                <a:gd name="T7" fmla="*/ 346 h 951"/>
                <a:gd name="T8" fmla="*/ 462 w 473"/>
                <a:gd name="T9" fmla="*/ 55 h 951"/>
                <a:gd name="T10" fmla="*/ 363 w 473"/>
                <a:gd name="T11" fmla="*/ 0 h 951"/>
                <a:gd name="T12" fmla="*/ 121 w 473"/>
                <a:gd name="T13" fmla="*/ 0 h 951"/>
                <a:gd name="T14" fmla="*/ 11 w 473"/>
                <a:gd name="T15" fmla="*/ 61 h 9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951">
                  <a:moveTo>
                    <a:pt x="11" y="61"/>
                  </a:moveTo>
                  <a:lnTo>
                    <a:pt x="0" y="346"/>
                  </a:lnTo>
                  <a:lnTo>
                    <a:pt x="242" y="951"/>
                  </a:lnTo>
                  <a:lnTo>
                    <a:pt x="473" y="346"/>
                  </a:lnTo>
                  <a:lnTo>
                    <a:pt x="462" y="55"/>
                  </a:lnTo>
                  <a:lnTo>
                    <a:pt x="363" y="0"/>
                  </a:lnTo>
                  <a:lnTo>
                    <a:pt x="121" y="0"/>
                  </a:lnTo>
                  <a:lnTo>
                    <a:pt x="11"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3" name="Rectangle 161"/>
            <p:cNvSpPr>
              <a:spLocks noChangeArrowheads="1"/>
            </p:cNvSpPr>
            <p:nvPr/>
          </p:nvSpPr>
          <p:spPr bwMode="auto">
            <a:xfrm>
              <a:off x="13406437" y="3492500"/>
              <a:ext cx="376238" cy="3937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4" name="Freeform 162"/>
            <p:cNvSpPr>
              <a:spLocks/>
            </p:cNvSpPr>
            <p:nvPr/>
          </p:nvSpPr>
          <p:spPr bwMode="auto">
            <a:xfrm>
              <a:off x="13004799" y="2281238"/>
              <a:ext cx="1179513" cy="1438275"/>
            </a:xfrm>
            <a:custGeom>
              <a:avLst/>
              <a:gdLst>
                <a:gd name="T0" fmla="*/ 67 w 135"/>
                <a:gd name="T1" fmla="*/ 165 h 165"/>
                <a:gd name="T2" fmla="*/ 120 w 135"/>
                <a:gd name="T3" fmla="*/ 110 h 165"/>
                <a:gd name="T4" fmla="*/ 122 w 135"/>
                <a:gd name="T5" fmla="*/ 111 h 165"/>
                <a:gd name="T6" fmla="*/ 133 w 135"/>
                <a:gd name="T7" fmla="*/ 93 h 165"/>
                <a:gd name="T8" fmla="*/ 128 w 135"/>
                <a:gd name="T9" fmla="*/ 73 h 165"/>
                <a:gd name="T10" fmla="*/ 127 w 135"/>
                <a:gd name="T11" fmla="*/ 73 h 165"/>
                <a:gd name="T12" fmla="*/ 67 w 135"/>
                <a:gd name="T13" fmla="*/ 0 h 165"/>
                <a:gd name="T14" fmla="*/ 7 w 135"/>
                <a:gd name="T15" fmla="*/ 73 h 165"/>
                <a:gd name="T16" fmla="*/ 6 w 135"/>
                <a:gd name="T17" fmla="*/ 73 h 165"/>
                <a:gd name="T18" fmla="*/ 1 w 135"/>
                <a:gd name="T19" fmla="*/ 93 h 165"/>
                <a:gd name="T20" fmla="*/ 13 w 135"/>
                <a:gd name="T21" fmla="*/ 111 h 165"/>
                <a:gd name="T22" fmla="*/ 15 w 135"/>
                <a:gd name="T23" fmla="*/ 110 h 165"/>
                <a:gd name="T24" fmla="*/ 67 w 135"/>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65">
                  <a:moveTo>
                    <a:pt x="67" y="165"/>
                  </a:moveTo>
                  <a:cubicBezTo>
                    <a:pt x="89" y="165"/>
                    <a:pt x="109" y="141"/>
                    <a:pt x="120" y="110"/>
                  </a:cubicBezTo>
                  <a:cubicBezTo>
                    <a:pt x="120" y="111"/>
                    <a:pt x="121" y="111"/>
                    <a:pt x="122" y="111"/>
                  </a:cubicBezTo>
                  <a:cubicBezTo>
                    <a:pt x="126" y="112"/>
                    <a:pt x="131" y="104"/>
                    <a:pt x="133" y="93"/>
                  </a:cubicBezTo>
                  <a:cubicBezTo>
                    <a:pt x="135" y="83"/>
                    <a:pt x="133" y="73"/>
                    <a:pt x="128" y="73"/>
                  </a:cubicBezTo>
                  <a:cubicBezTo>
                    <a:pt x="128" y="72"/>
                    <a:pt x="128" y="72"/>
                    <a:pt x="127" y="73"/>
                  </a:cubicBezTo>
                  <a:cubicBezTo>
                    <a:pt x="129" y="35"/>
                    <a:pt x="114" y="0"/>
                    <a:pt x="67" y="0"/>
                  </a:cubicBezTo>
                  <a:cubicBezTo>
                    <a:pt x="21" y="0"/>
                    <a:pt x="5" y="35"/>
                    <a:pt x="7" y="73"/>
                  </a:cubicBezTo>
                  <a:cubicBezTo>
                    <a:pt x="7" y="72"/>
                    <a:pt x="7" y="72"/>
                    <a:pt x="6" y="73"/>
                  </a:cubicBezTo>
                  <a:cubicBezTo>
                    <a:pt x="2" y="73"/>
                    <a:pt x="0" y="83"/>
                    <a:pt x="1" y="93"/>
                  </a:cubicBezTo>
                  <a:cubicBezTo>
                    <a:pt x="3" y="104"/>
                    <a:pt x="8" y="112"/>
                    <a:pt x="13" y="111"/>
                  </a:cubicBezTo>
                  <a:cubicBezTo>
                    <a:pt x="13" y="111"/>
                    <a:pt x="14" y="111"/>
                    <a:pt x="15" y="110"/>
                  </a:cubicBezTo>
                  <a:cubicBezTo>
                    <a:pt x="25" y="140"/>
                    <a:pt x="46" y="165"/>
                    <a:pt x="67" y="165"/>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5" name="Freeform 163"/>
            <p:cNvSpPr>
              <a:spLocks/>
            </p:cNvSpPr>
            <p:nvPr/>
          </p:nvSpPr>
          <p:spPr bwMode="auto">
            <a:xfrm>
              <a:off x="13503274" y="3851275"/>
              <a:ext cx="182563" cy="269875"/>
            </a:xfrm>
            <a:custGeom>
              <a:avLst/>
              <a:gdLst>
                <a:gd name="T0" fmla="*/ 18 w 21"/>
                <a:gd name="T1" fmla="*/ 31 h 31"/>
                <a:gd name="T2" fmla="*/ 21 w 21"/>
                <a:gd name="T3" fmla="*/ 25 h 31"/>
                <a:gd name="T4" fmla="*/ 10 w 21"/>
                <a:gd name="T5" fmla="*/ 0 h 31"/>
                <a:gd name="T6" fmla="*/ 0 w 21"/>
                <a:gd name="T7" fmla="*/ 25 h 31"/>
                <a:gd name="T8" fmla="*/ 4 w 21"/>
                <a:gd name="T9" fmla="*/ 31 h 31"/>
                <a:gd name="T10" fmla="*/ 18 w 21"/>
                <a:gd name="T11" fmla="*/ 31 h 31"/>
              </a:gdLst>
              <a:ahLst/>
              <a:cxnLst>
                <a:cxn ang="0">
                  <a:pos x="T0" y="T1"/>
                </a:cxn>
                <a:cxn ang="0">
                  <a:pos x="T2" y="T3"/>
                </a:cxn>
                <a:cxn ang="0">
                  <a:pos x="T4" y="T5"/>
                </a:cxn>
                <a:cxn ang="0">
                  <a:pos x="T6" y="T7"/>
                </a:cxn>
                <a:cxn ang="0">
                  <a:pos x="T8" y="T9"/>
                </a:cxn>
                <a:cxn ang="0">
                  <a:pos x="T10" y="T11"/>
                </a:cxn>
              </a:cxnLst>
              <a:rect l="0" t="0" r="r" b="b"/>
              <a:pathLst>
                <a:path w="21" h="31">
                  <a:moveTo>
                    <a:pt x="18" y="31"/>
                  </a:moveTo>
                  <a:cubicBezTo>
                    <a:pt x="21" y="25"/>
                    <a:pt x="21" y="25"/>
                    <a:pt x="21" y="25"/>
                  </a:cubicBezTo>
                  <a:cubicBezTo>
                    <a:pt x="10" y="0"/>
                    <a:pt x="10" y="0"/>
                    <a:pt x="10" y="0"/>
                  </a:cubicBezTo>
                  <a:cubicBezTo>
                    <a:pt x="0" y="25"/>
                    <a:pt x="0" y="25"/>
                    <a:pt x="0" y="25"/>
                  </a:cubicBezTo>
                  <a:cubicBezTo>
                    <a:pt x="4" y="31"/>
                    <a:pt x="4" y="31"/>
                    <a:pt x="4" y="31"/>
                  </a:cubicBezTo>
                  <a:cubicBezTo>
                    <a:pt x="8" y="31"/>
                    <a:pt x="13" y="31"/>
                    <a:pt x="18" y="31"/>
                  </a:cubicBezTo>
                  <a:close/>
                </a:path>
              </a:pathLst>
            </a:custGeom>
            <a:solidFill>
              <a:srgbClr val="F6CB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6" name="Freeform 164"/>
            <p:cNvSpPr>
              <a:spLocks/>
            </p:cNvSpPr>
            <p:nvPr/>
          </p:nvSpPr>
          <p:spPr bwMode="auto">
            <a:xfrm>
              <a:off x="13293724" y="3649663"/>
              <a:ext cx="296863" cy="566738"/>
            </a:xfrm>
            <a:custGeom>
              <a:avLst/>
              <a:gdLst>
                <a:gd name="T0" fmla="*/ 71 w 187"/>
                <a:gd name="T1" fmla="*/ 0 h 357"/>
                <a:gd name="T2" fmla="*/ 187 w 187"/>
                <a:gd name="T3" fmla="*/ 127 h 357"/>
                <a:gd name="T4" fmla="*/ 104 w 187"/>
                <a:gd name="T5" fmla="*/ 357 h 357"/>
                <a:gd name="T6" fmla="*/ 0 w 187"/>
                <a:gd name="T7" fmla="*/ 50 h 357"/>
                <a:gd name="T8" fmla="*/ 71 w 187"/>
                <a:gd name="T9" fmla="*/ 0 h 357"/>
              </a:gdLst>
              <a:ahLst/>
              <a:cxnLst>
                <a:cxn ang="0">
                  <a:pos x="T0" y="T1"/>
                </a:cxn>
                <a:cxn ang="0">
                  <a:pos x="T2" y="T3"/>
                </a:cxn>
                <a:cxn ang="0">
                  <a:pos x="T4" y="T5"/>
                </a:cxn>
                <a:cxn ang="0">
                  <a:pos x="T6" y="T7"/>
                </a:cxn>
                <a:cxn ang="0">
                  <a:pos x="T8" y="T9"/>
                </a:cxn>
              </a:cxnLst>
              <a:rect l="0" t="0" r="r" b="b"/>
              <a:pathLst>
                <a:path w="187" h="357">
                  <a:moveTo>
                    <a:pt x="71" y="0"/>
                  </a:moveTo>
                  <a:lnTo>
                    <a:pt x="187" y="127"/>
                  </a:lnTo>
                  <a:lnTo>
                    <a:pt x="104" y="357"/>
                  </a:lnTo>
                  <a:lnTo>
                    <a:pt x="0" y="50"/>
                  </a:lnTo>
                  <a:lnTo>
                    <a:pt x="71"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7" name="Freeform 165"/>
            <p:cNvSpPr>
              <a:spLocks/>
            </p:cNvSpPr>
            <p:nvPr/>
          </p:nvSpPr>
          <p:spPr bwMode="auto">
            <a:xfrm>
              <a:off x="13022262" y="3711575"/>
              <a:ext cx="568325" cy="1447800"/>
            </a:xfrm>
            <a:custGeom>
              <a:avLst/>
              <a:gdLst>
                <a:gd name="T0" fmla="*/ 171 w 358"/>
                <a:gd name="T1" fmla="*/ 0 h 912"/>
                <a:gd name="T2" fmla="*/ 358 w 358"/>
                <a:gd name="T3" fmla="*/ 912 h 912"/>
                <a:gd name="T4" fmla="*/ 44 w 358"/>
                <a:gd name="T5" fmla="*/ 412 h 912"/>
                <a:gd name="T6" fmla="*/ 88 w 358"/>
                <a:gd name="T7" fmla="*/ 324 h 912"/>
                <a:gd name="T8" fmla="*/ 0 w 358"/>
                <a:gd name="T9" fmla="*/ 253 h 912"/>
                <a:gd name="T10" fmla="*/ 121 w 358"/>
                <a:gd name="T11" fmla="*/ 27 h 912"/>
                <a:gd name="T12" fmla="*/ 171 w 358"/>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58" h="912">
                  <a:moveTo>
                    <a:pt x="171" y="0"/>
                  </a:moveTo>
                  <a:lnTo>
                    <a:pt x="358" y="912"/>
                  </a:lnTo>
                  <a:lnTo>
                    <a:pt x="44" y="412"/>
                  </a:lnTo>
                  <a:lnTo>
                    <a:pt x="88" y="324"/>
                  </a:lnTo>
                  <a:lnTo>
                    <a:pt x="0" y="253"/>
                  </a:lnTo>
                  <a:lnTo>
                    <a:pt x="121" y="27"/>
                  </a:lnTo>
                  <a:lnTo>
                    <a:pt x="171"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8" name="Freeform 166"/>
            <p:cNvSpPr>
              <a:spLocks/>
            </p:cNvSpPr>
            <p:nvPr/>
          </p:nvSpPr>
          <p:spPr bwMode="auto">
            <a:xfrm>
              <a:off x="13590587" y="3649663"/>
              <a:ext cx="314325" cy="566738"/>
            </a:xfrm>
            <a:custGeom>
              <a:avLst/>
              <a:gdLst>
                <a:gd name="T0" fmla="*/ 126 w 198"/>
                <a:gd name="T1" fmla="*/ 0 h 357"/>
                <a:gd name="T2" fmla="*/ 0 w 198"/>
                <a:gd name="T3" fmla="*/ 127 h 357"/>
                <a:gd name="T4" fmla="*/ 88 w 198"/>
                <a:gd name="T5" fmla="*/ 357 h 357"/>
                <a:gd name="T6" fmla="*/ 198 w 198"/>
                <a:gd name="T7" fmla="*/ 44 h 357"/>
                <a:gd name="T8" fmla="*/ 126 w 198"/>
                <a:gd name="T9" fmla="*/ 0 h 357"/>
              </a:gdLst>
              <a:ahLst/>
              <a:cxnLst>
                <a:cxn ang="0">
                  <a:pos x="T0" y="T1"/>
                </a:cxn>
                <a:cxn ang="0">
                  <a:pos x="T2" y="T3"/>
                </a:cxn>
                <a:cxn ang="0">
                  <a:pos x="T4" y="T5"/>
                </a:cxn>
                <a:cxn ang="0">
                  <a:pos x="T6" y="T7"/>
                </a:cxn>
                <a:cxn ang="0">
                  <a:pos x="T8" y="T9"/>
                </a:cxn>
              </a:cxnLst>
              <a:rect l="0" t="0" r="r" b="b"/>
              <a:pathLst>
                <a:path w="198" h="357">
                  <a:moveTo>
                    <a:pt x="126" y="0"/>
                  </a:moveTo>
                  <a:lnTo>
                    <a:pt x="0" y="127"/>
                  </a:lnTo>
                  <a:lnTo>
                    <a:pt x="88" y="357"/>
                  </a:lnTo>
                  <a:lnTo>
                    <a:pt x="198" y="44"/>
                  </a:lnTo>
                  <a:lnTo>
                    <a:pt x="12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19" name="Freeform 167"/>
            <p:cNvSpPr>
              <a:spLocks/>
            </p:cNvSpPr>
            <p:nvPr/>
          </p:nvSpPr>
          <p:spPr bwMode="auto">
            <a:xfrm>
              <a:off x="13476287" y="4260850"/>
              <a:ext cx="244475" cy="898525"/>
            </a:xfrm>
            <a:custGeom>
              <a:avLst/>
              <a:gdLst>
                <a:gd name="T0" fmla="*/ 39 w 154"/>
                <a:gd name="T1" fmla="*/ 0 h 566"/>
                <a:gd name="T2" fmla="*/ 116 w 154"/>
                <a:gd name="T3" fmla="*/ 0 h 566"/>
                <a:gd name="T4" fmla="*/ 154 w 154"/>
                <a:gd name="T5" fmla="*/ 385 h 566"/>
                <a:gd name="T6" fmla="*/ 72 w 154"/>
                <a:gd name="T7" fmla="*/ 566 h 566"/>
                <a:gd name="T8" fmla="*/ 0 w 154"/>
                <a:gd name="T9" fmla="*/ 385 h 566"/>
                <a:gd name="T10" fmla="*/ 39 w 154"/>
                <a:gd name="T11" fmla="*/ 0 h 566"/>
              </a:gdLst>
              <a:ahLst/>
              <a:cxnLst>
                <a:cxn ang="0">
                  <a:pos x="T0" y="T1"/>
                </a:cxn>
                <a:cxn ang="0">
                  <a:pos x="T2" y="T3"/>
                </a:cxn>
                <a:cxn ang="0">
                  <a:pos x="T4" y="T5"/>
                </a:cxn>
                <a:cxn ang="0">
                  <a:pos x="T6" y="T7"/>
                </a:cxn>
                <a:cxn ang="0">
                  <a:pos x="T8" y="T9"/>
                </a:cxn>
                <a:cxn ang="0">
                  <a:pos x="T10" y="T11"/>
                </a:cxn>
              </a:cxnLst>
              <a:rect l="0" t="0" r="r" b="b"/>
              <a:pathLst>
                <a:path w="154" h="566">
                  <a:moveTo>
                    <a:pt x="39" y="0"/>
                  </a:moveTo>
                  <a:lnTo>
                    <a:pt x="116" y="0"/>
                  </a:lnTo>
                  <a:lnTo>
                    <a:pt x="154" y="385"/>
                  </a:lnTo>
                  <a:lnTo>
                    <a:pt x="72" y="566"/>
                  </a:lnTo>
                  <a:lnTo>
                    <a:pt x="0" y="385"/>
                  </a:lnTo>
                  <a:lnTo>
                    <a:pt x="39" y="0"/>
                  </a:lnTo>
                  <a:close/>
                </a:path>
              </a:pathLst>
            </a:custGeom>
            <a:solidFill>
              <a:srgbClr val="F6CB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0" name="Freeform 168"/>
            <p:cNvSpPr>
              <a:spLocks/>
            </p:cNvSpPr>
            <p:nvPr/>
          </p:nvSpPr>
          <p:spPr bwMode="auto">
            <a:xfrm>
              <a:off x="13293724" y="3649663"/>
              <a:ext cx="296863" cy="481013"/>
            </a:xfrm>
            <a:custGeom>
              <a:avLst/>
              <a:gdLst>
                <a:gd name="T0" fmla="*/ 71 w 187"/>
                <a:gd name="T1" fmla="*/ 0 h 303"/>
                <a:gd name="T2" fmla="*/ 187 w 187"/>
                <a:gd name="T3" fmla="*/ 127 h 303"/>
                <a:gd name="T4" fmla="*/ 104 w 187"/>
                <a:gd name="T5" fmla="*/ 303 h 303"/>
                <a:gd name="T6" fmla="*/ 0 w 187"/>
                <a:gd name="T7" fmla="*/ 50 h 303"/>
                <a:gd name="T8" fmla="*/ 71 w 187"/>
                <a:gd name="T9" fmla="*/ 0 h 303"/>
              </a:gdLst>
              <a:ahLst/>
              <a:cxnLst>
                <a:cxn ang="0">
                  <a:pos x="T0" y="T1"/>
                </a:cxn>
                <a:cxn ang="0">
                  <a:pos x="T2" y="T3"/>
                </a:cxn>
                <a:cxn ang="0">
                  <a:pos x="T4" y="T5"/>
                </a:cxn>
                <a:cxn ang="0">
                  <a:pos x="T6" y="T7"/>
                </a:cxn>
                <a:cxn ang="0">
                  <a:pos x="T8" y="T9"/>
                </a:cxn>
              </a:cxnLst>
              <a:rect l="0" t="0" r="r" b="b"/>
              <a:pathLst>
                <a:path w="187" h="303">
                  <a:moveTo>
                    <a:pt x="71" y="0"/>
                  </a:moveTo>
                  <a:lnTo>
                    <a:pt x="187" y="127"/>
                  </a:lnTo>
                  <a:lnTo>
                    <a:pt x="104" y="303"/>
                  </a:lnTo>
                  <a:lnTo>
                    <a:pt x="0" y="50"/>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1" name="Freeform 169"/>
            <p:cNvSpPr>
              <a:spLocks/>
            </p:cNvSpPr>
            <p:nvPr/>
          </p:nvSpPr>
          <p:spPr bwMode="auto">
            <a:xfrm>
              <a:off x="13074649" y="3711575"/>
              <a:ext cx="515938" cy="1447800"/>
            </a:xfrm>
            <a:custGeom>
              <a:avLst/>
              <a:gdLst>
                <a:gd name="T0" fmla="*/ 138 w 325"/>
                <a:gd name="T1" fmla="*/ 0 h 912"/>
                <a:gd name="T2" fmla="*/ 325 w 325"/>
                <a:gd name="T3" fmla="*/ 912 h 912"/>
                <a:gd name="T4" fmla="*/ 44 w 325"/>
                <a:gd name="T5" fmla="*/ 373 h 912"/>
                <a:gd name="T6" fmla="*/ 88 w 325"/>
                <a:gd name="T7" fmla="*/ 307 h 912"/>
                <a:gd name="T8" fmla="*/ 0 w 325"/>
                <a:gd name="T9" fmla="*/ 236 h 912"/>
                <a:gd name="T10" fmla="*/ 88 w 325"/>
                <a:gd name="T11" fmla="*/ 27 h 912"/>
                <a:gd name="T12" fmla="*/ 138 w 325"/>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25" h="912">
                  <a:moveTo>
                    <a:pt x="138" y="0"/>
                  </a:moveTo>
                  <a:lnTo>
                    <a:pt x="325" y="912"/>
                  </a:lnTo>
                  <a:lnTo>
                    <a:pt x="44" y="373"/>
                  </a:lnTo>
                  <a:lnTo>
                    <a:pt x="88" y="307"/>
                  </a:lnTo>
                  <a:lnTo>
                    <a:pt x="0" y="236"/>
                  </a:lnTo>
                  <a:lnTo>
                    <a:pt x="88" y="27"/>
                  </a:lnTo>
                  <a:lnTo>
                    <a:pt x="138" y="0"/>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2" name="Freeform 170"/>
            <p:cNvSpPr>
              <a:spLocks/>
            </p:cNvSpPr>
            <p:nvPr/>
          </p:nvSpPr>
          <p:spPr bwMode="auto">
            <a:xfrm>
              <a:off x="13590587" y="3711575"/>
              <a:ext cx="576263" cy="1447800"/>
            </a:xfrm>
            <a:custGeom>
              <a:avLst/>
              <a:gdLst>
                <a:gd name="T0" fmla="*/ 198 w 363"/>
                <a:gd name="T1" fmla="*/ 0 h 912"/>
                <a:gd name="T2" fmla="*/ 0 w 363"/>
                <a:gd name="T3" fmla="*/ 912 h 912"/>
                <a:gd name="T4" fmla="*/ 319 w 363"/>
                <a:gd name="T5" fmla="*/ 412 h 912"/>
                <a:gd name="T6" fmla="*/ 275 w 363"/>
                <a:gd name="T7" fmla="*/ 324 h 912"/>
                <a:gd name="T8" fmla="*/ 363 w 363"/>
                <a:gd name="T9" fmla="*/ 253 h 912"/>
                <a:gd name="T10" fmla="*/ 269 w 363"/>
                <a:gd name="T11" fmla="*/ 33 h 912"/>
                <a:gd name="T12" fmla="*/ 198 w 36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63" h="912">
                  <a:moveTo>
                    <a:pt x="198" y="0"/>
                  </a:moveTo>
                  <a:lnTo>
                    <a:pt x="0" y="912"/>
                  </a:lnTo>
                  <a:lnTo>
                    <a:pt x="319" y="412"/>
                  </a:lnTo>
                  <a:lnTo>
                    <a:pt x="275" y="324"/>
                  </a:lnTo>
                  <a:lnTo>
                    <a:pt x="363" y="253"/>
                  </a:lnTo>
                  <a:lnTo>
                    <a:pt x="269" y="33"/>
                  </a:lnTo>
                  <a:lnTo>
                    <a:pt x="198"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3" name="Freeform 171"/>
            <p:cNvSpPr>
              <a:spLocks/>
            </p:cNvSpPr>
            <p:nvPr/>
          </p:nvSpPr>
          <p:spPr bwMode="auto">
            <a:xfrm>
              <a:off x="13590587" y="3711575"/>
              <a:ext cx="523875" cy="1447800"/>
            </a:xfrm>
            <a:custGeom>
              <a:avLst/>
              <a:gdLst>
                <a:gd name="T0" fmla="*/ 198 w 330"/>
                <a:gd name="T1" fmla="*/ 0 h 912"/>
                <a:gd name="T2" fmla="*/ 0 w 330"/>
                <a:gd name="T3" fmla="*/ 912 h 912"/>
                <a:gd name="T4" fmla="*/ 286 w 330"/>
                <a:gd name="T5" fmla="*/ 373 h 912"/>
                <a:gd name="T6" fmla="*/ 236 w 330"/>
                <a:gd name="T7" fmla="*/ 307 h 912"/>
                <a:gd name="T8" fmla="*/ 330 w 330"/>
                <a:gd name="T9" fmla="*/ 236 h 912"/>
                <a:gd name="T10" fmla="*/ 269 w 330"/>
                <a:gd name="T11" fmla="*/ 33 h 912"/>
                <a:gd name="T12" fmla="*/ 198 w 330"/>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30" h="912">
                  <a:moveTo>
                    <a:pt x="198" y="0"/>
                  </a:moveTo>
                  <a:lnTo>
                    <a:pt x="0" y="912"/>
                  </a:lnTo>
                  <a:lnTo>
                    <a:pt x="286" y="373"/>
                  </a:lnTo>
                  <a:lnTo>
                    <a:pt x="236" y="307"/>
                  </a:lnTo>
                  <a:lnTo>
                    <a:pt x="330" y="236"/>
                  </a:lnTo>
                  <a:lnTo>
                    <a:pt x="269" y="33"/>
                  </a:lnTo>
                  <a:lnTo>
                    <a:pt x="198" y="0"/>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4" name="Freeform 172"/>
            <p:cNvSpPr>
              <a:spLocks/>
            </p:cNvSpPr>
            <p:nvPr/>
          </p:nvSpPr>
          <p:spPr bwMode="auto">
            <a:xfrm>
              <a:off x="13590587" y="3649663"/>
              <a:ext cx="314325" cy="481013"/>
            </a:xfrm>
            <a:custGeom>
              <a:avLst/>
              <a:gdLst>
                <a:gd name="T0" fmla="*/ 126 w 198"/>
                <a:gd name="T1" fmla="*/ 0 h 303"/>
                <a:gd name="T2" fmla="*/ 0 w 198"/>
                <a:gd name="T3" fmla="*/ 127 h 303"/>
                <a:gd name="T4" fmla="*/ 88 w 198"/>
                <a:gd name="T5" fmla="*/ 303 h 303"/>
                <a:gd name="T6" fmla="*/ 198 w 198"/>
                <a:gd name="T7" fmla="*/ 44 h 303"/>
                <a:gd name="T8" fmla="*/ 126 w 198"/>
                <a:gd name="T9" fmla="*/ 0 h 303"/>
              </a:gdLst>
              <a:ahLst/>
              <a:cxnLst>
                <a:cxn ang="0">
                  <a:pos x="T0" y="T1"/>
                </a:cxn>
                <a:cxn ang="0">
                  <a:pos x="T2" y="T3"/>
                </a:cxn>
                <a:cxn ang="0">
                  <a:pos x="T4" y="T5"/>
                </a:cxn>
                <a:cxn ang="0">
                  <a:pos x="T6" y="T7"/>
                </a:cxn>
                <a:cxn ang="0">
                  <a:pos x="T8" y="T9"/>
                </a:cxn>
              </a:cxnLst>
              <a:rect l="0" t="0" r="r" b="b"/>
              <a:pathLst>
                <a:path w="198" h="303">
                  <a:moveTo>
                    <a:pt x="126" y="0"/>
                  </a:moveTo>
                  <a:lnTo>
                    <a:pt x="0" y="127"/>
                  </a:lnTo>
                  <a:lnTo>
                    <a:pt x="88" y="303"/>
                  </a:lnTo>
                  <a:lnTo>
                    <a:pt x="198" y="44"/>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5" name="Freeform 173"/>
            <p:cNvSpPr>
              <a:spLocks/>
            </p:cNvSpPr>
            <p:nvPr/>
          </p:nvSpPr>
          <p:spPr bwMode="auto">
            <a:xfrm>
              <a:off x="13503274" y="4113213"/>
              <a:ext cx="182563" cy="155575"/>
            </a:xfrm>
            <a:custGeom>
              <a:avLst/>
              <a:gdLst>
                <a:gd name="T0" fmla="*/ 4 w 21"/>
                <a:gd name="T1" fmla="*/ 0 h 18"/>
                <a:gd name="T2" fmla="*/ 18 w 21"/>
                <a:gd name="T3" fmla="*/ 0 h 18"/>
                <a:gd name="T4" fmla="*/ 18 w 21"/>
                <a:gd name="T5" fmla="*/ 18 h 18"/>
                <a:gd name="T6" fmla="*/ 4 w 21"/>
                <a:gd name="T7" fmla="*/ 18 h 18"/>
                <a:gd name="T8" fmla="*/ 4 w 21"/>
                <a:gd name="T9" fmla="*/ 0 h 18"/>
              </a:gdLst>
              <a:ahLst/>
              <a:cxnLst>
                <a:cxn ang="0">
                  <a:pos x="T0" y="T1"/>
                </a:cxn>
                <a:cxn ang="0">
                  <a:pos x="T2" y="T3"/>
                </a:cxn>
                <a:cxn ang="0">
                  <a:pos x="T4" y="T5"/>
                </a:cxn>
                <a:cxn ang="0">
                  <a:pos x="T6" y="T7"/>
                </a:cxn>
                <a:cxn ang="0">
                  <a:pos x="T8" y="T9"/>
                </a:cxn>
              </a:cxnLst>
              <a:rect l="0" t="0" r="r" b="b"/>
              <a:pathLst>
                <a:path w="21" h="18">
                  <a:moveTo>
                    <a:pt x="4" y="0"/>
                  </a:moveTo>
                  <a:cubicBezTo>
                    <a:pt x="18" y="0"/>
                    <a:pt x="18" y="0"/>
                    <a:pt x="18" y="0"/>
                  </a:cubicBezTo>
                  <a:cubicBezTo>
                    <a:pt x="21" y="7"/>
                    <a:pt x="20" y="12"/>
                    <a:pt x="18" y="18"/>
                  </a:cubicBezTo>
                  <a:cubicBezTo>
                    <a:pt x="4" y="18"/>
                    <a:pt x="4" y="18"/>
                    <a:pt x="4" y="18"/>
                  </a:cubicBezTo>
                  <a:cubicBezTo>
                    <a:pt x="1" y="12"/>
                    <a:pt x="0" y="7"/>
                    <a:pt x="4" y="0"/>
                  </a:cubicBezTo>
                  <a:close/>
                </a:path>
              </a:pathLst>
            </a:custGeom>
            <a:solidFill>
              <a:srgbClr val="F6CB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6" name="Freeform 174"/>
            <p:cNvSpPr>
              <a:spLocks/>
            </p:cNvSpPr>
            <p:nvPr/>
          </p:nvSpPr>
          <p:spPr bwMode="auto">
            <a:xfrm>
              <a:off x="13573124" y="5149850"/>
              <a:ext cx="52388" cy="419100"/>
            </a:xfrm>
            <a:custGeom>
              <a:avLst/>
              <a:gdLst>
                <a:gd name="T0" fmla="*/ 0 w 6"/>
                <a:gd name="T1" fmla="*/ 48 h 48"/>
                <a:gd name="T2" fmla="*/ 3 w 6"/>
                <a:gd name="T3" fmla="*/ 0 h 48"/>
                <a:gd name="T4" fmla="*/ 6 w 6"/>
                <a:gd name="T5" fmla="*/ 48 h 48"/>
                <a:gd name="T6" fmla="*/ 0 w 6"/>
                <a:gd name="T7" fmla="*/ 48 h 48"/>
              </a:gdLst>
              <a:ahLst/>
              <a:cxnLst>
                <a:cxn ang="0">
                  <a:pos x="T0" y="T1"/>
                </a:cxn>
                <a:cxn ang="0">
                  <a:pos x="T2" y="T3"/>
                </a:cxn>
                <a:cxn ang="0">
                  <a:pos x="T4" y="T5"/>
                </a:cxn>
                <a:cxn ang="0">
                  <a:pos x="T6" y="T7"/>
                </a:cxn>
              </a:cxnLst>
              <a:rect l="0" t="0" r="r" b="b"/>
              <a:pathLst>
                <a:path w="6" h="48">
                  <a:moveTo>
                    <a:pt x="0" y="48"/>
                  </a:moveTo>
                  <a:cubicBezTo>
                    <a:pt x="1" y="36"/>
                    <a:pt x="2" y="21"/>
                    <a:pt x="3" y="0"/>
                  </a:cubicBezTo>
                  <a:cubicBezTo>
                    <a:pt x="5" y="21"/>
                    <a:pt x="6" y="36"/>
                    <a:pt x="6" y="48"/>
                  </a:cubicBezTo>
                  <a:cubicBezTo>
                    <a:pt x="4" y="48"/>
                    <a:pt x="2" y="48"/>
                    <a:pt x="0" y="48"/>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7" name="Freeform 175"/>
            <p:cNvSpPr>
              <a:spLocks/>
            </p:cNvSpPr>
            <p:nvPr/>
          </p:nvSpPr>
          <p:spPr bwMode="auto">
            <a:xfrm>
              <a:off x="14009687" y="2960688"/>
              <a:ext cx="165100" cy="296863"/>
            </a:xfrm>
            <a:custGeom>
              <a:avLst/>
              <a:gdLst>
                <a:gd name="T0" fmla="*/ 13 w 19"/>
                <a:gd name="T1" fmla="*/ 1 h 34"/>
                <a:gd name="T2" fmla="*/ 17 w 19"/>
                <a:gd name="T3" fmla="*/ 19 h 34"/>
                <a:gd name="T4" fmla="*/ 6 w 19"/>
                <a:gd name="T5" fmla="*/ 33 h 34"/>
                <a:gd name="T6" fmla="*/ 2 w 19"/>
                <a:gd name="T7" fmla="*/ 16 h 34"/>
                <a:gd name="T8" fmla="*/ 13 w 19"/>
                <a:gd name="T9" fmla="*/ 1 h 34"/>
              </a:gdLst>
              <a:ahLst/>
              <a:cxnLst>
                <a:cxn ang="0">
                  <a:pos x="T0" y="T1"/>
                </a:cxn>
                <a:cxn ang="0">
                  <a:pos x="T2" y="T3"/>
                </a:cxn>
                <a:cxn ang="0">
                  <a:pos x="T4" y="T5"/>
                </a:cxn>
                <a:cxn ang="0">
                  <a:pos x="T6" y="T7"/>
                </a:cxn>
                <a:cxn ang="0">
                  <a:pos x="T8" y="T9"/>
                </a:cxn>
              </a:cxnLst>
              <a:rect l="0" t="0" r="r" b="b"/>
              <a:pathLst>
                <a:path w="19" h="34">
                  <a:moveTo>
                    <a:pt x="13" y="1"/>
                  </a:moveTo>
                  <a:cubicBezTo>
                    <a:pt x="18" y="2"/>
                    <a:pt x="19" y="10"/>
                    <a:pt x="17" y="19"/>
                  </a:cubicBezTo>
                  <a:cubicBezTo>
                    <a:pt x="16" y="28"/>
                    <a:pt x="11" y="34"/>
                    <a:pt x="6" y="33"/>
                  </a:cubicBezTo>
                  <a:cubicBezTo>
                    <a:pt x="2" y="32"/>
                    <a:pt x="0" y="24"/>
                    <a:pt x="2" y="16"/>
                  </a:cubicBezTo>
                  <a:cubicBezTo>
                    <a:pt x="4" y="7"/>
                    <a:pt x="9" y="0"/>
                    <a:pt x="13" y="1"/>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8" name="Freeform 176"/>
            <p:cNvSpPr>
              <a:spLocks/>
            </p:cNvSpPr>
            <p:nvPr/>
          </p:nvSpPr>
          <p:spPr bwMode="auto">
            <a:xfrm>
              <a:off x="13039724" y="2281238"/>
              <a:ext cx="1100138" cy="793750"/>
            </a:xfrm>
            <a:custGeom>
              <a:avLst/>
              <a:gdLst>
                <a:gd name="T0" fmla="*/ 124 w 126"/>
                <a:gd name="T1" fmla="*/ 73 h 91"/>
                <a:gd name="T2" fmla="*/ 63 w 126"/>
                <a:gd name="T3" fmla="*/ 0 h 91"/>
                <a:gd name="T4" fmla="*/ 2 w 126"/>
                <a:gd name="T5" fmla="*/ 73 h 91"/>
                <a:gd name="T6" fmla="*/ 12 w 126"/>
                <a:gd name="T7" fmla="*/ 89 h 91"/>
                <a:gd name="T8" fmla="*/ 17 w 126"/>
                <a:gd name="T9" fmla="*/ 83 h 91"/>
                <a:gd name="T10" fmla="*/ 35 w 126"/>
                <a:gd name="T11" fmla="*/ 36 h 91"/>
                <a:gd name="T12" fmla="*/ 63 w 126"/>
                <a:gd name="T13" fmla="*/ 41 h 91"/>
                <a:gd name="T14" fmla="*/ 91 w 126"/>
                <a:gd name="T15" fmla="*/ 36 h 91"/>
                <a:gd name="T16" fmla="*/ 109 w 126"/>
                <a:gd name="T17" fmla="*/ 83 h 91"/>
                <a:gd name="T18" fmla="*/ 114 w 126"/>
                <a:gd name="T19" fmla="*/ 90 h 91"/>
                <a:gd name="T20" fmla="*/ 124 w 126"/>
                <a:gd name="T21" fmla="*/ 7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91">
                  <a:moveTo>
                    <a:pt x="124" y="73"/>
                  </a:moveTo>
                  <a:cubicBezTo>
                    <a:pt x="126" y="35"/>
                    <a:pt x="110" y="0"/>
                    <a:pt x="63" y="0"/>
                  </a:cubicBezTo>
                  <a:cubicBezTo>
                    <a:pt x="16" y="0"/>
                    <a:pt x="0" y="35"/>
                    <a:pt x="2" y="73"/>
                  </a:cubicBezTo>
                  <a:cubicBezTo>
                    <a:pt x="6" y="74"/>
                    <a:pt x="10" y="80"/>
                    <a:pt x="12" y="89"/>
                  </a:cubicBezTo>
                  <a:cubicBezTo>
                    <a:pt x="15" y="91"/>
                    <a:pt x="17" y="90"/>
                    <a:pt x="17" y="83"/>
                  </a:cubicBezTo>
                  <a:cubicBezTo>
                    <a:pt x="17" y="60"/>
                    <a:pt x="20" y="40"/>
                    <a:pt x="35" y="36"/>
                  </a:cubicBezTo>
                  <a:cubicBezTo>
                    <a:pt x="49" y="31"/>
                    <a:pt x="52" y="41"/>
                    <a:pt x="63" y="41"/>
                  </a:cubicBezTo>
                  <a:cubicBezTo>
                    <a:pt x="74" y="41"/>
                    <a:pt x="77" y="32"/>
                    <a:pt x="91" y="36"/>
                  </a:cubicBezTo>
                  <a:cubicBezTo>
                    <a:pt x="106" y="40"/>
                    <a:pt x="109" y="60"/>
                    <a:pt x="109" y="83"/>
                  </a:cubicBezTo>
                  <a:cubicBezTo>
                    <a:pt x="109" y="90"/>
                    <a:pt x="111" y="91"/>
                    <a:pt x="114" y="90"/>
                  </a:cubicBezTo>
                  <a:cubicBezTo>
                    <a:pt x="116" y="80"/>
                    <a:pt x="120" y="73"/>
                    <a:pt x="124" y="73"/>
                  </a:cubicBezTo>
                  <a:close/>
                </a:path>
              </a:pathLst>
            </a:custGeom>
            <a:solidFill>
              <a:srgbClr val="B55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29" name="Freeform 177"/>
            <p:cNvSpPr>
              <a:spLocks/>
            </p:cNvSpPr>
            <p:nvPr/>
          </p:nvSpPr>
          <p:spPr bwMode="auto">
            <a:xfrm>
              <a:off x="13493749" y="2393950"/>
              <a:ext cx="498475" cy="671513"/>
            </a:xfrm>
            <a:custGeom>
              <a:avLst/>
              <a:gdLst>
                <a:gd name="T0" fmla="*/ 54 w 57"/>
                <a:gd name="T1" fmla="*/ 0 h 77"/>
                <a:gd name="T2" fmla="*/ 0 w 57"/>
                <a:gd name="T3" fmla="*/ 77 h 77"/>
                <a:gd name="T4" fmla="*/ 22 w 57"/>
                <a:gd name="T5" fmla="*/ 14 h 77"/>
                <a:gd name="T6" fmla="*/ 54 w 57"/>
                <a:gd name="T7" fmla="*/ 0 h 77"/>
              </a:gdLst>
              <a:ahLst/>
              <a:cxnLst>
                <a:cxn ang="0">
                  <a:pos x="T0" y="T1"/>
                </a:cxn>
                <a:cxn ang="0">
                  <a:pos x="T2" y="T3"/>
                </a:cxn>
                <a:cxn ang="0">
                  <a:pos x="T4" y="T5"/>
                </a:cxn>
                <a:cxn ang="0">
                  <a:pos x="T6" y="T7"/>
                </a:cxn>
              </a:cxnLst>
              <a:rect l="0" t="0" r="r" b="b"/>
              <a:pathLst>
                <a:path w="57" h="77">
                  <a:moveTo>
                    <a:pt x="54" y="0"/>
                  </a:moveTo>
                  <a:cubicBezTo>
                    <a:pt x="57" y="21"/>
                    <a:pt x="24" y="67"/>
                    <a:pt x="0" y="77"/>
                  </a:cubicBezTo>
                  <a:cubicBezTo>
                    <a:pt x="15" y="69"/>
                    <a:pt x="26" y="37"/>
                    <a:pt x="22" y="14"/>
                  </a:cubicBezTo>
                  <a:cubicBezTo>
                    <a:pt x="21" y="9"/>
                    <a:pt x="57" y="4"/>
                    <a:pt x="54" y="0"/>
                  </a:cubicBezTo>
                  <a:close/>
                </a:path>
              </a:pathLst>
            </a:custGeom>
            <a:solidFill>
              <a:srgbClr val="B55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0" name="Freeform 178"/>
            <p:cNvSpPr>
              <a:spLocks/>
            </p:cNvSpPr>
            <p:nvPr/>
          </p:nvSpPr>
          <p:spPr bwMode="auto">
            <a:xfrm>
              <a:off x="12882562" y="2254250"/>
              <a:ext cx="960438" cy="950913"/>
            </a:xfrm>
            <a:custGeom>
              <a:avLst/>
              <a:gdLst>
                <a:gd name="T0" fmla="*/ 108 w 110"/>
                <a:gd name="T1" fmla="*/ 19 h 109"/>
                <a:gd name="T2" fmla="*/ 8 w 110"/>
                <a:gd name="T3" fmla="*/ 109 h 109"/>
                <a:gd name="T4" fmla="*/ 73 w 110"/>
                <a:gd name="T5" fmla="*/ 24 h 109"/>
                <a:gd name="T6" fmla="*/ 108 w 110"/>
                <a:gd name="T7" fmla="*/ 19 h 109"/>
              </a:gdLst>
              <a:ahLst/>
              <a:cxnLst>
                <a:cxn ang="0">
                  <a:pos x="T0" y="T1"/>
                </a:cxn>
                <a:cxn ang="0">
                  <a:pos x="T2" y="T3"/>
                </a:cxn>
                <a:cxn ang="0">
                  <a:pos x="T4" y="T5"/>
                </a:cxn>
                <a:cxn ang="0">
                  <a:pos x="T6" y="T7"/>
                </a:cxn>
              </a:cxnLst>
              <a:rect l="0" t="0" r="r" b="b"/>
              <a:pathLst>
                <a:path w="110" h="109">
                  <a:moveTo>
                    <a:pt x="108" y="19"/>
                  </a:moveTo>
                  <a:cubicBezTo>
                    <a:pt x="105" y="40"/>
                    <a:pt x="34" y="105"/>
                    <a:pt x="8" y="109"/>
                  </a:cubicBezTo>
                  <a:cubicBezTo>
                    <a:pt x="0" y="0"/>
                    <a:pt x="67" y="46"/>
                    <a:pt x="73" y="24"/>
                  </a:cubicBezTo>
                  <a:cubicBezTo>
                    <a:pt x="75" y="18"/>
                    <a:pt x="110" y="23"/>
                    <a:pt x="108" y="19"/>
                  </a:cubicBezTo>
                  <a:close/>
                </a:path>
              </a:pathLst>
            </a:custGeom>
            <a:solidFill>
              <a:srgbClr val="B55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1" name="Freeform 179"/>
            <p:cNvSpPr>
              <a:spLocks/>
            </p:cNvSpPr>
            <p:nvPr/>
          </p:nvSpPr>
          <p:spPr bwMode="auto">
            <a:xfrm>
              <a:off x="13660437" y="2298700"/>
              <a:ext cx="601663" cy="933450"/>
            </a:xfrm>
            <a:custGeom>
              <a:avLst/>
              <a:gdLst>
                <a:gd name="T0" fmla="*/ 2 w 69"/>
                <a:gd name="T1" fmla="*/ 0 h 107"/>
                <a:gd name="T2" fmla="*/ 60 w 69"/>
                <a:gd name="T3" fmla="*/ 107 h 107"/>
                <a:gd name="T4" fmla="*/ 35 w 69"/>
                <a:gd name="T5" fmla="*/ 12 h 107"/>
                <a:gd name="T6" fmla="*/ 2 w 69"/>
                <a:gd name="T7" fmla="*/ 0 h 107"/>
              </a:gdLst>
              <a:ahLst/>
              <a:cxnLst>
                <a:cxn ang="0">
                  <a:pos x="T0" y="T1"/>
                </a:cxn>
                <a:cxn ang="0">
                  <a:pos x="T2" y="T3"/>
                </a:cxn>
                <a:cxn ang="0">
                  <a:pos x="T4" y="T5"/>
                </a:cxn>
                <a:cxn ang="0">
                  <a:pos x="T6" y="T7"/>
                </a:cxn>
              </a:cxnLst>
              <a:rect l="0" t="0" r="r" b="b"/>
              <a:pathLst>
                <a:path w="69" h="107">
                  <a:moveTo>
                    <a:pt x="2" y="0"/>
                  </a:moveTo>
                  <a:cubicBezTo>
                    <a:pt x="0" y="21"/>
                    <a:pt x="35" y="98"/>
                    <a:pt x="60" y="107"/>
                  </a:cubicBezTo>
                  <a:cubicBezTo>
                    <a:pt x="69" y="29"/>
                    <a:pt x="49" y="19"/>
                    <a:pt x="35" y="12"/>
                  </a:cubicBezTo>
                  <a:cubicBezTo>
                    <a:pt x="30" y="10"/>
                    <a:pt x="0" y="4"/>
                    <a:pt x="2" y="0"/>
                  </a:cubicBezTo>
                  <a:close/>
                </a:path>
              </a:pathLst>
            </a:custGeom>
            <a:solidFill>
              <a:srgbClr val="B55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2" name="Freeform 180"/>
            <p:cNvSpPr>
              <a:spLocks/>
            </p:cNvSpPr>
            <p:nvPr/>
          </p:nvSpPr>
          <p:spPr bwMode="auto">
            <a:xfrm>
              <a:off x="16130587" y="3841750"/>
              <a:ext cx="785813" cy="1701800"/>
            </a:xfrm>
            <a:custGeom>
              <a:avLst/>
              <a:gdLst>
                <a:gd name="T0" fmla="*/ 0 w 90"/>
                <a:gd name="T1" fmla="*/ 21 h 195"/>
                <a:gd name="T2" fmla="*/ 68 w 90"/>
                <a:gd name="T3" fmla="*/ 21 h 195"/>
                <a:gd name="T4" fmla="*/ 88 w 90"/>
                <a:gd name="T5" fmla="*/ 165 h 195"/>
                <a:gd name="T6" fmla="*/ 70 w 90"/>
                <a:gd name="T7" fmla="*/ 186 h 195"/>
                <a:gd name="T8" fmla="*/ 16 w 90"/>
                <a:gd name="T9" fmla="*/ 195 h 195"/>
                <a:gd name="T10" fmla="*/ 0 w 90"/>
                <a:gd name="T11" fmla="*/ 21 h 195"/>
                <a:gd name="T12" fmla="*/ 0 w 90"/>
                <a:gd name="T13" fmla="*/ 21 h 195"/>
              </a:gdLst>
              <a:ahLst/>
              <a:cxnLst>
                <a:cxn ang="0">
                  <a:pos x="T0" y="T1"/>
                </a:cxn>
                <a:cxn ang="0">
                  <a:pos x="T2" y="T3"/>
                </a:cxn>
                <a:cxn ang="0">
                  <a:pos x="T4" y="T5"/>
                </a:cxn>
                <a:cxn ang="0">
                  <a:pos x="T6" y="T7"/>
                </a:cxn>
                <a:cxn ang="0">
                  <a:pos x="T8" y="T9"/>
                </a:cxn>
                <a:cxn ang="0">
                  <a:pos x="T10" y="T11"/>
                </a:cxn>
                <a:cxn ang="0">
                  <a:pos x="T12" y="T13"/>
                </a:cxn>
              </a:cxnLst>
              <a:rect l="0" t="0" r="r" b="b"/>
              <a:pathLst>
                <a:path w="90" h="195">
                  <a:moveTo>
                    <a:pt x="0" y="21"/>
                  </a:moveTo>
                  <a:cubicBezTo>
                    <a:pt x="26" y="15"/>
                    <a:pt x="63" y="0"/>
                    <a:pt x="68" y="21"/>
                  </a:cubicBezTo>
                  <a:cubicBezTo>
                    <a:pt x="74" y="46"/>
                    <a:pt x="81" y="107"/>
                    <a:pt x="88" y="165"/>
                  </a:cubicBezTo>
                  <a:cubicBezTo>
                    <a:pt x="90" y="178"/>
                    <a:pt x="74" y="184"/>
                    <a:pt x="70" y="186"/>
                  </a:cubicBezTo>
                  <a:cubicBezTo>
                    <a:pt x="52" y="191"/>
                    <a:pt x="36" y="193"/>
                    <a:pt x="16" y="195"/>
                  </a:cubicBezTo>
                  <a:cubicBezTo>
                    <a:pt x="0" y="21"/>
                    <a:pt x="0" y="21"/>
                    <a:pt x="0" y="21"/>
                  </a:cubicBezTo>
                  <a:cubicBezTo>
                    <a:pt x="0" y="21"/>
                    <a:pt x="0" y="21"/>
                    <a:pt x="0" y="21"/>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3" name="Freeform 181"/>
            <p:cNvSpPr>
              <a:spLocks/>
            </p:cNvSpPr>
            <p:nvPr/>
          </p:nvSpPr>
          <p:spPr bwMode="auto">
            <a:xfrm>
              <a:off x="14663737" y="3789363"/>
              <a:ext cx="768350" cy="1754188"/>
            </a:xfrm>
            <a:custGeom>
              <a:avLst/>
              <a:gdLst>
                <a:gd name="T0" fmla="*/ 88 w 88"/>
                <a:gd name="T1" fmla="*/ 27 h 201"/>
                <a:gd name="T2" fmla="*/ 22 w 88"/>
                <a:gd name="T3" fmla="*/ 27 h 201"/>
                <a:gd name="T4" fmla="*/ 2 w 88"/>
                <a:gd name="T5" fmla="*/ 170 h 201"/>
                <a:gd name="T6" fmla="*/ 20 w 88"/>
                <a:gd name="T7" fmla="*/ 192 h 201"/>
                <a:gd name="T8" fmla="*/ 72 w 88"/>
                <a:gd name="T9" fmla="*/ 201 h 201"/>
                <a:gd name="T10" fmla="*/ 88 w 88"/>
                <a:gd name="T11" fmla="*/ 27 h 201"/>
                <a:gd name="T12" fmla="*/ 88 w 88"/>
                <a:gd name="T13" fmla="*/ 27 h 201"/>
              </a:gdLst>
              <a:ahLst/>
              <a:cxnLst>
                <a:cxn ang="0">
                  <a:pos x="T0" y="T1"/>
                </a:cxn>
                <a:cxn ang="0">
                  <a:pos x="T2" y="T3"/>
                </a:cxn>
                <a:cxn ang="0">
                  <a:pos x="T4" y="T5"/>
                </a:cxn>
                <a:cxn ang="0">
                  <a:pos x="T6" y="T7"/>
                </a:cxn>
                <a:cxn ang="0">
                  <a:pos x="T8" y="T9"/>
                </a:cxn>
                <a:cxn ang="0">
                  <a:pos x="T10" y="T11"/>
                </a:cxn>
                <a:cxn ang="0">
                  <a:pos x="T12" y="T13"/>
                </a:cxn>
              </a:cxnLst>
              <a:rect l="0" t="0" r="r" b="b"/>
              <a:pathLst>
                <a:path w="88" h="201">
                  <a:moveTo>
                    <a:pt x="88" y="27"/>
                  </a:moveTo>
                  <a:cubicBezTo>
                    <a:pt x="54" y="19"/>
                    <a:pt x="28" y="0"/>
                    <a:pt x="22" y="27"/>
                  </a:cubicBezTo>
                  <a:cubicBezTo>
                    <a:pt x="16" y="54"/>
                    <a:pt x="9" y="114"/>
                    <a:pt x="2" y="170"/>
                  </a:cubicBezTo>
                  <a:cubicBezTo>
                    <a:pt x="0" y="185"/>
                    <a:pt x="15" y="191"/>
                    <a:pt x="20" y="192"/>
                  </a:cubicBezTo>
                  <a:cubicBezTo>
                    <a:pt x="37" y="197"/>
                    <a:pt x="52" y="199"/>
                    <a:pt x="72" y="201"/>
                  </a:cubicBezTo>
                  <a:cubicBezTo>
                    <a:pt x="88" y="27"/>
                    <a:pt x="88" y="27"/>
                    <a:pt x="88" y="27"/>
                  </a:cubicBezTo>
                  <a:cubicBezTo>
                    <a:pt x="88" y="27"/>
                    <a:pt x="88" y="27"/>
                    <a:pt x="88" y="27"/>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4" name="Freeform 182"/>
            <p:cNvSpPr>
              <a:spLocks/>
            </p:cNvSpPr>
            <p:nvPr/>
          </p:nvSpPr>
          <p:spPr bwMode="auto">
            <a:xfrm>
              <a:off x="15197137" y="5516563"/>
              <a:ext cx="1160463" cy="61913"/>
            </a:xfrm>
            <a:custGeom>
              <a:avLst/>
              <a:gdLst>
                <a:gd name="T0" fmla="*/ 1 w 133"/>
                <a:gd name="T1" fmla="*/ 0 h 7"/>
                <a:gd name="T2" fmla="*/ 0 w 133"/>
                <a:gd name="T3" fmla="*/ 2 h 7"/>
                <a:gd name="T4" fmla="*/ 133 w 133"/>
                <a:gd name="T5" fmla="*/ 2 h 7"/>
                <a:gd name="T6" fmla="*/ 132 w 133"/>
                <a:gd name="T7" fmla="*/ 0 h 7"/>
                <a:gd name="T8" fmla="*/ 1 w 133"/>
                <a:gd name="T9" fmla="*/ 0 h 7"/>
              </a:gdLst>
              <a:ahLst/>
              <a:cxnLst>
                <a:cxn ang="0">
                  <a:pos x="T0" y="T1"/>
                </a:cxn>
                <a:cxn ang="0">
                  <a:pos x="T2" y="T3"/>
                </a:cxn>
                <a:cxn ang="0">
                  <a:pos x="T4" y="T5"/>
                </a:cxn>
                <a:cxn ang="0">
                  <a:pos x="T6" y="T7"/>
                </a:cxn>
                <a:cxn ang="0">
                  <a:pos x="T8" y="T9"/>
                </a:cxn>
              </a:cxnLst>
              <a:rect l="0" t="0" r="r" b="b"/>
              <a:pathLst>
                <a:path w="133" h="7">
                  <a:moveTo>
                    <a:pt x="1" y="0"/>
                  </a:moveTo>
                  <a:cubicBezTo>
                    <a:pt x="0" y="2"/>
                    <a:pt x="0" y="2"/>
                    <a:pt x="0" y="2"/>
                  </a:cubicBezTo>
                  <a:cubicBezTo>
                    <a:pt x="41" y="7"/>
                    <a:pt x="92" y="7"/>
                    <a:pt x="133" y="2"/>
                  </a:cubicBezTo>
                  <a:cubicBezTo>
                    <a:pt x="132" y="2"/>
                    <a:pt x="132" y="1"/>
                    <a:pt x="132" y="0"/>
                  </a:cubicBezTo>
                  <a:lnTo>
                    <a:pt x="1"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5" name="Freeform 183"/>
            <p:cNvSpPr>
              <a:spLocks/>
            </p:cNvSpPr>
            <p:nvPr/>
          </p:nvSpPr>
          <p:spPr bwMode="auto">
            <a:xfrm>
              <a:off x="14855824" y="3649663"/>
              <a:ext cx="1860550" cy="1936750"/>
            </a:xfrm>
            <a:custGeom>
              <a:avLst/>
              <a:gdLst>
                <a:gd name="T0" fmla="*/ 23 w 213"/>
                <a:gd name="T1" fmla="*/ 214 h 222"/>
                <a:gd name="T2" fmla="*/ 0 w 213"/>
                <a:gd name="T3" fmla="*/ 42 h 222"/>
                <a:gd name="T4" fmla="*/ 84 w 213"/>
                <a:gd name="T5" fmla="*/ 0 h 222"/>
                <a:gd name="T6" fmla="*/ 105 w 213"/>
                <a:gd name="T7" fmla="*/ 8 h 222"/>
                <a:gd name="T8" fmla="*/ 128 w 213"/>
                <a:gd name="T9" fmla="*/ 0 h 222"/>
                <a:gd name="T10" fmla="*/ 213 w 213"/>
                <a:gd name="T11" fmla="*/ 40 h 222"/>
                <a:gd name="T12" fmla="*/ 188 w 213"/>
                <a:gd name="T13" fmla="*/ 214 h 222"/>
                <a:gd name="T14" fmla="*/ 23 w 213"/>
                <a:gd name="T15" fmla="*/ 214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22">
                  <a:moveTo>
                    <a:pt x="23" y="214"/>
                  </a:moveTo>
                  <a:cubicBezTo>
                    <a:pt x="32" y="187"/>
                    <a:pt x="11" y="64"/>
                    <a:pt x="0" y="42"/>
                  </a:cubicBezTo>
                  <a:cubicBezTo>
                    <a:pt x="7" y="18"/>
                    <a:pt x="67" y="13"/>
                    <a:pt x="84" y="0"/>
                  </a:cubicBezTo>
                  <a:cubicBezTo>
                    <a:pt x="91" y="7"/>
                    <a:pt x="97" y="8"/>
                    <a:pt x="105" y="8"/>
                  </a:cubicBezTo>
                  <a:cubicBezTo>
                    <a:pt x="114" y="8"/>
                    <a:pt x="120" y="7"/>
                    <a:pt x="128" y="0"/>
                  </a:cubicBezTo>
                  <a:cubicBezTo>
                    <a:pt x="140" y="10"/>
                    <a:pt x="202" y="17"/>
                    <a:pt x="213" y="40"/>
                  </a:cubicBezTo>
                  <a:cubicBezTo>
                    <a:pt x="201" y="66"/>
                    <a:pt x="179" y="190"/>
                    <a:pt x="188" y="214"/>
                  </a:cubicBezTo>
                  <a:cubicBezTo>
                    <a:pt x="147" y="222"/>
                    <a:pt x="65" y="222"/>
                    <a:pt x="23" y="214"/>
                  </a:cubicBez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6" name="Freeform 184"/>
            <p:cNvSpPr>
              <a:spLocks/>
            </p:cNvSpPr>
            <p:nvPr/>
          </p:nvSpPr>
          <p:spPr bwMode="auto">
            <a:xfrm>
              <a:off x="15397162" y="3649663"/>
              <a:ext cx="760413" cy="1509713"/>
            </a:xfrm>
            <a:custGeom>
              <a:avLst/>
              <a:gdLst>
                <a:gd name="T0" fmla="*/ 11 w 479"/>
                <a:gd name="T1" fmla="*/ 61 h 951"/>
                <a:gd name="T2" fmla="*/ 0 w 479"/>
                <a:gd name="T3" fmla="*/ 346 h 951"/>
                <a:gd name="T4" fmla="*/ 242 w 479"/>
                <a:gd name="T5" fmla="*/ 951 h 951"/>
                <a:gd name="T6" fmla="*/ 479 w 479"/>
                <a:gd name="T7" fmla="*/ 346 h 951"/>
                <a:gd name="T8" fmla="*/ 462 w 479"/>
                <a:gd name="T9" fmla="*/ 55 h 951"/>
                <a:gd name="T10" fmla="*/ 363 w 479"/>
                <a:gd name="T11" fmla="*/ 0 h 951"/>
                <a:gd name="T12" fmla="*/ 121 w 479"/>
                <a:gd name="T13" fmla="*/ 0 h 951"/>
                <a:gd name="T14" fmla="*/ 11 w 479"/>
                <a:gd name="T15" fmla="*/ 61 h 9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951">
                  <a:moveTo>
                    <a:pt x="11" y="61"/>
                  </a:moveTo>
                  <a:lnTo>
                    <a:pt x="0" y="346"/>
                  </a:lnTo>
                  <a:lnTo>
                    <a:pt x="242" y="951"/>
                  </a:lnTo>
                  <a:lnTo>
                    <a:pt x="479" y="346"/>
                  </a:lnTo>
                  <a:lnTo>
                    <a:pt x="462" y="55"/>
                  </a:lnTo>
                  <a:lnTo>
                    <a:pt x="363" y="0"/>
                  </a:lnTo>
                  <a:lnTo>
                    <a:pt x="121" y="0"/>
                  </a:lnTo>
                  <a:lnTo>
                    <a:pt x="11"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7" name="Rectangle 185"/>
            <p:cNvSpPr>
              <a:spLocks noChangeArrowheads="1"/>
            </p:cNvSpPr>
            <p:nvPr/>
          </p:nvSpPr>
          <p:spPr bwMode="auto">
            <a:xfrm>
              <a:off x="15589249" y="3492500"/>
              <a:ext cx="376238" cy="3937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8" name="Freeform 186"/>
            <p:cNvSpPr>
              <a:spLocks/>
            </p:cNvSpPr>
            <p:nvPr/>
          </p:nvSpPr>
          <p:spPr bwMode="auto">
            <a:xfrm>
              <a:off x="15686087" y="3851275"/>
              <a:ext cx="182563" cy="269875"/>
            </a:xfrm>
            <a:custGeom>
              <a:avLst/>
              <a:gdLst>
                <a:gd name="T0" fmla="*/ 18 w 21"/>
                <a:gd name="T1" fmla="*/ 31 h 31"/>
                <a:gd name="T2" fmla="*/ 21 w 21"/>
                <a:gd name="T3" fmla="*/ 25 h 31"/>
                <a:gd name="T4" fmla="*/ 10 w 21"/>
                <a:gd name="T5" fmla="*/ 0 h 31"/>
                <a:gd name="T6" fmla="*/ 0 w 21"/>
                <a:gd name="T7" fmla="*/ 25 h 31"/>
                <a:gd name="T8" fmla="*/ 4 w 21"/>
                <a:gd name="T9" fmla="*/ 31 h 31"/>
                <a:gd name="T10" fmla="*/ 18 w 21"/>
                <a:gd name="T11" fmla="*/ 31 h 31"/>
              </a:gdLst>
              <a:ahLst/>
              <a:cxnLst>
                <a:cxn ang="0">
                  <a:pos x="T0" y="T1"/>
                </a:cxn>
                <a:cxn ang="0">
                  <a:pos x="T2" y="T3"/>
                </a:cxn>
                <a:cxn ang="0">
                  <a:pos x="T4" y="T5"/>
                </a:cxn>
                <a:cxn ang="0">
                  <a:pos x="T6" y="T7"/>
                </a:cxn>
                <a:cxn ang="0">
                  <a:pos x="T8" y="T9"/>
                </a:cxn>
                <a:cxn ang="0">
                  <a:pos x="T10" y="T11"/>
                </a:cxn>
              </a:cxnLst>
              <a:rect l="0" t="0" r="r" b="b"/>
              <a:pathLst>
                <a:path w="21" h="31">
                  <a:moveTo>
                    <a:pt x="18" y="31"/>
                  </a:moveTo>
                  <a:cubicBezTo>
                    <a:pt x="21" y="25"/>
                    <a:pt x="21" y="25"/>
                    <a:pt x="21" y="25"/>
                  </a:cubicBezTo>
                  <a:cubicBezTo>
                    <a:pt x="10" y="0"/>
                    <a:pt x="10" y="0"/>
                    <a:pt x="10" y="0"/>
                  </a:cubicBezTo>
                  <a:cubicBezTo>
                    <a:pt x="0" y="25"/>
                    <a:pt x="0" y="25"/>
                    <a:pt x="0" y="25"/>
                  </a:cubicBezTo>
                  <a:cubicBezTo>
                    <a:pt x="4" y="31"/>
                    <a:pt x="4" y="31"/>
                    <a:pt x="4" y="31"/>
                  </a:cubicBezTo>
                  <a:cubicBezTo>
                    <a:pt x="8" y="31"/>
                    <a:pt x="13" y="31"/>
                    <a:pt x="18" y="31"/>
                  </a:cubicBezTo>
                  <a:close/>
                </a:path>
              </a:pathLst>
            </a:custGeom>
            <a:solidFill>
              <a:srgbClr val="FCB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39" name="Freeform 187"/>
            <p:cNvSpPr>
              <a:spLocks/>
            </p:cNvSpPr>
            <p:nvPr/>
          </p:nvSpPr>
          <p:spPr bwMode="auto">
            <a:xfrm>
              <a:off x="15476537" y="3649663"/>
              <a:ext cx="296863" cy="566738"/>
            </a:xfrm>
            <a:custGeom>
              <a:avLst/>
              <a:gdLst>
                <a:gd name="T0" fmla="*/ 71 w 187"/>
                <a:gd name="T1" fmla="*/ 0 h 357"/>
                <a:gd name="T2" fmla="*/ 187 w 187"/>
                <a:gd name="T3" fmla="*/ 127 h 357"/>
                <a:gd name="T4" fmla="*/ 104 w 187"/>
                <a:gd name="T5" fmla="*/ 357 h 357"/>
                <a:gd name="T6" fmla="*/ 0 w 187"/>
                <a:gd name="T7" fmla="*/ 50 h 357"/>
                <a:gd name="T8" fmla="*/ 71 w 187"/>
                <a:gd name="T9" fmla="*/ 0 h 357"/>
              </a:gdLst>
              <a:ahLst/>
              <a:cxnLst>
                <a:cxn ang="0">
                  <a:pos x="T0" y="T1"/>
                </a:cxn>
                <a:cxn ang="0">
                  <a:pos x="T2" y="T3"/>
                </a:cxn>
                <a:cxn ang="0">
                  <a:pos x="T4" y="T5"/>
                </a:cxn>
                <a:cxn ang="0">
                  <a:pos x="T6" y="T7"/>
                </a:cxn>
                <a:cxn ang="0">
                  <a:pos x="T8" y="T9"/>
                </a:cxn>
              </a:cxnLst>
              <a:rect l="0" t="0" r="r" b="b"/>
              <a:pathLst>
                <a:path w="187" h="357">
                  <a:moveTo>
                    <a:pt x="71" y="0"/>
                  </a:moveTo>
                  <a:lnTo>
                    <a:pt x="187" y="127"/>
                  </a:lnTo>
                  <a:lnTo>
                    <a:pt x="104" y="357"/>
                  </a:lnTo>
                  <a:lnTo>
                    <a:pt x="0" y="50"/>
                  </a:lnTo>
                  <a:lnTo>
                    <a:pt x="71"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0" name="Freeform 188"/>
            <p:cNvSpPr>
              <a:spLocks/>
            </p:cNvSpPr>
            <p:nvPr/>
          </p:nvSpPr>
          <p:spPr bwMode="auto">
            <a:xfrm>
              <a:off x="15205074" y="3711575"/>
              <a:ext cx="568325" cy="1447800"/>
            </a:xfrm>
            <a:custGeom>
              <a:avLst/>
              <a:gdLst>
                <a:gd name="T0" fmla="*/ 171 w 358"/>
                <a:gd name="T1" fmla="*/ 0 h 912"/>
                <a:gd name="T2" fmla="*/ 358 w 358"/>
                <a:gd name="T3" fmla="*/ 912 h 912"/>
                <a:gd name="T4" fmla="*/ 44 w 358"/>
                <a:gd name="T5" fmla="*/ 412 h 912"/>
                <a:gd name="T6" fmla="*/ 88 w 358"/>
                <a:gd name="T7" fmla="*/ 324 h 912"/>
                <a:gd name="T8" fmla="*/ 0 w 358"/>
                <a:gd name="T9" fmla="*/ 253 h 912"/>
                <a:gd name="T10" fmla="*/ 121 w 358"/>
                <a:gd name="T11" fmla="*/ 27 h 912"/>
                <a:gd name="T12" fmla="*/ 171 w 358"/>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58" h="912">
                  <a:moveTo>
                    <a:pt x="171" y="0"/>
                  </a:moveTo>
                  <a:lnTo>
                    <a:pt x="358" y="912"/>
                  </a:lnTo>
                  <a:lnTo>
                    <a:pt x="44" y="412"/>
                  </a:lnTo>
                  <a:lnTo>
                    <a:pt x="88" y="324"/>
                  </a:lnTo>
                  <a:lnTo>
                    <a:pt x="0" y="253"/>
                  </a:lnTo>
                  <a:lnTo>
                    <a:pt x="121" y="27"/>
                  </a:lnTo>
                  <a:lnTo>
                    <a:pt x="171"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1" name="Freeform 189"/>
            <p:cNvSpPr>
              <a:spLocks/>
            </p:cNvSpPr>
            <p:nvPr/>
          </p:nvSpPr>
          <p:spPr bwMode="auto">
            <a:xfrm>
              <a:off x="15773399" y="3649663"/>
              <a:ext cx="314325" cy="566738"/>
            </a:xfrm>
            <a:custGeom>
              <a:avLst/>
              <a:gdLst>
                <a:gd name="T0" fmla="*/ 126 w 198"/>
                <a:gd name="T1" fmla="*/ 0 h 357"/>
                <a:gd name="T2" fmla="*/ 0 w 198"/>
                <a:gd name="T3" fmla="*/ 127 h 357"/>
                <a:gd name="T4" fmla="*/ 88 w 198"/>
                <a:gd name="T5" fmla="*/ 357 h 357"/>
                <a:gd name="T6" fmla="*/ 198 w 198"/>
                <a:gd name="T7" fmla="*/ 44 h 357"/>
                <a:gd name="T8" fmla="*/ 126 w 198"/>
                <a:gd name="T9" fmla="*/ 0 h 357"/>
              </a:gdLst>
              <a:ahLst/>
              <a:cxnLst>
                <a:cxn ang="0">
                  <a:pos x="T0" y="T1"/>
                </a:cxn>
                <a:cxn ang="0">
                  <a:pos x="T2" y="T3"/>
                </a:cxn>
                <a:cxn ang="0">
                  <a:pos x="T4" y="T5"/>
                </a:cxn>
                <a:cxn ang="0">
                  <a:pos x="T6" y="T7"/>
                </a:cxn>
                <a:cxn ang="0">
                  <a:pos x="T8" y="T9"/>
                </a:cxn>
              </a:cxnLst>
              <a:rect l="0" t="0" r="r" b="b"/>
              <a:pathLst>
                <a:path w="198" h="357">
                  <a:moveTo>
                    <a:pt x="126" y="0"/>
                  </a:moveTo>
                  <a:lnTo>
                    <a:pt x="0" y="127"/>
                  </a:lnTo>
                  <a:lnTo>
                    <a:pt x="88" y="357"/>
                  </a:lnTo>
                  <a:lnTo>
                    <a:pt x="198" y="44"/>
                  </a:lnTo>
                  <a:lnTo>
                    <a:pt x="12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2" name="Freeform 190"/>
            <p:cNvSpPr>
              <a:spLocks/>
            </p:cNvSpPr>
            <p:nvPr/>
          </p:nvSpPr>
          <p:spPr bwMode="auto">
            <a:xfrm>
              <a:off x="15659099" y="4260850"/>
              <a:ext cx="244475" cy="898525"/>
            </a:xfrm>
            <a:custGeom>
              <a:avLst/>
              <a:gdLst>
                <a:gd name="T0" fmla="*/ 39 w 154"/>
                <a:gd name="T1" fmla="*/ 0 h 566"/>
                <a:gd name="T2" fmla="*/ 116 w 154"/>
                <a:gd name="T3" fmla="*/ 0 h 566"/>
                <a:gd name="T4" fmla="*/ 154 w 154"/>
                <a:gd name="T5" fmla="*/ 385 h 566"/>
                <a:gd name="T6" fmla="*/ 72 w 154"/>
                <a:gd name="T7" fmla="*/ 566 h 566"/>
                <a:gd name="T8" fmla="*/ 0 w 154"/>
                <a:gd name="T9" fmla="*/ 385 h 566"/>
                <a:gd name="T10" fmla="*/ 39 w 154"/>
                <a:gd name="T11" fmla="*/ 0 h 566"/>
              </a:gdLst>
              <a:ahLst/>
              <a:cxnLst>
                <a:cxn ang="0">
                  <a:pos x="T0" y="T1"/>
                </a:cxn>
                <a:cxn ang="0">
                  <a:pos x="T2" y="T3"/>
                </a:cxn>
                <a:cxn ang="0">
                  <a:pos x="T4" y="T5"/>
                </a:cxn>
                <a:cxn ang="0">
                  <a:pos x="T6" y="T7"/>
                </a:cxn>
                <a:cxn ang="0">
                  <a:pos x="T8" y="T9"/>
                </a:cxn>
                <a:cxn ang="0">
                  <a:pos x="T10" y="T11"/>
                </a:cxn>
              </a:cxnLst>
              <a:rect l="0" t="0" r="r" b="b"/>
              <a:pathLst>
                <a:path w="154" h="566">
                  <a:moveTo>
                    <a:pt x="39" y="0"/>
                  </a:moveTo>
                  <a:lnTo>
                    <a:pt x="116" y="0"/>
                  </a:lnTo>
                  <a:lnTo>
                    <a:pt x="154" y="385"/>
                  </a:lnTo>
                  <a:lnTo>
                    <a:pt x="72" y="566"/>
                  </a:lnTo>
                  <a:lnTo>
                    <a:pt x="0" y="385"/>
                  </a:lnTo>
                  <a:lnTo>
                    <a:pt x="39" y="0"/>
                  </a:lnTo>
                  <a:close/>
                </a:path>
              </a:pathLst>
            </a:custGeom>
            <a:solidFill>
              <a:srgbClr val="FCB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3" name="Freeform 191"/>
            <p:cNvSpPr>
              <a:spLocks/>
            </p:cNvSpPr>
            <p:nvPr/>
          </p:nvSpPr>
          <p:spPr bwMode="auto">
            <a:xfrm>
              <a:off x="15476537" y="3649663"/>
              <a:ext cx="296863" cy="481013"/>
            </a:xfrm>
            <a:custGeom>
              <a:avLst/>
              <a:gdLst>
                <a:gd name="T0" fmla="*/ 71 w 187"/>
                <a:gd name="T1" fmla="*/ 0 h 303"/>
                <a:gd name="T2" fmla="*/ 187 w 187"/>
                <a:gd name="T3" fmla="*/ 127 h 303"/>
                <a:gd name="T4" fmla="*/ 104 w 187"/>
                <a:gd name="T5" fmla="*/ 303 h 303"/>
                <a:gd name="T6" fmla="*/ 0 w 187"/>
                <a:gd name="T7" fmla="*/ 50 h 303"/>
                <a:gd name="T8" fmla="*/ 71 w 187"/>
                <a:gd name="T9" fmla="*/ 0 h 303"/>
              </a:gdLst>
              <a:ahLst/>
              <a:cxnLst>
                <a:cxn ang="0">
                  <a:pos x="T0" y="T1"/>
                </a:cxn>
                <a:cxn ang="0">
                  <a:pos x="T2" y="T3"/>
                </a:cxn>
                <a:cxn ang="0">
                  <a:pos x="T4" y="T5"/>
                </a:cxn>
                <a:cxn ang="0">
                  <a:pos x="T6" y="T7"/>
                </a:cxn>
                <a:cxn ang="0">
                  <a:pos x="T8" y="T9"/>
                </a:cxn>
              </a:cxnLst>
              <a:rect l="0" t="0" r="r" b="b"/>
              <a:pathLst>
                <a:path w="187" h="303">
                  <a:moveTo>
                    <a:pt x="71" y="0"/>
                  </a:moveTo>
                  <a:lnTo>
                    <a:pt x="187" y="127"/>
                  </a:lnTo>
                  <a:lnTo>
                    <a:pt x="104" y="303"/>
                  </a:lnTo>
                  <a:lnTo>
                    <a:pt x="0" y="50"/>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4" name="Freeform 192"/>
            <p:cNvSpPr>
              <a:spLocks/>
            </p:cNvSpPr>
            <p:nvPr/>
          </p:nvSpPr>
          <p:spPr bwMode="auto">
            <a:xfrm>
              <a:off x="15257462" y="3711575"/>
              <a:ext cx="515938" cy="1447800"/>
            </a:xfrm>
            <a:custGeom>
              <a:avLst/>
              <a:gdLst>
                <a:gd name="T0" fmla="*/ 138 w 325"/>
                <a:gd name="T1" fmla="*/ 0 h 912"/>
                <a:gd name="T2" fmla="*/ 325 w 325"/>
                <a:gd name="T3" fmla="*/ 912 h 912"/>
                <a:gd name="T4" fmla="*/ 44 w 325"/>
                <a:gd name="T5" fmla="*/ 373 h 912"/>
                <a:gd name="T6" fmla="*/ 88 w 325"/>
                <a:gd name="T7" fmla="*/ 307 h 912"/>
                <a:gd name="T8" fmla="*/ 0 w 325"/>
                <a:gd name="T9" fmla="*/ 236 h 912"/>
                <a:gd name="T10" fmla="*/ 88 w 325"/>
                <a:gd name="T11" fmla="*/ 27 h 912"/>
                <a:gd name="T12" fmla="*/ 138 w 325"/>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25" h="912">
                  <a:moveTo>
                    <a:pt x="138" y="0"/>
                  </a:moveTo>
                  <a:lnTo>
                    <a:pt x="325" y="912"/>
                  </a:lnTo>
                  <a:lnTo>
                    <a:pt x="44" y="373"/>
                  </a:lnTo>
                  <a:lnTo>
                    <a:pt x="88" y="307"/>
                  </a:lnTo>
                  <a:lnTo>
                    <a:pt x="0" y="236"/>
                  </a:lnTo>
                  <a:lnTo>
                    <a:pt x="88" y="27"/>
                  </a:lnTo>
                  <a:lnTo>
                    <a:pt x="138" y="0"/>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5" name="Freeform 193"/>
            <p:cNvSpPr>
              <a:spLocks/>
            </p:cNvSpPr>
            <p:nvPr/>
          </p:nvSpPr>
          <p:spPr bwMode="auto">
            <a:xfrm>
              <a:off x="15773399" y="3711575"/>
              <a:ext cx="576263" cy="1447800"/>
            </a:xfrm>
            <a:custGeom>
              <a:avLst/>
              <a:gdLst>
                <a:gd name="T0" fmla="*/ 198 w 363"/>
                <a:gd name="T1" fmla="*/ 0 h 912"/>
                <a:gd name="T2" fmla="*/ 0 w 363"/>
                <a:gd name="T3" fmla="*/ 912 h 912"/>
                <a:gd name="T4" fmla="*/ 319 w 363"/>
                <a:gd name="T5" fmla="*/ 412 h 912"/>
                <a:gd name="T6" fmla="*/ 275 w 363"/>
                <a:gd name="T7" fmla="*/ 324 h 912"/>
                <a:gd name="T8" fmla="*/ 363 w 363"/>
                <a:gd name="T9" fmla="*/ 253 h 912"/>
                <a:gd name="T10" fmla="*/ 269 w 363"/>
                <a:gd name="T11" fmla="*/ 33 h 912"/>
                <a:gd name="T12" fmla="*/ 198 w 36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63" h="912">
                  <a:moveTo>
                    <a:pt x="198" y="0"/>
                  </a:moveTo>
                  <a:lnTo>
                    <a:pt x="0" y="912"/>
                  </a:lnTo>
                  <a:lnTo>
                    <a:pt x="319" y="412"/>
                  </a:lnTo>
                  <a:lnTo>
                    <a:pt x="275" y="324"/>
                  </a:lnTo>
                  <a:lnTo>
                    <a:pt x="363" y="253"/>
                  </a:lnTo>
                  <a:lnTo>
                    <a:pt x="269" y="33"/>
                  </a:lnTo>
                  <a:lnTo>
                    <a:pt x="198"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6" name="Freeform 194"/>
            <p:cNvSpPr>
              <a:spLocks/>
            </p:cNvSpPr>
            <p:nvPr/>
          </p:nvSpPr>
          <p:spPr bwMode="auto">
            <a:xfrm>
              <a:off x="15773399" y="3711575"/>
              <a:ext cx="523875" cy="1447800"/>
            </a:xfrm>
            <a:custGeom>
              <a:avLst/>
              <a:gdLst>
                <a:gd name="T0" fmla="*/ 198 w 330"/>
                <a:gd name="T1" fmla="*/ 0 h 912"/>
                <a:gd name="T2" fmla="*/ 0 w 330"/>
                <a:gd name="T3" fmla="*/ 912 h 912"/>
                <a:gd name="T4" fmla="*/ 286 w 330"/>
                <a:gd name="T5" fmla="*/ 373 h 912"/>
                <a:gd name="T6" fmla="*/ 242 w 330"/>
                <a:gd name="T7" fmla="*/ 307 h 912"/>
                <a:gd name="T8" fmla="*/ 330 w 330"/>
                <a:gd name="T9" fmla="*/ 236 h 912"/>
                <a:gd name="T10" fmla="*/ 269 w 330"/>
                <a:gd name="T11" fmla="*/ 33 h 912"/>
                <a:gd name="T12" fmla="*/ 198 w 330"/>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330" h="912">
                  <a:moveTo>
                    <a:pt x="198" y="0"/>
                  </a:moveTo>
                  <a:lnTo>
                    <a:pt x="0" y="912"/>
                  </a:lnTo>
                  <a:lnTo>
                    <a:pt x="286" y="373"/>
                  </a:lnTo>
                  <a:lnTo>
                    <a:pt x="242" y="307"/>
                  </a:lnTo>
                  <a:lnTo>
                    <a:pt x="330" y="236"/>
                  </a:lnTo>
                  <a:lnTo>
                    <a:pt x="269" y="33"/>
                  </a:lnTo>
                  <a:lnTo>
                    <a:pt x="198" y="0"/>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7" name="Freeform 195"/>
            <p:cNvSpPr>
              <a:spLocks/>
            </p:cNvSpPr>
            <p:nvPr/>
          </p:nvSpPr>
          <p:spPr bwMode="auto">
            <a:xfrm>
              <a:off x="15773399" y="3649663"/>
              <a:ext cx="314325" cy="481013"/>
            </a:xfrm>
            <a:custGeom>
              <a:avLst/>
              <a:gdLst>
                <a:gd name="T0" fmla="*/ 126 w 198"/>
                <a:gd name="T1" fmla="*/ 0 h 303"/>
                <a:gd name="T2" fmla="*/ 0 w 198"/>
                <a:gd name="T3" fmla="*/ 127 h 303"/>
                <a:gd name="T4" fmla="*/ 88 w 198"/>
                <a:gd name="T5" fmla="*/ 303 h 303"/>
                <a:gd name="T6" fmla="*/ 198 w 198"/>
                <a:gd name="T7" fmla="*/ 44 h 303"/>
                <a:gd name="T8" fmla="*/ 126 w 198"/>
                <a:gd name="T9" fmla="*/ 0 h 303"/>
              </a:gdLst>
              <a:ahLst/>
              <a:cxnLst>
                <a:cxn ang="0">
                  <a:pos x="T0" y="T1"/>
                </a:cxn>
                <a:cxn ang="0">
                  <a:pos x="T2" y="T3"/>
                </a:cxn>
                <a:cxn ang="0">
                  <a:pos x="T4" y="T5"/>
                </a:cxn>
                <a:cxn ang="0">
                  <a:pos x="T6" y="T7"/>
                </a:cxn>
                <a:cxn ang="0">
                  <a:pos x="T8" y="T9"/>
                </a:cxn>
              </a:cxnLst>
              <a:rect l="0" t="0" r="r" b="b"/>
              <a:pathLst>
                <a:path w="198" h="303">
                  <a:moveTo>
                    <a:pt x="126" y="0"/>
                  </a:moveTo>
                  <a:lnTo>
                    <a:pt x="0" y="127"/>
                  </a:lnTo>
                  <a:lnTo>
                    <a:pt x="88" y="303"/>
                  </a:lnTo>
                  <a:lnTo>
                    <a:pt x="198" y="44"/>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8" name="Freeform 196"/>
            <p:cNvSpPr>
              <a:spLocks/>
            </p:cNvSpPr>
            <p:nvPr/>
          </p:nvSpPr>
          <p:spPr bwMode="auto">
            <a:xfrm>
              <a:off x="15694024" y="4113213"/>
              <a:ext cx="174625" cy="155575"/>
            </a:xfrm>
            <a:custGeom>
              <a:avLst/>
              <a:gdLst>
                <a:gd name="T0" fmla="*/ 3 w 20"/>
                <a:gd name="T1" fmla="*/ 0 h 18"/>
                <a:gd name="T2" fmla="*/ 17 w 20"/>
                <a:gd name="T3" fmla="*/ 0 h 18"/>
                <a:gd name="T4" fmla="*/ 17 w 20"/>
                <a:gd name="T5" fmla="*/ 18 h 18"/>
                <a:gd name="T6" fmla="*/ 3 w 20"/>
                <a:gd name="T7" fmla="*/ 18 h 18"/>
                <a:gd name="T8" fmla="*/ 3 w 20"/>
                <a:gd name="T9" fmla="*/ 0 h 18"/>
              </a:gdLst>
              <a:ahLst/>
              <a:cxnLst>
                <a:cxn ang="0">
                  <a:pos x="T0" y="T1"/>
                </a:cxn>
                <a:cxn ang="0">
                  <a:pos x="T2" y="T3"/>
                </a:cxn>
                <a:cxn ang="0">
                  <a:pos x="T4" y="T5"/>
                </a:cxn>
                <a:cxn ang="0">
                  <a:pos x="T6" y="T7"/>
                </a:cxn>
                <a:cxn ang="0">
                  <a:pos x="T8" y="T9"/>
                </a:cxn>
              </a:cxnLst>
              <a:rect l="0" t="0" r="r" b="b"/>
              <a:pathLst>
                <a:path w="20" h="18">
                  <a:moveTo>
                    <a:pt x="3" y="0"/>
                  </a:moveTo>
                  <a:cubicBezTo>
                    <a:pt x="17" y="0"/>
                    <a:pt x="17" y="0"/>
                    <a:pt x="17" y="0"/>
                  </a:cubicBezTo>
                  <a:cubicBezTo>
                    <a:pt x="20" y="7"/>
                    <a:pt x="20" y="12"/>
                    <a:pt x="17" y="18"/>
                  </a:cubicBezTo>
                  <a:cubicBezTo>
                    <a:pt x="3" y="18"/>
                    <a:pt x="3" y="18"/>
                    <a:pt x="3" y="18"/>
                  </a:cubicBezTo>
                  <a:cubicBezTo>
                    <a:pt x="0" y="12"/>
                    <a:pt x="0" y="7"/>
                    <a:pt x="3" y="0"/>
                  </a:cubicBezTo>
                  <a:close/>
                </a:path>
              </a:pathLst>
            </a:custGeom>
            <a:solidFill>
              <a:srgbClr val="FCB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49" name="Freeform 197"/>
            <p:cNvSpPr>
              <a:spLocks/>
            </p:cNvSpPr>
            <p:nvPr/>
          </p:nvSpPr>
          <p:spPr bwMode="auto">
            <a:xfrm>
              <a:off x="15763874" y="5149850"/>
              <a:ext cx="44450" cy="419100"/>
            </a:xfrm>
            <a:custGeom>
              <a:avLst/>
              <a:gdLst>
                <a:gd name="T0" fmla="*/ 0 w 5"/>
                <a:gd name="T1" fmla="*/ 48 h 48"/>
                <a:gd name="T2" fmla="*/ 2 w 5"/>
                <a:gd name="T3" fmla="*/ 0 h 48"/>
                <a:gd name="T4" fmla="*/ 5 w 5"/>
                <a:gd name="T5" fmla="*/ 48 h 48"/>
                <a:gd name="T6" fmla="*/ 0 w 5"/>
                <a:gd name="T7" fmla="*/ 48 h 48"/>
              </a:gdLst>
              <a:ahLst/>
              <a:cxnLst>
                <a:cxn ang="0">
                  <a:pos x="T0" y="T1"/>
                </a:cxn>
                <a:cxn ang="0">
                  <a:pos x="T2" y="T3"/>
                </a:cxn>
                <a:cxn ang="0">
                  <a:pos x="T4" y="T5"/>
                </a:cxn>
                <a:cxn ang="0">
                  <a:pos x="T6" y="T7"/>
                </a:cxn>
              </a:cxnLst>
              <a:rect l="0" t="0" r="r" b="b"/>
              <a:pathLst>
                <a:path w="5" h="48">
                  <a:moveTo>
                    <a:pt x="0" y="48"/>
                  </a:moveTo>
                  <a:cubicBezTo>
                    <a:pt x="0" y="36"/>
                    <a:pt x="1" y="21"/>
                    <a:pt x="2" y="0"/>
                  </a:cubicBezTo>
                  <a:cubicBezTo>
                    <a:pt x="4" y="21"/>
                    <a:pt x="5" y="36"/>
                    <a:pt x="5" y="48"/>
                  </a:cubicBezTo>
                  <a:cubicBezTo>
                    <a:pt x="3" y="48"/>
                    <a:pt x="1" y="48"/>
                    <a:pt x="0" y="48"/>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0" name="Freeform 198"/>
            <p:cNvSpPr>
              <a:spLocks/>
            </p:cNvSpPr>
            <p:nvPr/>
          </p:nvSpPr>
          <p:spPr bwMode="auto">
            <a:xfrm>
              <a:off x="15362237" y="3641725"/>
              <a:ext cx="838200" cy="1500188"/>
            </a:xfrm>
            <a:custGeom>
              <a:avLst/>
              <a:gdLst>
                <a:gd name="T0" fmla="*/ 0 w 528"/>
                <a:gd name="T1" fmla="*/ 71 h 945"/>
                <a:gd name="T2" fmla="*/ 28 w 528"/>
                <a:gd name="T3" fmla="*/ 346 h 945"/>
                <a:gd name="T4" fmla="*/ 264 w 528"/>
                <a:gd name="T5" fmla="*/ 945 h 945"/>
                <a:gd name="T6" fmla="*/ 501 w 528"/>
                <a:gd name="T7" fmla="*/ 346 h 945"/>
                <a:gd name="T8" fmla="*/ 528 w 528"/>
                <a:gd name="T9" fmla="*/ 71 h 945"/>
                <a:gd name="T10" fmla="*/ 418 w 528"/>
                <a:gd name="T11" fmla="*/ 0 h 945"/>
                <a:gd name="T12" fmla="*/ 110 w 528"/>
                <a:gd name="T13" fmla="*/ 0 h 945"/>
                <a:gd name="T14" fmla="*/ 0 w 528"/>
                <a:gd name="T15" fmla="*/ 71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945">
                  <a:moveTo>
                    <a:pt x="0" y="71"/>
                  </a:moveTo>
                  <a:lnTo>
                    <a:pt x="28" y="346"/>
                  </a:lnTo>
                  <a:lnTo>
                    <a:pt x="264" y="945"/>
                  </a:lnTo>
                  <a:lnTo>
                    <a:pt x="501" y="346"/>
                  </a:lnTo>
                  <a:lnTo>
                    <a:pt x="528" y="71"/>
                  </a:lnTo>
                  <a:lnTo>
                    <a:pt x="418" y="0"/>
                  </a:lnTo>
                  <a:lnTo>
                    <a:pt x="110" y="0"/>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1" name="Rectangle 199"/>
            <p:cNvSpPr>
              <a:spLocks noChangeArrowheads="1"/>
            </p:cNvSpPr>
            <p:nvPr/>
          </p:nvSpPr>
          <p:spPr bwMode="auto">
            <a:xfrm>
              <a:off x="15536862" y="3492500"/>
              <a:ext cx="481013" cy="3841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2" name="Freeform 200"/>
            <p:cNvSpPr>
              <a:spLocks/>
            </p:cNvSpPr>
            <p:nvPr/>
          </p:nvSpPr>
          <p:spPr bwMode="auto">
            <a:xfrm>
              <a:off x="15197137" y="2281238"/>
              <a:ext cx="1169988" cy="1438275"/>
            </a:xfrm>
            <a:custGeom>
              <a:avLst/>
              <a:gdLst>
                <a:gd name="T0" fmla="*/ 67 w 134"/>
                <a:gd name="T1" fmla="*/ 165 h 165"/>
                <a:gd name="T2" fmla="*/ 119 w 134"/>
                <a:gd name="T3" fmla="*/ 110 h 165"/>
                <a:gd name="T4" fmla="*/ 121 w 134"/>
                <a:gd name="T5" fmla="*/ 111 h 165"/>
                <a:gd name="T6" fmla="*/ 132 w 134"/>
                <a:gd name="T7" fmla="*/ 93 h 165"/>
                <a:gd name="T8" fmla="*/ 128 w 134"/>
                <a:gd name="T9" fmla="*/ 72 h 165"/>
                <a:gd name="T10" fmla="*/ 127 w 134"/>
                <a:gd name="T11" fmla="*/ 72 h 165"/>
                <a:gd name="T12" fmla="*/ 67 w 134"/>
                <a:gd name="T13" fmla="*/ 0 h 165"/>
                <a:gd name="T14" fmla="*/ 7 w 134"/>
                <a:gd name="T15" fmla="*/ 73 h 165"/>
                <a:gd name="T16" fmla="*/ 6 w 134"/>
                <a:gd name="T17" fmla="*/ 72 h 165"/>
                <a:gd name="T18" fmla="*/ 1 w 134"/>
                <a:gd name="T19" fmla="*/ 93 h 165"/>
                <a:gd name="T20" fmla="*/ 12 w 134"/>
                <a:gd name="T21" fmla="*/ 111 h 165"/>
                <a:gd name="T22" fmla="*/ 15 w 134"/>
                <a:gd name="T23" fmla="*/ 110 h 165"/>
                <a:gd name="T24" fmla="*/ 67 w 134"/>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165">
                  <a:moveTo>
                    <a:pt x="67" y="165"/>
                  </a:moveTo>
                  <a:cubicBezTo>
                    <a:pt x="89" y="165"/>
                    <a:pt x="109" y="140"/>
                    <a:pt x="119" y="110"/>
                  </a:cubicBezTo>
                  <a:cubicBezTo>
                    <a:pt x="120" y="111"/>
                    <a:pt x="120" y="111"/>
                    <a:pt x="121" y="111"/>
                  </a:cubicBezTo>
                  <a:cubicBezTo>
                    <a:pt x="125" y="112"/>
                    <a:pt x="130" y="104"/>
                    <a:pt x="132" y="93"/>
                  </a:cubicBezTo>
                  <a:cubicBezTo>
                    <a:pt x="134" y="82"/>
                    <a:pt x="132" y="73"/>
                    <a:pt x="128" y="72"/>
                  </a:cubicBezTo>
                  <a:cubicBezTo>
                    <a:pt x="127" y="72"/>
                    <a:pt x="127" y="72"/>
                    <a:pt x="127" y="72"/>
                  </a:cubicBezTo>
                  <a:cubicBezTo>
                    <a:pt x="129" y="35"/>
                    <a:pt x="113" y="0"/>
                    <a:pt x="67" y="0"/>
                  </a:cubicBezTo>
                  <a:cubicBezTo>
                    <a:pt x="21" y="0"/>
                    <a:pt x="5" y="35"/>
                    <a:pt x="7" y="73"/>
                  </a:cubicBezTo>
                  <a:cubicBezTo>
                    <a:pt x="7" y="72"/>
                    <a:pt x="6" y="72"/>
                    <a:pt x="6" y="72"/>
                  </a:cubicBezTo>
                  <a:cubicBezTo>
                    <a:pt x="2" y="73"/>
                    <a:pt x="0" y="82"/>
                    <a:pt x="1" y="93"/>
                  </a:cubicBezTo>
                  <a:cubicBezTo>
                    <a:pt x="3" y="104"/>
                    <a:pt x="8" y="112"/>
                    <a:pt x="12" y="111"/>
                  </a:cubicBezTo>
                  <a:cubicBezTo>
                    <a:pt x="13" y="111"/>
                    <a:pt x="14" y="110"/>
                    <a:pt x="15" y="110"/>
                  </a:cubicBezTo>
                  <a:cubicBezTo>
                    <a:pt x="25" y="140"/>
                    <a:pt x="45" y="165"/>
                    <a:pt x="67" y="165"/>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3" name="Freeform 201"/>
            <p:cNvSpPr>
              <a:spLocks/>
            </p:cNvSpPr>
            <p:nvPr/>
          </p:nvSpPr>
          <p:spPr bwMode="auto">
            <a:xfrm>
              <a:off x="15239999" y="2281238"/>
              <a:ext cx="1082675" cy="793750"/>
            </a:xfrm>
            <a:custGeom>
              <a:avLst/>
              <a:gdLst>
                <a:gd name="T0" fmla="*/ 122 w 124"/>
                <a:gd name="T1" fmla="*/ 72 h 91"/>
                <a:gd name="T2" fmla="*/ 62 w 124"/>
                <a:gd name="T3" fmla="*/ 0 h 91"/>
                <a:gd name="T4" fmla="*/ 2 w 124"/>
                <a:gd name="T5" fmla="*/ 73 h 91"/>
                <a:gd name="T6" fmla="*/ 12 w 124"/>
                <a:gd name="T7" fmla="*/ 89 h 91"/>
                <a:gd name="T8" fmla="*/ 17 w 124"/>
                <a:gd name="T9" fmla="*/ 83 h 91"/>
                <a:gd name="T10" fmla="*/ 34 w 124"/>
                <a:gd name="T11" fmla="*/ 36 h 91"/>
                <a:gd name="T12" fmla="*/ 62 w 124"/>
                <a:gd name="T13" fmla="*/ 41 h 91"/>
                <a:gd name="T14" fmla="*/ 90 w 124"/>
                <a:gd name="T15" fmla="*/ 36 h 91"/>
                <a:gd name="T16" fmla="*/ 107 w 124"/>
                <a:gd name="T17" fmla="*/ 83 h 91"/>
                <a:gd name="T18" fmla="*/ 112 w 124"/>
                <a:gd name="T19" fmla="*/ 89 h 91"/>
                <a:gd name="T20" fmla="*/ 122 w 124"/>
                <a:gd name="T21" fmla="*/ 7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1">
                  <a:moveTo>
                    <a:pt x="122" y="72"/>
                  </a:moveTo>
                  <a:cubicBezTo>
                    <a:pt x="124" y="35"/>
                    <a:pt x="108" y="0"/>
                    <a:pt x="62" y="0"/>
                  </a:cubicBezTo>
                  <a:cubicBezTo>
                    <a:pt x="16" y="0"/>
                    <a:pt x="0" y="35"/>
                    <a:pt x="2" y="73"/>
                  </a:cubicBezTo>
                  <a:cubicBezTo>
                    <a:pt x="6" y="73"/>
                    <a:pt x="10" y="80"/>
                    <a:pt x="12" y="89"/>
                  </a:cubicBezTo>
                  <a:cubicBezTo>
                    <a:pt x="15" y="91"/>
                    <a:pt x="17" y="90"/>
                    <a:pt x="17" y="83"/>
                  </a:cubicBezTo>
                  <a:cubicBezTo>
                    <a:pt x="17" y="60"/>
                    <a:pt x="20" y="40"/>
                    <a:pt x="34" y="36"/>
                  </a:cubicBezTo>
                  <a:cubicBezTo>
                    <a:pt x="48" y="31"/>
                    <a:pt x="51" y="41"/>
                    <a:pt x="62" y="41"/>
                  </a:cubicBezTo>
                  <a:cubicBezTo>
                    <a:pt x="73" y="41"/>
                    <a:pt x="76" y="32"/>
                    <a:pt x="90" y="36"/>
                  </a:cubicBezTo>
                  <a:cubicBezTo>
                    <a:pt x="104" y="40"/>
                    <a:pt x="107" y="60"/>
                    <a:pt x="107" y="83"/>
                  </a:cubicBezTo>
                  <a:cubicBezTo>
                    <a:pt x="107" y="90"/>
                    <a:pt x="109" y="91"/>
                    <a:pt x="112" y="89"/>
                  </a:cubicBezTo>
                  <a:cubicBezTo>
                    <a:pt x="114" y="80"/>
                    <a:pt x="118" y="73"/>
                    <a:pt x="122" y="72"/>
                  </a:cubicBezTo>
                  <a:close/>
                </a:path>
              </a:pathLst>
            </a:custGeom>
            <a:solidFill>
              <a:srgbClr val="572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4" name="Freeform 202"/>
            <p:cNvSpPr>
              <a:spLocks/>
            </p:cNvSpPr>
            <p:nvPr/>
          </p:nvSpPr>
          <p:spPr bwMode="auto">
            <a:xfrm>
              <a:off x="15694024" y="3851275"/>
              <a:ext cx="174625" cy="269875"/>
            </a:xfrm>
            <a:custGeom>
              <a:avLst/>
              <a:gdLst>
                <a:gd name="T0" fmla="*/ 17 w 20"/>
                <a:gd name="T1" fmla="*/ 31 h 31"/>
                <a:gd name="T2" fmla="*/ 20 w 20"/>
                <a:gd name="T3" fmla="*/ 24 h 31"/>
                <a:gd name="T4" fmla="*/ 10 w 20"/>
                <a:gd name="T5" fmla="*/ 0 h 31"/>
                <a:gd name="T6" fmla="*/ 0 w 20"/>
                <a:gd name="T7" fmla="*/ 24 h 31"/>
                <a:gd name="T8" fmla="*/ 3 w 20"/>
                <a:gd name="T9" fmla="*/ 31 h 31"/>
                <a:gd name="T10" fmla="*/ 17 w 20"/>
                <a:gd name="T11" fmla="*/ 31 h 31"/>
              </a:gdLst>
              <a:ahLst/>
              <a:cxnLst>
                <a:cxn ang="0">
                  <a:pos x="T0" y="T1"/>
                </a:cxn>
                <a:cxn ang="0">
                  <a:pos x="T2" y="T3"/>
                </a:cxn>
                <a:cxn ang="0">
                  <a:pos x="T4" y="T5"/>
                </a:cxn>
                <a:cxn ang="0">
                  <a:pos x="T6" y="T7"/>
                </a:cxn>
                <a:cxn ang="0">
                  <a:pos x="T8" y="T9"/>
                </a:cxn>
                <a:cxn ang="0">
                  <a:pos x="T10" y="T11"/>
                </a:cxn>
              </a:cxnLst>
              <a:rect l="0" t="0" r="r" b="b"/>
              <a:pathLst>
                <a:path w="20" h="31">
                  <a:moveTo>
                    <a:pt x="17" y="31"/>
                  </a:moveTo>
                  <a:cubicBezTo>
                    <a:pt x="20" y="24"/>
                    <a:pt x="20" y="24"/>
                    <a:pt x="20" y="24"/>
                  </a:cubicBezTo>
                  <a:cubicBezTo>
                    <a:pt x="10" y="0"/>
                    <a:pt x="10" y="0"/>
                    <a:pt x="10" y="0"/>
                  </a:cubicBezTo>
                  <a:cubicBezTo>
                    <a:pt x="0" y="24"/>
                    <a:pt x="0" y="24"/>
                    <a:pt x="0" y="24"/>
                  </a:cubicBezTo>
                  <a:cubicBezTo>
                    <a:pt x="3" y="31"/>
                    <a:pt x="3" y="31"/>
                    <a:pt x="3" y="31"/>
                  </a:cubicBezTo>
                  <a:cubicBezTo>
                    <a:pt x="8" y="31"/>
                    <a:pt x="13" y="31"/>
                    <a:pt x="17" y="31"/>
                  </a:cubicBezTo>
                  <a:close/>
                </a:path>
              </a:pathLst>
            </a:custGeom>
            <a:solidFill>
              <a:srgbClr val="F3C0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5" name="Freeform 203"/>
            <p:cNvSpPr>
              <a:spLocks/>
            </p:cNvSpPr>
            <p:nvPr/>
          </p:nvSpPr>
          <p:spPr bwMode="auto">
            <a:xfrm>
              <a:off x="15432087" y="3641725"/>
              <a:ext cx="349250" cy="566738"/>
            </a:xfrm>
            <a:custGeom>
              <a:avLst/>
              <a:gdLst>
                <a:gd name="T0" fmla="*/ 66 w 220"/>
                <a:gd name="T1" fmla="*/ 0 h 357"/>
                <a:gd name="T2" fmla="*/ 220 w 220"/>
                <a:gd name="T3" fmla="*/ 132 h 357"/>
                <a:gd name="T4" fmla="*/ 138 w 220"/>
                <a:gd name="T5" fmla="*/ 357 h 357"/>
                <a:gd name="T6" fmla="*/ 0 w 220"/>
                <a:gd name="T7" fmla="*/ 49 h 357"/>
                <a:gd name="T8" fmla="*/ 66 w 220"/>
                <a:gd name="T9" fmla="*/ 0 h 357"/>
              </a:gdLst>
              <a:ahLst/>
              <a:cxnLst>
                <a:cxn ang="0">
                  <a:pos x="T0" y="T1"/>
                </a:cxn>
                <a:cxn ang="0">
                  <a:pos x="T2" y="T3"/>
                </a:cxn>
                <a:cxn ang="0">
                  <a:pos x="T4" y="T5"/>
                </a:cxn>
                <a:cxn ang="0">
                  <a:pos x="T6" y="T7"/>
                </a:cxn>
                <a:cxn ang="0">
                  <a:pos x="T8" y="T9"/>
                </a:cxn>
              </a:cxnLst>
              <a:rect l="0" t="0" r="r" b="b"/>
              <a:pathLst>
                <a:path w="220" h="357">
                  <a:moveTo>
                    <a:pt x="66" y="0"/>
                  </a:moveTo>
                  <a:lnTo>
                    <a:pt x="220" y="132"/>
                  </a:lnTo>
                  <a:lnTo>
                    <a:pt x="138" y="357"/>
                  </a:lnTo>
                  <a:lnTo>
                    <a:pt x="0" y="49"/>
                  </a:lnTo>
                  <a:lnTo>
                    <a:pt x="6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6" name="Freeform 204"/>
            <p:cNvSpPr>
              <a:spLocks/>
            </p:cNvSpPr>
            <p:nvPr/>
          </p:nvSpPr>
          <p:spPr bwMode="auto">
            <a:xfrm>
              <a:off x="15205074" y="3719513"/>
              <a:ext cx="576263" cy="1430338"/>
            </a:xfrm>
            <a:custGeom>
              <a:avLst/>
              <a:gdLst>
                <a:gd name="T0" fmla="*/ 143 w 363"/>
                <a:gd name="T1" fmla="*/ 0 h 901"/>
                <a:gd name="T2" fmla="*/ 363 w 363"/>
                <a:gd name="T3" fmla="*/ 901 h 901"/>
                <a:gd name="T4" fmla="*/ 50 w 363"/>
                <a:gd name="T5" fmla="*/ 401 h 901"/>
                <a:gd name="T6" fmla="*/ 94 w 363"/>
                <a:gd name="T7" fmla="*/ 319 h 901"/>
                <a:gd name="T8" fmla="*/ 0 w 363"/>
                <a:gd name="T9" fmla="*/ 248 h 901"/>
                <a:gd name="T10" fmla="*/ 99 w 363"/>
                <a:gd name="T11" fmla="*/ 22 h 901"/>
                <a:gd name="T12" fmla="*/ 143 w 363"/>
                <a:gd name="T13" fmla="*/ 0 h 901"/>
              </a:gdLst>
              <a:ahLst/>
              <a:cxnLst>
                <a:cxn ang="0">
                  <a:pos x="T0" y="T1"/>
                </a:cxn>
                <a:cxn ang="0">
                  <a:pos x="T2" y="T3"/>
                </a:cxn>
                <a:cxn ang="0">
                  <a:pos x="T4" y="T5"/>
                </a:cxn>
                <a:cxn ang="0">
                  <a:pos x="T6" y="T7"/>
                </a:cxn>
                <a:cxn ang="0">
                  <a:pos x="T8" y="T9"/>
                </a:cxn>
                <a:cxn ang="0">
                  <a:pos x="T10" y="T11"/>
                </a:cxn>
                <a:cxn ang="0">
                  <a:pos x="T12" y="T13"/>
                </a:cxn>
              </a:cxnLst>
              <a:rect l="0" t="0" r="r" b="b"/>
              <a:pathLst>
                <a:path w="363" h="901">
                  <a:moveTo>
                    <a:pt x="143" y="0"/>
                  </a:moveTo>
                  <a:lnTo>
                    <a:pt x="363" y="901"/>
                  </a:lnTo>
                  <a:lnTo>
                    <a:pt x="50" y="401"/>
                  </a:lnTo>
                  <a:lnTo>
                    <a:pt x="94" y="319"/>
                  </a:lnTo>
                  <a:lnTo>
                    <a:pt x="0" y="248"/>
                  </a:lnTo>
                  <a:lnTo>
                    <a:pt x="99" y="22"/>
                  </a:lnTo>
                  <a:lnTo>
                    <a:pt x="143"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7" name="Freeform 205"/>
            <p:cNvSpPr>
              <a:spLocks/>
            </p:cNvSpPr>
            <p:nvPr/>
          </p:nvSpPr>
          <p:spPr bwMode="auto">
            <a:xfrm>
              <a:off x="15781337" y="3641725"/>
              <a:ext cx="358775" cy="566738"/>
            </a:xfrm>
            <a:custGeom>
              <a:avLst/>
              <a:gdLst>
                <a:gd name="T0" fmla="*/ 154 w 226"/>
                <a:gd name="T1" fmla="*/ 0 h 357"/>
                <a:gd name="T2" fmla="*/ 0 w 226"/>
                <a:gd name="T3" fmla="*/ 132 h 357"/>
                <a:gd name="T4" fmla="*/ 88 w 226"/>
                <a:gd name="T5" fmla="*/ 357 h 357"/>
                <a:gd name="T6" fmla="*/ 226 w 226"/>
                <a:gd name="T7" fmla="*/ 49 h 357"/>
                <a:gd name="T8" fmla="*/ 154 w 226"/>
                <a:gd name="T9" fmla="*/ 0 h 357"/>
              </a:gdLst>
              <a:ahLst/>
              <a:cxnLst>
                <a:cxn ang="0">
                  <a:pos x="T0" y="T1"/>
                </a:cxn>
                <a:cxn ang="0">
                  <a:pos x="T2" y="T3"/>
                </a:cxn>
                <a:cxn ang="0">
                  <a:pos x="T4" y="T5"/>
                </a:cxn>
                <a:cxn ang="0">
                  <a:pos x="T6" y="T7"/>
                </a:cxn>
                <a:cxn ang="0">
                  <a:pos x="T8" y="T9"/>
                </a:cxn>
              </a:cxnLst>
              <a:rect l="0" t="0" r="r" b="b"/>
              <a:pathLst>
                <a:path w="226" h="357">
                  <a:moveTo>
                    <a:pt x="154" y="0"/>
                  </a:moveTo>
                  <a:lnTo>
                    <a:pt x="0" y="132"/>
                  </a:lnTo>
                  <a:lnTo>
                    <a:pt x="88" y="357"/>
                  </a:lnTo>
                  <a:lnTo>
                    <a:pt x="226" y="49"/>
                  </a:lnTo>
                  <a:lnTo>
                    <a:pt x="15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8" name="Freeform 206"/>
            <p:cNvSpPr>
              <a:spLocks/>
            </p:cNvSpPr>
            <p:nvPr/>
          </p:nvSpPr>
          <p:spPr bwMode="auto">
            <a:xfrm>
              <a:off x="15659099" y="4251325"/>
              <a:ext cx="244475" cy="898525"/>
            </a:xfrm>
            <a:custGeom>
              <a:avLst/>
              <a:gdLst>
                <a:gd name="T0" fmla="*/ 39 w 154"/>
                <a:gd name="T1" fmla="*/ 0 h 566"/>
                <a:gd name="T2" fmla="*/ 116 w 154"/>
                <a:gd name="T3" fmla="*/ 0 h 566"/>
                <a:gd name="T4" fmla="*/ 154 w 154"/>
                <a:gd name="T5" fmla="*/ 385 h 566"/>
                <a:gd name="T6" fmla="*/ 77 w 154"/>
                <a:gd name="T7" fmla="*/ 566 h 566"/>
                <a:gd name="T8" fmla="*/ 0 w 154"/>
                <a:gd name="T9" fmla="*/ 385 h 566"/>
                <a:gd name="T10" fmla="*/ 39 w 154"/>
                <a:gd name="T11" fmla="*/ 0 h 566"/>
              </a:gdLst>
              <a:ahLst/>
              <a:cxnLst>
                <a:cxn ang="0">
                  <a:pos x="T0" y="T1"/>
                </a:cxn>
                <a:cxn ang="0">
                  <a:pos x="T2" y="T3"/>
                </a:cxn>
                <a:cxn ang="0">
                  <a:pos x="T4" y="T5"/>
                </a:cxn>
                <a:cxn ang="0">
                  <a:pos x="T6" y="T7"/>
                </a:cxn>
                <a:cxn ang="0">
                  <a:pos x="T8" y="T9"/>
                </a:cxn>
                <a:cxn ang="0">
                  <a:pos x="T10" y="T11"/>
                </a:cxn>
              </a:cxnLst>
              <a:rect l="0" t="0" r="r" b="b"/>
              <a:pathLst>
                <a:path w="154" h="566">
                  <a:moveTo>
                    <a:pt x="39" y="0"/>
                  </a:moveTo>
                  <a:lnTo>
                    <a:pt x="116" y="0"/>
                  </a:lnTo>
                  <a:lnTo>
                    <a:pt x="154" y="385"/>
                  </a:lnTo>
                  <a:lnTo>
                    <a:pt x="77" y="566"/>
                  </a:lnTo>
                  <a:lnTo>
                    <a:pt x="0" y="385"/>
                  </a:lnTo>
                  <a:lnTo>
                    <a:pt x="39" y="0"/>
                  </a:lnTo>
                  <a:close/>
                </a:path>
              </a:pathLst>
            </a:custGeom>
            <a:solidFill>
              <a:srgbClr val="F3C0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59" name="Freeform 207"/>
            <p:cNvSpPr>
              <a:spLocks/>
            </p:cNvSpPr>
            <p:nvPr/>
          </p:nvSpPr>
          <p:spPr bwMode="auto">
            <a:xfrm>
              <a:off x="15222537" y="2228850"/>
              <a:ext cx="925513" cy="696913"/>
            </a:xfrm>
            <a:custGeom>
              <a:avLst/>
              <a:gdLst>
                <a:gd name="T0" fmla="*/ 106 w 106"/>
                <a:gd name="T1" fmla="*/ 31 h 80"/>
                <a:gd name="T2" fmla="*/ 20 w 106"/>
                <a:gd name="T3" fmla="*/ 78 h 80"/>
                <a:gd name="T4" fmla="*/ 106 w 106"/>
                <a:gd name="T5" fmla="*/ 31 h 80"/>
              </a:gdLst>
              <a:ahLst/>
              <a:cxnLst>
                <a:cxn ang="0">
                  <a:pos x="T0" y="T1"/>
                </a:cxn>
                <a:cxn ang="0">
                  <a:pos x="T2" y="T3"/>
                </a:cxn>
                <a:cxn ang="0">
                  <a:pos x="T4" y="T5"/>
                </a:cxn>
              </a:cxnLst>
              <a:rect l="0" t="0" r="r" b="b"/>
              <a:pathLst>
                <a:path w="106" h="80">
                  <a:moveTo>
                    <a:pt x="106" y="31"/>
                  </a:moveTo>
                  <a:cubicBezTo>
                    <a:pt x="100" y="43"/>
                    <a:pt x="40" y="77"/>
                    <a:pt x="20" y="78"/>
                  </a:cubicBezTo>
                  <a:cubicBezTo>
                    <a:pt x="0" y="80"/>
                    <a:pt x="19" y="0"/>
                    <a:pt x="106" y="31"/>
                  </a:cubicBezTo>
                  <a:close/>
                </a:path>
              </a:pathLst>
            </a:custGeom>
            <a:solidFill>
              <a:srgbClr val="572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0" name="Freeform 208"/>
            <p:cNvSpPr>
              <a:spLocks/>
            </p:cNvSpPr>
            <p:nvPr/>
          </p:nvSpPr>
          <p:spPr bwMode="auto">
            <a:xfrm>
              <a:off x="15895637" y="2228850"/>
              <a:ext cx="401638" cy="696913"/>
            </a:xfrm>
            <a:custGeom>
              <a:avLst/>
              <a:gdLst>
                <a:gd name="T0" fmla="*/ 0 w 46"/>
                <a:gd name="T1" fmla="*/ 31 h 80"/>
                <a:gd name="T2" fmla="*/ 37 w 46"/>
                <a:gd name="T3" fmla="*/ 78 h 80"/>
                <a:gd name="T4" fmla="*/ 0 w 46"/>
                <a:gd name="T5" fmla="*/ 31 h 80"/>
              </a:gdLst>
              <a:ahLst/>
              <a:cxnLst>
                <a:cxn ang="0">
                  <a:pos x="T0" y="T1"/>
                </a:cxn>
                <a:cxn ang="0">
                  <a:pos x="T2" y="T3"/>
                </a:cxn>
                <a:cxn ang="0">
                  <a:pos x="T4" y="T5"/>
                </a:cxn>
              </a:cxnLst>
              <a:rect l="0" t="0" r="r" b="b"/>
              <a:pathLst>
                <a:path w="46" h="80">
                  <a:moveTo>
                    <a:pt x="0" y="31"/>
                  </a:moveTo>
                  <a:cubicBezTo>
                    <a:pt x="3" y="43"/>
                    <a:pt x="29" y="77"/>
                    <a:pt x="37" y="78"/>
                  </a:cubicBezTo>
                  <a:cubicBezTo>
                    <a:pt x="46" y="80"/>
                    <a:pt x="38" y="0"/>
                    <a:pt x="0" y="31"/>
                  </a:cubicBezTo>
                  <a:close/>
                </a:path>
              </a:pathLst>
            </a:custGeom>
            <a:solidFill>
              <a:srgbClr val="572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1" name="Freeform 209"/>
            <p:cNvSpPr>
              <a:spLocks/>
            </p:cNvSpPr>
            <p:nvPr/>
          </p:nvSpPr>
          <p:spPr bwMode="auto">
            <a:xfrm>
              <a:off x="15432087" y="3641725"/>
              <a:ext cx="349250" cy="479425"/>
            </a:xfrm>
            <a:custGeom>
              <a:avLst/>
              <a:gdLst>
                <a:gd name="T0" fmla="*/ 66 w 220"/>
                <a:gd name="T1" fmla="*/ 0 h 302"/>
                <a:gd name="T2" fmla="*/ 220 w 220"/>
                <a:gd name="T3" fmla="*/ 132 h 302"/>
                <a:gd name="T4" fmla="*/ 132 w 220"/>
                <a:gd name="T5" fmla="*/ 302 h 302"/>
                <a:gd name="T6" fmla="*/ 0 w 220"/>
                <a:gd name="T7" fmla="*/ 49 h 302"/>
                <a:gd name="T8" fmla="*/ 66 w 220"/>
                <a:gd name="T9" fmla="*/ 0 h 302"/>
              </a:gdLst>
              <a:ahLst/>
              <a:cxnLst>
                <a:cxn ang="0">
                  <a:pos x="T0" y="T1"/>
                </a:cxn>
                <a:cxn ang="0">
                  <a:pos x="T2" y="T3"/>
                </a:cxn>
                <a:cxn ang="0">
                  <a:pos x="T4" y="T5"/>
                </a:cxn>
                <a:cxn ang="0">
                  <a:pos x="T6" y="T7"/>
                </a:cxn>
                <a:cxn ang="0">
                  <a:pos x="T8" y="T9"/>
                </a:cxn>
              </a:cxnLst>
              <a:rect l="0" t="0" r="r" b="b"/>
              <a:pathLst>
                <a:path w="220" h="302">
                  <a:moveTo>
                    <a:pt x="66" y="0"/>
                  </a:moveTo>
                  <a:lnTo>
                    <a:pt x="220" y="132"/>
                  </a:lnTo>
                  <a:lnTo>
                    <a:pt x="132" y="302"/>
                  </a:lnTo>
                  <a:lnTo>
                    <a:pt x="0" y="49"/>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2" name="Freeform 210"/>
            <p:cNvSpPr>
              <a:spLocks/>
            </p:cNvSpPr>
            <p:nvPr/>
          </p:nvSpPr>
          <p:spPr bwMode="auto">
            <a:xfrm>
              <a:off x="15266987" y="3719513"/>
              <a:ext cx="514350" cy="1430338"/>
            </a:xfrm>
            <a:custGeom>
              <a:avLst/>
              <a:gdLst>
                <a:gd name="T0" fmla="*/ 104 w 324"/>
                <a:gd name="T1" fmla="*/ 0 h 901"/>
                <a:gd name="T2" fmla="*/ 324 w 324"/>
                <a:gd name="T3" fmla="*/ 901 h 901"/>
                <a:gd name="T4" fmla="*/ 44 w 324"/>
                <a:gd name="T5" fmla="*/ 363 h 901"/>
                <a:gd name="T6" fmla="*/ 88 w 324"/>
                <a:gd name="T7" fmla="*/ 297 h 901"/>
                <a:gd name="T8" fmla="*/ 0 w 324"/>
                <a:gd name="T9" fmla="*/ 226 h 901"/>
                <a:gd name="T10" fmla="*/ 60 w 324"/>
                <a:gd name="T11" fmla="*/ 22 h 901"/>
                <a:gd name="T12" fmla="*/ 104 w 324"/>
                <a:gd name="T13" fmla="*/ 0 h 901"/>
              </a:gdLst>
              <a:ahLst/>
              <a:cxnLst>
                <a:cxn ang="0">
                  <a:pos x="T0" y="T1"/>
                </a:cxn>
                <a:cxn ang="0">
                  <a:pos x="T2" y="T3"/>
                </a:cxn>
                <a:cxn ang="0">
                  <a:pos x="T4" y="T5"/>
                </a:cxn>
                <a:cxn ang="0">
                  <a:pos x="T6" y="T7"/>
                </a:cxn>
                <a:cxn ang="0">
                  <a:pos x="T8" y="T9"/>
                </a:cxn>
                <a:cxn ang="0">
                  <a:pos x="T10" y="T11"/>
                </a:cxn>
                <a:cxn ang="0">
                  <a:pos x="T12" y="T13"/>
                </a:cxn>
              </a:cxnLst>
              <a:rect l="0" t="0" r="r" b="b"/>
              <a:pathLst>
                <a:path w="324" h="901">
                  <a:moveTo>
                    <a:pt x="104" y="0"/>
                  </a:moveTo>
                  <a:lnTo>
                    <a:pt x="324" y="901"/>
                  </a:lnTo>
                  <a:lnTo>
                    <a:pt x="44" y="363"/>
                  </a:lnTo>
                  <a:lnTo>
                    <a:pt x="88" y="297"/>
                  </a:lnTo>
                  <a:lnTo>
                    <a:pt x="0" y="226"/>
                  </a:lnTo>
                  <a:lnTo>
                    <a:pt x="60" y="22"/>
                  </a:lnTo>
                  <a:lnTo>
                    <a:pt x="104" y="0"/>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3" name="Freeform 211"/>
            <p:cNvSpPr>
              <a:spLocks/>
            </p:cNvSpPr>
            <p:nvPr/>
          </p:nvSpPr>
          <p:spPr bwMode="auto">
            <a:xfrm>
              <a:off x="15781337" y="3719513"/>
              <a:ext cx="576263" cy="1430338"/>
            </a:xfrm>
            <a:custGeom>
              <a:avLst/>
              <a:gdLst>
                <a:gd name="T0" fmla="*/ 226 w 363"/>
                <a:gd name="T1" fmla="*/ 0 h 901"/>
                <a:gd name="T2" fmla="*/ 0 w 363"/>
                <a:gd name="T3" fmla="*/ 901 h 901"/>
                <a:gd name="T4" fmla="*/ 314 w 363"/>
                <a:gd name="T5" fmla="*/ 401 h 901"/>
                <a:gd name="T6" fmla="*/ 270 w 363"/>
                <a:gd name="T7" fmla="*/ 319 h 901"/>
                <a:gd name="T8" fmla="*/ 363 w 363"/>
                <a:gd name="T9" fmla="*/ 248 h 901"/>
                <a:gd name="T10" fmla="*/ 264 w 363"/>
                <a:gd name="T11" fmla="*/ 22 h 901"/>
                <a:gd name="T12" fmla="*/ 226 w 363"/>
                <a:gd name="T13" fmla="*/ 0 h 901"/>
              </a:gdLst>
              <a:ahLst/>
              <a:cxnLst>
                <a:cxn ang="0">
                  <a:pos x="T0" y="T1"/>
                </a:cxn>
                <a:cxn ang="0">
                  <a:pos x="T2" y="T3"/>
                </a:cxn>
                <a:cxn ang="0">
                  <a:pos x="T4" y="T5"/>
                </a:cxn>
                <a:cxn ang="0">
                  <a:pos x="T6" y="T7"/>
                </a:cxn>
                <a:cxn ang="0">
                  <a:pos x="T8" y="T9"/>
                </a:cxn>
                <a:cxn ang="0">
                  <a:pos x="T10" y="T11"/>
                </a:cxn>
                <a:cxn ang="0">
                  <a:pos x="T12" y="T13"/>
                </a:cxn>
              </a:cxnLst>
              <a:rect l="0" t="0" r="r" b="b"/>
              <a:pathLst>
                <a:path w="363" h="901">
                  <a:moveTo>
                    <a:pt x="226" y="0"/>
                  </a:moveTo>
                  <a:lnTo>
                    <a:pt x="0" y="901"/>
                  </a:lnTo>
                  <a:lnTo>
                    <a:pt x="314" y="401"/>
                  </a:lnTo>
                  <a:lnTo>
                    <a:pt x="270" y="319"/>
                  </a:lnTo>
                  <a:lnTo>
                    <a:pt x="363" y="248"/>
                  </a:lnTo>
                  <a:lnTo>
                    <a:pt x="264" y="22"/>
                  </a:lnTo>
                  <a:lnTo>
                    <a:pt x="226" y="0"/>
                  </a:ln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4" name="Freeform 212"/>
            <p:cNvSpPr>
              <a:spLocks/>
            </p:cNvSpPr>
            <p:nvPr/>
          </p:nvSpPr>
          <p:spPr bwMode="auto">
            <a:xfrm>
              <a:off x="15781337" y="3719513"/>
              <a:ext cx="515938" cy="1430338"/>
            </a:xfrm>
            <a:custGeom>
              <a:avLst/>
              <a:gdLst>
                <a:gd name="T0" fmla="*/ 226 w 325"/>
                <a:gd name="T1" fmla="*/ 0 h 901"/>
                <a:gd name="T2" fmla="*/ 0 w 325"/>
                <a:gd name="T3" fmla="*/ 901 h 901"/>
                <a:gd name="T4" fmla="*/ 281 w 325"/>
                <a:gd name="T5" fmla="*/ 363 h 901"/>
                <a:gd name="T6" fmla="*/ 237 w 325"/>
                <a:gd name="T7" fmla="*/ 297 h 901"/>
                <a:gd name="T8" fmla="*/ 325 w 325"/>
                <a:gd name="T9" fmla="*/ 226 h 901"/>
                <a:gd name="T10" fmla="*/ 264 w 325"/>
                <a:gd name="T11" fmla="*/ 22 h 901"/>
                <a:gd name="T12" fmla="*/ 226 w 325"/>
                <a:gd name="T13" fmla="*/ 0 h 901"/>
              </a:gdLst>
              <a:ahLst/>
              <a:cxnLst>
                <a:cxn ang="0">
                  <a:pos x="T0" y="T1"/>
                </a:cxn>
                <a:cxn ang="0">
                  <a:pos x="T2" y="T3"/>
                </a:cxn>
                <a:cxn ang="0">
                  <a:pos x="T4" y="T5"/>
                </a:cxn>
                <a:cxn ang="0">
                  <a:pos x="T6" y="T7"/>
                </a:cxn>
                <a:cxn ang="0">
                  <a:pos x="T8" y="T9"/>
                </a:cxn>
                <a:cxn ang="0">
                  <a:pos x="T10" y="T11"/>
                </a:cxn>
                <a:cxn ang="0">
                  <a:pos x="T12" y="T13"/>
                </a:cxn>
              </a:cxnLst>
              <a:rect l="0" t="0" r="r" b="b"/>
              <a:pathLst>
                <a:path w="325" h="901">
                  <a:moveTo>
                    <a:pt x="226" y="0"/>
                  </a:moveTo>
                  <a:lnTo>
                    <a:pt x="0" y="901"/>
                  </a:lnTo>
                  <a:lnTo>
                    <a:pt x="281" y="363"/>
                  </a:lnTo>
                  <a:lnTo>
                    <a:pt x="237" y="297"/>
                  </a:lnTo>
                  <a:lnTo>
                    <a:pt x="325" y="226"/>
                  </a:lnTo>
                  <a:lnTo>
                    <a:pt x="264" y="22"/>
                  </a:lnTo>
                  <a:lnTo>
                    <a:pt x="226" y="0"/>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5" name="Freeform 213"/>
            <p:cNvSpPr>
              <a:spLocks/>
            </p:cNvSpPr>
            <p:nvPr/>
          </p:nvSpPr>
          <p:spPr bwMode="auto">
            <a:xfrm>
              <a:off x="15781337" y="3641725"/>
              <a:ext cx="358775" cy="479425"/>
            </a:xfrm>
            <a:custGeom>
              <a:avLst/>
              <a:gdLst>
                <a:gd name="T0" fmla="*/ 154 w 226"/>
                <a:gd name="T1" fmla="*/ 0 h 302"/>
                <a:gd name="T2" fmla="*/ 0 w 226"/>
                <a:gd name="T3" fmla="*/ 132 h 302"/>
                <a:gd name="T4" fmla="*/ 88 w 226"/>
                <a:gd name="T5" fmla="*/ 302 h 302"/>
                <a:gd name="T6" fmla="*/ 226 w 226"/>
                <a:gd name="T7" fmla="*/ 49 h 302"/>
                <a:gd name="T8" fmla="*/ 154 w 226"/>
                <a:gd name="T9" fmla="*/ 0 h 302"/>
              </a:gdLst>
              <a:ahLst/>
              <a:cxnLst>
                <a:cxn ang="0">
                  <a:pos x="T0" y="T1"/>
                </a:cxn>
                <a:cxn ang="0">
                  <a:pos x="T2" y="T3"/>
                </a:cxn>
                <a:cxn ang="0">
                  <a:pos x="T4" y="T5"/>
                </a:cxn>
                <a:cxn ang="0">
                  <a:pos x="T6" y="T7"/>
                </a:cxn>
                <a:cxn ang="0">
                  <a:pos x="T8" y="T9"/>
                </a:cxn>
              </a:cxnLst>
              <a:rect l="0" t="0" r="r" b="b"/>
              <a:pathLst>
                <a:path w="226" h="302">
                  <a:moveTo>
                    <a:pt x="154" y="0"/>
                  </a:moveTo>
                  <a:lnTo>
                    <a:pt x="0" y="132"/>
                  </a:lnTo>
                  <a:lnTo>
                    <a:pt x="88" y="302"/>
                  </a:lnTo>
                  <a:lnTo>
                    <a:pt x="226" y="49"/>
                  </a:lnTo>
                  <a:lnTo>
                    <a:pt x="1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6" name="Freeform 214"/>
            <p:cNvSpPr>
              <a:spLocks/>
            </p:cNvSpPr>
            <p:nvPr/>
          </p:nvSpPr>
          <p:spPr bwMode="auto">
            <a:xfrm>
              <a:off x="15694024" y="4113213"/>
              <a:ext cx="174625" cy="147638"/>
            </a:xfrm>
            <a:custGeom>
              <a:avLst/>
              <a:gdLst>
                <a:gd name="T0" fmla="*/ 3 w 20"/>
                <a:gd name="T1" fmla="*/ 0 h 17"/>
                <a:gd name="T2" fmla="*/ 17 w 20"/>
                <a:gd name="T3" fmla="*/ 0 h 17"/>
                <a:gd name="T4" fmla="*/ 17 w 20"/>
                <a:gd name="T5" fmla="*/ 17 h 17"/>
                <a:gd name="T6" fmla="*/ 3 w 20"/>
                <a:gd name="T7" fmla="*/ 17 h 17"/>
                <a:gd name="T8" fmla="*/ 3 w 20"/>
                <a:gd name="T9" fmla="*/ 0 h 17"/>
              </a:gdLst>
              <a:ahLst/>
              <a:cxnLst>
                <a:cxn ang="0">
                  <a:pos x="T0" y="T1"/>
                </a:cxn>
                <a:cxn ang="0">
                  <a:pos x="T2" y="T3"/>
                </a:cxn>
                <a:cxn ang="0">
                  <a:pos x="T4" y="T5"/>
                </a:cxn>
                <a:cxn ang="0">
                  <a:pos x="T6" y="T7"/>
                </a:cxn>
                <a:cxn ang="0">
                  <a:pos x="T8" y="T9"/>
                </a:cxn>
              </a:cxnLst>
              <a:rect l="0" t="0" r="r" b="b"/>
              <a:pathLst>
                <a:path w="20" h="17">
                  <a:moveTo>
                    <a:pt x="3" y="0"/>
                  </a:moveTo>
                  <a:cubicBezTo>
                    <a:pt x="17" y="0"/>
                    <a:pt x="17" y="0"/>
                    <a:pt x="17" y="0"/>
                  </a:cubicBezTo>
                  <a:cubicBezTo>
                    <a:pt x="20" y="6"/>
                    <a:pt x="20" y="12"/>
                    <a:pt x="17" y="17"/>
                  </a:cubicBezTo>
                  <a:cubicBezTo>
                    <a:pt x="3" y="17"/>
                    <a:pt x="3" y="17"/>
                    <a:pt x="3" y="17"/>
                  </a:cubicBezTo>
                  <a:cubicBezTo>
                    <a:pt x="0" y="12"/>
                    <a:pt x="0" y="6"/>
                    <a:pt x="3" y="0"/>
                  </a:cubicBezTo>
                  <a:close/>
                </a:path>
              </a:pathLst>
            </a:custGeom>
            <a:solidFill>
              <a:srgbClr val="F3C0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7" name="Freeform 215"/>
            <p:cNvSpPr>
              <a:spLocks/>
            </p:cNvSpPr>
            <p:nvPr/>
          </p:nvSpPr>
          <p:spPr bwMode="auto">
            <a:xfrm>
              <a:off x="15746412" y="5149850"/>
              <a:ext cx="69850" cy="419100"/>
            </a:xfrm>
            <a:custGeom>
              <a:avLst/>
              <a:gdLst>
                <a:gd name="T0" fmla="*/ 1 w 8"/>
                <a:gd name="T1" fmla="*/ 48 h 48"/>
                <a:gd name="T2" fmla="*/ 7 w 8"/>
                <a:gd name="T3" fmla="*/ 48 h 48"/>
                <a:gd name="T4" fmla="*/ 4 w 8"/>
                <a:gd name="T5" fmla="*/ 0 h 48"/>
                <a:gd name="T6" fmla="*/ 1 w 8"/>
                <a:gd name="T7" fmla="*/ 48 h 48"/>
              </a:gdLst>
              <a:ahLst/>
              <a:cxnLst>
                <a:cxn ang="0">
                  <a:pos x="T0" y="T1"/>
                </a:cxn>
                <a:cxn ang="0">
                  <a:pos x="T2" y="T3"/>
                </a:cxn>
                <a:cxn ang="0">
                  <a:pos x="T4" y="T5"/>
                </a:cxn>
                <a:cxn ang="0">
                  <a:pos x="T6" y="T7"/>
                </a:cxn>
              </a:cxnLst>
              <a:rect l="0" t="0" r="r" b="b"/>
              <a:pathLst>
                <a:path w="8" h="48">
                  <a:moveTo>
                    <a:pt x="1" y="48"/>
                  </a:moveTo>
                  <a:cubicBezTo>
                    <a:pt x="3" y="48"/>
                    <a:pt x="5" y="48"/>
                    <a:pt x="7" y="48"/>
                  </a:cubicBezTo>
                  <a:cubicBezTo>
                    <a:pt x="8" y="36"/>
                    <a:pt x="6" y="5"/>
                    <a:pt x="4" y="0"/>
                  </a:cubicBezTo>
                  <a:cubicBezTo>
                    <a:pt x="2" y="4"/>
                    <a:pt x="0" y="36"/>
                    <a:pt x="1" y="48"/>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8" name="Freeform 216"/>
            <p:cNvSpPr>
              <a:spLocks/>
            </p:cNvSpPr>
            <p:nvPr/>
          </p:nvSpPr>
          <p:spPr bwMode="auto">
            <a:xfrm>
              <a:off x="13738224" y="4408488"/>
              <a:ext cx="1773238" cy="1047750"/>
            </a:xfrm>
            <a:custGeom>
              <a:avLst/>
              <a:gdLst>
                <a:gd name="T0" fmla="*/ 1018 w 1117"/>
                <a:gd name="T1" fmla="*/ 660 h 660"/>
                <a:gd name="T2" fmla="*/ 1117 w 1117"/>
                <a:gd name="T3" fmla="*/ 0 h 660"/>
                <a:gd name="T4" fmla="*/ 0 w 1117"/>
                <a:gd name="T5" fmla="*/ 0 h 660"/>
                <a:gd name="T6" fmla="*/ 105 w 1117"/>
                <a:gd name="T7" fmla="*/ 660 h 660"/>
                <a:gd name="T8" fmla="*/ 1018 w 1117"/>
                <a:gd name="T9" fmla="*/ 660 h 660"/>
              </a:gdLst>
              <a:ahLst/>
              <a:cxnLst>
                <a:cxn ang="0">
                  <a:pos x="T0" y="T1"/>
                </a:cxn>
                <a:cxn ang="0">
                  <a:pos x="T2" y="T3"/>
                </a:cxn>
                <a:cxn ang="0">
                  <a:pos x="T4" y="T5"/>
                </a:cxn>
                <a:cxn ang="0">
                  <a:pos x="T6" y="T7"/>
                </a:cxn>
                <a:cxn ang="0">
                  <a:pos x="T8" y="T9"/>
                </a:cxn>
              </a:cxnLst>
              <a:rect l="0" t="0" r="r" b="b"/>
              <a:pathLst>
                <a:path w="1117" h="660">
                  <a:moveTo>
                    <a:pt x="1018" y="660"/>
                  </a:moveTo>
                  <a:lnTo>
                    <a:pt x="1117" y="0"/>
                  </a:lnTo>
                  <a:lnTo>
                    <a:pt x="0" y="0"/>
                  </a:lnTo>
                  <a:lnTo>
                    <a:pt x="105" y="660"/>
                  </a:lnTo>
                  <a:lnTo>
                    <a:pt x="1018" y="660"/>
                  </a:lnTo>
                  <a:close/>
                </a:path>
              </a:pathLst>
            </a:custGeom>
            <a:solidFill>
              <a:srgbClr val="C5D0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9" name="Rectangle 217"/>
            <p:cNvSpPr>
              <a:spLocks noChangeArrowheads="1"/>
            </p:cNvSpPr>
            <p:nvPr/>
          </p:nvSpPr>
          <p:spPr bwMode="auto">
            <a:xfrm>
              <a:off x="13476287" y="5421313"/>
              <a:ext cx="2297113" cy="244475"/>
            </a:xfrm>
            <a:prstGeom prst="rect">
              <a:avLst/>
            </a:prstGeom>
            <a:solidFill>
              <a:srgbClr val="C5D0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0" name="Freeform 218"/>
            <p:cNvSpPr>
              <a:spLocks/>
            </p:cNvSpPr>
            <p:nvPr/>
          </p:nvSpPr>
          <p:spPr bwMode="auto">
            <a:xfrm>
              <a:off x="13939837" y="1303338"/>
              <a:ext cx="1666875" cy="1544638"/>
            </a:xfrm>
            <a:custGeom>
              <a:avLst/>
              <a:gdLst>
                <a:gd name="T0" fmla="*/ 95 w 191"/>
                <a:gd name="T1" fmla="*/ 0 h 177"/>
                <a:gd name="T2" fmla="*/ 191 w 191"/>
                <a:gd name="T3" fmla="*/ 71 h 177"/>
                <a:gd name="T4" fmla="*/ 129 w 191"/>
                <a:gd name="T5" fmla="*/ 137 h 177"/>
                <a:gd name="T6" fmla="*/ 140 w 191"/>
                <a:gd name="T7" fmla="*/ 177 h 177"/>
                <a:gd name="T8" fmla="*/ 108 w 191"/>
                <a:gd name="T9" fmla="*/ 141 h 177"/>
                <a:gd name="T10" fmla="*/ 95 w 191"/>
                <a:gd name="T11" fmla="*/ 142 h 177"/>
                <a:gd name="T12" fmla="*/ 0 w 191"/>
                <a:gd name="T13" fmla="*/ 71 h 177"/>
                <a:gd name="T14" fmla="*/ 95 w 191"/>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77">
                  <a:moveTo>
                    <a:pt x="95" y="0"/>
                  </a:moveTo>
                  <a:cubicBezTo>
                    <a:pt x="148" y="0"/>
                    <a:pt x="191" y="32"/>
                    <a:pt x="191" y="71"/>
                  </a:cubicBezTo>
                  <a:cubicBezTo>
                    <a:pt x="191" y="101"/>
                    <a:pt x="165" y="127"/>
                    <a:pt x="129" y="137"/>
                  </a:cubicBezTo>
                  <a:cubicBezTo>
                    <a:pt x="140" y="177"/>
                    <a:pt x="140" y="177"/>
                    <a:pt x="140" y="177"/>
                  </a:cubicBezTo>
                  <a:cubicBezTo>
                    <a:pt x="108" y="141"/>
                    <a:pt x="108" y="141"/>
                    <a:pt x="108" y="141"/>
                  </a:cubicBezTo>
                  <a:cubicBezTo>
                    <a:pt x="104" y="142"/>
                    <a:pt x="100" y="142"/>
                    <a:pt x="95" y="142"/>
                  </a:cubicBezTo>
                  <a:cubicBezTo>
                    <a:pt x="43" y="142"/>
                    <a:pt x="0" y="110"/>
                    <a:pt x="0" y="71"/>
                  </a:cubicBezTo>
                  <a:cubicBezTo>
                    <a:pt x="0" y="32"/>
                    <a:pt x="43" y="0"/>
                    <a:pt x="95" y="0"/>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1" name="Freeform 219"/>
            <p:cNvSpPr>
              <a:spLocks noEditPoints="1"/>
            </p:cNvSpPr>
            <p:nvPr/>
          </p:nvSpPr>
          <p:spPr bwMode="auto">
            <a:xfrm>
              <a:off x="13912849" y="1277938"/>
              <a:ext cx="1720850" cy="1595438"/>
            </a:xfrm>
            <a:custGeom>
              <a:avLst/>
              <a:gdLst>
                <a:gd name="T0" fmla="*/ 98 w 197"/>
                <a:gd name="T1" fmla="*/ 6 h 183"/>
                <a:gd name="T2" fmla="*/ 164 w 197"/>
                <a:gd name="T3" fmla="*/ 26 h 183"/>
                <a:gd name="T4" fmla="*/ 191 w 197"/>
                <a:gd name="T5" fmla="*/ 74 h 183"/>
                <a:gd name="T6" fmla="*/ 175 w 197"/>
                <a:gd name="T7" fmla="*/ 112 h 183"/>
                <a:gd name="T8" fmla="*/ 131 w 197"/>
                <a:gd name="T9" fmla="*/ 137 h 183"/>
                <a:gd name="T10" fmla="*/ 129 w 197"/>
                <a:gd name="T11" fmla="*/ 141 h 183"/>
                <a:gd name="T12" fmla="*/ 129 w 197"/>
                <a:gd name="T13" fmla="*/ 141 h 183"/>
                <a:gd name="T14" fmla="*/ 136 w 197"/>
                <a:gd name="T15" fmla="*/ 167 h 183"/>
                <a:gd name="T16" fmla="*/ 114 w 197"/>
                <a:gd name="T17" fmla="*/ 142 h 183"/>
                <a:gd name="T18" fmla="*/ 111 w 197"/>
                <a:gd name="T19" fmla="*/ 141 h 183"/>
                <a:gd name="T20" fmla="*/ 105 w 197"/>
                <a:gd name="T21" fmla="*/ 141 h 183"/>
                <a:gd name="T22" fmla="*/ 98 w 197"/>
                <a:gd name="T23" fmla="*/ 142 h 183"/>
                <a:gd name="T24" fmla="*/ 98 w 197"/>
                <a:gd name="T25" fmla="*/ 142 h 183"/>
                <a:gd name="T26" fmla="*/ 98 w 197"/>
                <a:gd name="T27" fmla="*/ 148 h 183"/>
                <a:gd name="T28" fmla="*/ 98 w 197"/>
                <a:gd name="T29" fmla="*/ 148 h 183"/>
                <a:gd name="T30" fmla="*/ 105 w 197"/>
                <a:gd name="T31" fmla="*/ 148 h 183"/>
                <a:gd name="T32" fmla="*/ 110 w 197"/>
                <a:gd name="T33" fmla="*/ 148 h 183"/>
                <a:gd name="T34" fmla="*/ 141 w 197"/>
                <a:gd name="T35" fmla="*/ 182 h 183"/>
                <a:gd name="T36" fmla="*/ 141 w 197"/>
                <a:gd name="T37" fmla="*/ 182 h 183"/>
                <a:gd name="T38" fmla="*/ 144 w 197"/>
                <a:gd name="T39" fmla="*/ 183 h 183"/>
                <a:gd name="T40" fmla="*/ 146 w 197"/>
                <a:gd name="T41" fmla="*/ 179 h 183"/>
                <a:gd name="T42" fmla="*/ 136 w 197"/>
                <a:gd name="T43" fmla="*/ 142 h 183"/>
                <a:gd name="T44" fmla="*/ 180 w 197"/>
                <a:gd name="T45" fmla="*/ 116 h 183"/>
                <a:gd name="T46" fmla="*/ 197 w 197"/>
                <a:gd name="T47" fmla="*/ 74 h 183"/>
                <a:gd name="T48" fmla="*/ 168 w 197"/>
                <a:gd name="T49" fmla="*/ 21 h 183"/>
                <a:gd name="T50" fmla="*/ 98 w 197"/>
                <a:gd name="T51" fmla="*/ 0 h 183"/>
                <a:gd name="T52" fmla="*/ 98 w 197"/>
                <a:gd name="T53" fmla="*/ 0 h 183"/>
                <a:gd name="T54" fmla="*/ 98 w 197"/>
                <a:gd name="T55" fmla="*/ 6 h 183"/>
                <a:gd name="T56" fmla="*/ 98 w 197"/>
                <a:gd name="T57" fmla="*/ 142 h 183"/>
                <a:gd name="T58" fmla="*/ 33 w 197"/>
                <a:gd name="T59" fmla="*/ 121 h 183"/>
                <a:gd name="T60" fmla="*/ 6 w 197"/>
                <a:gd name="T61" fmla="*/ 74 h 183"/>
                <a:gd name="T62" fmla="*/ 33 w 197"/>
                <a:gd name="T63" fmla="*/ 26 h 183"/>
                <a:gd name="T64" fmla="*/ 98 w 197"/>
                <a:gd name="T65" fmla="*/ 6 h 183"/>
                <a:gd name="T66" fmla="*/ 98 w 197"/>
                <a:gd name="T67" fmla="*/ 0 h 183"/>
                <a:gd name="T68" fmla="*/ 29 w 197"/>
                <a:gd name="T69" fmla="*/ 21 h 183"/>
                <a:gd name="T70" fmla="*/ 0 w 197"/>
                <a:gd name="T71" fmla="*/ 74 h 183"/>
                <a:gd name="T72" fmla="*/ 29 w 197"/>
                <a:gd name="T73" fmla="*/ 127 h 183"/>
                <a:gd name="T74" fmla="*/ 98 w 197"/>
                <a:gd name="T75" fmla="*/ 148 h 183"/>
                <a:gd name="T76" fmla="*/ 98 w 197"/>
                <a:gd name="T77" fmla="*/ 1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83">
                  <a:moveTo>
                    <a:pt x="98" y="6"/>
                  </a:moveTo>
                  <a:cubicBezTo>
                    <a:pt x="124" y="6"/>
                    <a:pt x="147" y="14"/>
                    <a:pt x="164" y="26"/>
                  </a:cubicBezTo>
                  <a:cubicBezTo>
                    <a:pt x="181" y="38"/>
                    <a:pt x="191" y="55"/>
                    <a:pt x="191" y="74"/>
                  </a:cubicBezTo>
                  <a:cubicBezTo>
                    <a:pt x="191" y="88"/>
                    <a:pt x="185" y="101"/>
                    <a:pt x="175" y="112"/>
                  </a:cubicBezTo>
                  <a:cubicBezTo>
                    <a:pt x="164" y="123"/>
                    <a:pt x="149" y="132"/>
                    <a:pt x="131" y="137"/>
                  </a:cubicBezTo>
                  <a:cubicBezTo>
                    <a:pt x="130" y="138"/>
                    <a:pt x="129" y="139"/>
                    <a:pt x="129" y="141"/>
                  </a:cubicBezTo>
                  <a:cubicBezTo>
                    <a:pt x="129" y="141"/>
                    <a:pt x="129" y="141"/>
                    <a:pt x="129" y="141"/>
                  </a:cubicBezTo>
                  <a:cubicBezTo>
                    <a:pt x="136" y="167"/>
                    <a:pt x="136" y="167"/>
                    <a:pt x="136" y="167"/>
                  </a:cubicBezTo>
                  <a:cubicBezTo>
                    <a:pt x="114" y="142"/>
                    <a:pt x="114" y="142"/>
                    <a:pt x="114" y="142"/>
                  </a:cubicBezTo>
                  <a:cubicBezTo>
                    <a:pt x="113" y="141"/>
                    <a:pt x="112" y="141"/>
                    <a:pt x="111" y="141"/>
                  </a:cubicBezTo>
                  <a:cubicBezTo>
                    <a:pt x="109" y="141"/>
                    <a:pt x="107" y="141"/>
                    <a:pt x="105" y="141"/>
                  </a:cubicBezTo>
                  <a:cubicBezTo>
                    <a:pt x="103" y="141"/>
                    <a:pt x="101" y="142"/>
                    <a:pt x="98" y="142"/>
                  </a:cubicBezTo>
                  <a:cubicBezTo>
                    <a:pt x="98" y="142"/>
                    <a:pt x="98" y="142"/>
                    <a:pt x="98" y="142"/>
                  </a:cubicBezTo>
                  <a:cubicBezTo>
                    <a:pt x="98" y="148"/>
                    <a:pt x="98" y="148"/>
                    <a:pt x="98" y="148"/>
                  </a:cubicBezTo>
                  <a:cubicBezTo>
                    <a:pt x="98" y="148"/>
                    <a:pt x="98" y="148"/>
                    <a:pt x="98" y="148"/>
                  </a:cubicBezTo>
                  <a:cubicBezTo>
                    <a:pt x="101" y="148"/>
                    <a:pt x="103" y="148"/>
                    <a:pt x="105" y="148"/>
                  </a:cubicBezTo>
                  <a:cubicBezTo>
                    <a:pt x="107" y="148"/>
                    <a:pt x="108" y="148"/>
                    <a:pt x="110" y="148"/>
                  </a:cubicBezTo>
                  <a:cubicBezTo>
                    <a:pt x="141" y="182"/>
                    <a:pt x="141" y="182"/>
                    <a:pt x="141" y="182"/>
                  </a:cubicBezTo>
                  <a:cubicBezTo>
                    <a:pt x="141" y="182"/>
                    <a:pt x="141" y="182"/>
                    <a:pt x="141" y="182"/>
                  </a:cubicBezTo>
                  <a:cubicBezTo>
                    <a:pt x="142" y="183"/>
                    <a:pt x="143" y="183"/>
                    <a:pt x="144" y="183"/>
                  </a:cubicBezTo>
                  <a:cubicBezTo>
                    <a:pt x="146" y="182"/>
                    <a:pt x="147" y="181"/>
                    <a:pt x="146" y="179"/>
                  </a:cubicBezTo>
                  <a:cubicBezTo>
                    <a:pt x="136" y="142"/>
                    <a:pt x="136" y="142"/>
                    <a:pt x="136" y="142"/>
                  </a:cubicBezTo>
                  <a:cubicBezTo>
                    <a:pt x="154" y="137"/>
                    <a:pt x="169" y="128"/>
                    <a:pt x="180" y="116"/>
                  </a:cubicBezTo>
                  <a:cubicBezTo>
                    <a:pt x="191" y="104"/>
                    <a:pt x="197" y="90"/>
                    <a:pt x="197" y="74"/>
                  </a:cubicBezTo>
                  <a:cubicBezTo>
                    <a:pt x="197" y="53"/>
                    <a:pt x="186" y="34"/>
                    <a:pt x="168" y="21"/>
                  </a:cubicBezTo>
                  <a:cubicBezTo>
                    <a:pt x="150" y="8"/>
                    <a:pt x="126" y="0"/>
                    <a:pt x="98" y="0"/>
                  </a:cubicBezTo>
                  <a:cubicBezTo>
                    <a:pt x="98" y="0"/>
                    <a:pt x="98" y="0"/>
                    <a:pt x="98" y="0"/>
                  </a:cubicBezTo>
                  <a:cubicBezTo>
                    <a:pt x="98" y="6"/>
                    <a:pt x="98" y="6"/>
                    <a:pt x="98" y="6"/>
                  </a:cubicBezTo>
                  <a:close/>
                  <a:moveTo>
                    <a:pt x="98" y="142"/>
                  </a:moveTo>
                  <a:cubicBezTo>
                    <a:pt x="73" y="142"/>
                    <a:pt x="50" y="134"/>
                    <a:pt x="33" y="121"/>
                  </a:cubicBezTo>
                  <a:cubicBezTo>
                    <a:pt x="16" y="109"/>
                    <a:pt x="6" y="92"/>
                    <a:pt x="6" y="74"/>
                  </a:cubicBezTo>
                  <a:cubicBezTo>
                    <a:pt x="6" y="55"/>
                    <a:pt x="16" y="38"/>
                    <a:pt x="33" y="26"/>
                  </a:cubicBezTo>
                  <a:cubicBezTo>
                    <a:pt x="50" y="14"/>
                    <a:pt x="73" y="6"/>
                    <a:pt x="98" y="6"/>
                  </a:cubicBezTo>
                  <a:cubicBezTo>
                    <a:pt x="98" y="0"/>
                    <a:pt x="98" y="0"/>
                    <a:pt x="98" y="0"/>
                  </a:cubicBezTo>
                  <a:cubicBezTo>
                    <a:pt x="71" y="0"/>
                    <a:pt x="47" y="8"/>
                    <a:pt x="29" y="21"/>
                  </a:cubicBezTo>
                  <a:cubicBezTo>
                    <a:pt x="11" y="34"/>
                    <a:pt x="0" y="53"/>
                    <a:pt x="0" y="74"/>
                  </a:cubicBezTo>
                  <a:cubicBezTo>
                    <a:pt x="0" y="94"/>
                    <a:pt x="11" y="113"/>
                    <a:pt x="29" y="127"/>
                  </a:cubicBezTo>
                  <a:cubicBezTo>
                    <a:pt x="47" y="140"/>
                    <a:pt x="71" y="148"/>
                    <a:pt x="98" y="148"/>
                  </a:cubicBezTo>
                  <a:lnTo>
                    <a:pt x="98" y="142"/>
                  </a:lnTo>
                  <a:close/>
                </a:path>
              </a:pathLst>
            </a:custGeom>
            <a:solidFill>
              <a:srgbClr val="F3C0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2" name="Freeform 220"/>
            <p:cNvSpPr>
              <a:spLocks/>
            </p:cNvSpPr>
            <p:nvPr/>
          </p:nvSpPr>
          <p:spPr bwMode="auto">
            <a:xfrm>
              <a:off x="14306549" y="1644650"/>
              <a:ext cx="950913" cy="50800"/>
            </a:xfrm>
            <a:custGeom>
              <a:avLst/>
              <a:gdLst>
                <a:gd name="T0" fmla="*/ 106 w 109"/>
                <a:gd name="T1" fmla="*/ 6 h 6"/>
                <a:gd name="T2" fmla="*/ 109 w 109"/>
                <a:gd name="T3" fmla="*/ 3 h 6"/>
                <a:gd name="T4" fmla="*/ 106 w 109"/>
                <a:gd name="T5" fmla="*/ 0 h 6"/>
                <a:gd name="T6" fmla="*/ 3 w 109"/>
                <a:gd name="T7" fmla="*/ 0 h 6"/>
                <a:gd name="T8" fmla="*/ 0 w 109"/>
                <a:gd name="T9" fmla="*/ 3 h 6"/>
                <a:gd name="T10" fmla="*/ 3 w 109"/>
                <a:gd name="T11" fmla="*/ 6 h 6"/>
                <a:gd name="T12" fmla="*/ 106 w 10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9" h="6">
                  <a:moveTo>
                    <a:pt x="106" y="6"/>
                  </a:moveTo>
                  <a:cubicBezTo>
                    <a:pt x="108" y="6"/>
                    <a:pt x="109" y="5"/>
                    <a:pt x="109" y="3"/>
                  </a:cubicBezTo>
                  <a:cubicBezTo>
                    <a:pt x="109" y="1"/>
                    <a:pt x="108" y="0"/>
                    <a:pt x="106" y="0"/>
                  </a:cubicBezTo>
                  <a:cubicBezTo>
                    <a:pt x="3" y="0"/>
                    <a:pt x="3" y="0"/>
                    <a:pt x="3" y="0"/>
                  </a:cubicBezTo>
                  <a:cubicBezTo>
                    <a:pt x="2" y="0"/>
                    <a:pt x="0" y="1"/>
                    <a:pt x="0" y="3"/>
                  </a:cubicBezTo>
                  <a:cubicBezTo>
                    <a:pt x="0" y="5"/>
                    <a:pt x="2" y="6"/>
                    <a:pt x="3" y="6"/>
                  </a:cubicBezTo>
                  <a:lnTo>
                    <a:pt x="106" y="6"/>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3" name="Freeform 221"/>
            <p:cNvSpPr>
              <a:spLocks/>
            </p:cNvSpPr>
            <p:nvPr/>
          </p:nvSpPr>
          <p:spPr bwMode="auto">
            <a:xfrm>
              <a:off x="14306549" y="1809750"/>
              <a:ext cx="950913" cy="60325"/>
            </a:xfrm>
            <a:custGeom>
              <a:avLst/>
              <a:gdLst>
                <a:gd name="T0" fmla="*/ 106 w 109"/>
                <a:gd name="T1" fmla="*/ 7 h 7"/>
                <a:gd name="T2" fmla="*/ 109 w 109"/>
                <a:gd name="T3" fmla="*/ 3 h 7"/>
                <a:gd name="T4" fmla="*/ 106 w 109"/>
                <a:gd name="T5" fmla="*/ 0 h 7"/>
                <a:gd name="T6" fmla="*/ 3 w 109"/>
                <a:gd name="T7" fmla="*/ 0 h 7"/>
                <a:gd name="T8" fmla="*/ 0 w 109"/>
                <a:gd name="T9" fmla="*/ 3 h 7"/>
                <a:gd name="T10" fmla="*/ 3 w 109"/>
                <a:gd name="T11" fmla="*/ 7 h 7"/>
                <a:gd name="T12" fmla="*/ 106 w 10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9" h="7">
                  <a:moveTo>
                    <a:pt x="106" y="7"/>
                  </a:moveTo>
                  <a:cubicBezTo>
                    <a:pt x="108" y="7"/>
                    <a:pt x="109" y="5"/>
                    <a:pt x="109" y="3"/>
                  </a:cubicBezTo>
                  <a:cubicBezTo>
                    <a:pt x="109" y="2"/>
                    <a:pt x="108" y="0"/>
                    <a:pt x="106" y="0"/>
                  </a:cubicBezTo>
                  <a:cubicBezTo>
                    <a:pt x="3" y="0"/>
                    <a:pt x="3" y="0"/>
                    <a:pt x="3" y="0"/>
                  </a:cubicBezTo>
                  <a:cubicBezTo>
                    <a:pt x="2" y="0"/>
                    <a:pt x="0" y="2"/>
                    <a:pt x="0" y="3"/>
                  </a:cubicBezTo>
                  <a:cubicBezTo>
                    <a:pt x="0" y="5"/>
                    <a:pt x="2" y="7"/>
                    <a:pt x="3" y="7"/>
                  </a:cubicBezTo>
                  <a:lnTo>
                    <a:pt x="106" y="7"/>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4" name="Freeform 222"/>
            <p:cNvSpPr>
              <a:spLocks/>
            </p:cNvSpPr>
            <p:nvPr/>
          </p:nvSpPr>
          <p:spPr bwMode="auto">
            <a:xfrm>
              <a:off x="14306549" y="1984375"/>
              <a:ext cx="950913" cy="52388"/>
            </a:xfrm>
            <a:custGeom>
              <a:avLst/>
              <a:gdLst>
                <a:gd name="T0" fmla="*/ 106 w 109"/>
                <a:gd name="T1" fmla="*/ 6 h 6"/>
                <a:gd name="T2" fmla="*/ 109 w 109"/>
                <a:gd name="T3" fmla="*/ 3 h 6"/>
                <a:gd name="T4" fmla="*/ 106 w 109"/>
                <a:gd name="T5" fmla="*/ 0 h 6"/>
                <a:gd name="T6" fmla="*/ 3 w 109"/>
                <a:gd name="T7" fmla="*/ 0 h 6"/>
                <a:gd name="T8" fmla="*/ 0 w 109"/>
                <a:gd name="T9" fmla="*/ 3 h 6"/>
                <a:gd name="T10" fmla="*/ 3 w 109"/>
                <a:gd name="T11" fmla="*/ 6 h 6"/>
                <a:gd name="T12" fmla="*/ 106 w 10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9" h="6">
                  <a:moveTo>
                    <a:pt x="106" y="6"/>
                  </a:moveTo>
                  <a:cubicBezTo>
                    <a:pt x="108" y="6"/>
                    <a:pt x="109" y="5"/>
                    <a:pt x="109" y="3"/>
                  </a:cubicBezTo>
                  <a:cubicBezTo>
                    <a:pt x="109" y="1"/>
                    <a:pt x="108" y="0"/>
                    <a:pt x="106" y="0"/>
                  </a:cubicBezTo>
                  <a:cubicBezTo>
                    <a:pt x="3" y="0"/>
                    <a:pt x="3" y="0"/>
                    <a:pt x="3" y="0"/>
                  </a:cubicBezTo>
                  <a:cubicBezTo>
                    <a:pt x="2" y="0"/>
                    <a:pt x="0" y="1"/>
                    <a:pt x="0" y="3"/>
                  </a:cubicBezTo>
                  <a:cubicBezTo>
                    <a:pt x="0" y="5"/>
                    <a:pt x="2" y="6"/>
                    <a:pt x="3" y="6"/>
                  </a:cubicBezTo>
                  <a:lnTo>
                    <a:pt x="106" y="6"/>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5" name="Freeform 223"/>
            <p:cNvSpPr>
              <a:spLocks/>
            </p:cNvSpPr>
            <p:nvPr/>
          </p:nvSpPr>
          <p:spPr bwMode="auto">
            <a:xfrm>
              <a:off x="14306549" y="2149475"/>
              <a:ext cx="950913" cy="61913"/>
            </a:xfrm>
            <a:custGeom>
              <a:avLst/>
              <a:gdLst>
                <a:gd name="T0" fmla="*/ 106 w 109"/>
                <a:gd name="T1" fmla="*/ 7 h 7"/>
                <a:gd name="T2" fmla="*/ 109 w 109"/>
                <a:gd name="T3" fmla="*/ 3 h 7"/>
                <a:gd name="T4" fmla="*/ 106 w 109"/>
                <a:gd name="T5" fmla="*/ 0 h 7"/>
                <a:gd name="T6" fmla="*/ 3 w 109"/>
                <a:gd name="T7" fmla="*/ 0 h 7"/>
                <a:gd name="T8" fmla="*/ 0 w 109"/>
                <a:gd name="T9" fmla="*/ 3 h 7"/>
                <a:gd name="T10" fmla="*/ 3 w 109"/>
                <a:gd name="T11" fmla="*/ 7 h 7"/>
                <a:gd name="T12" fmla="*/ 106 w 10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9" h="7">
                  <a:moveTo>
                    <a:pt x="106" y="7"/>
                  </a:moveTo>
                  <a:cubicBezTo>
                    <a:pt x="108" y="7"/>
                    <a:pt x="109" y="5"/>
                    <a:pt x="109" y="3"/>
                  </a:cubicBezTo>
                  <a:cubicBezTo>
                    <a:pt x="109" y="1"/>
                    <a:pt x="108" y="0"/>
                    <a:pt x="106" y="0"/>
                  </a:cubicBezTo>
                  <a:cubicBezTo>
                    <a:pt x="3" y="0"/>
                    <a:pt x="3" y="0"/>
                    <a:pt x="3" y="0"/>
                  </a:cubicBezTo>
                  <a:cubicBezTo>
                    <a:pt x="2" y="0"/>
                    <a:pt x="0" y="1"/>
                    <a:pt x="0" y="3"/>
                  </a:cubicBezTo>
                  <a:cubicBezTo>
                    <a:pt x="0" y="5"/>
                    <a:pt x="2" y="7"/>
                    <a:pt x="3" y="7"/>
                  </a:cubicBezTo>
                  <a:lnTo>
                    <a:pt x="106" y="7"/>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6" name="Freeform 224"/>
            <p:cNvSpPr>
              <a:spLocks/>
            </p:cNvSpPr>
            <p:nvPr/>
          </p:nvSpPr>
          <p:spPr bwMode="auto">
            <a:xfrm>
              <a:off x="13346112" y="666750"/>
              <a:ext cx="1666875" cy="1544638"/>
            </a:xfrm>
            <a:custGeom>
              <a:avLst/>
              <a:gdLst>
                <a:gd name="T0" fmla="*/ 95 w 191"/>
                <a:gd name="T1" fmla="*/ 0 h 177"/>
                <a:gd name="T2" fmla="*/ 0 w 191"/>
                <a:gd name="T3" fmla="*/ 71 h 177"/>
                <a:gd name="T4" fmla="*/ 61 w 191"/>
                <a:gd name="T5" fmla="*/ 138 h 177"/>
                <a:gd name="T6" fmla="*/ 50 w 191"/>
                <a:gd name="T7" fmla="*/ 177 h 177"/>
                <a:gd name="T8" fmla="*/ 83 w 191"/>
                <a:gd name="T9" fmla="*/ 142 h 177"/>
                <a:gd name="T10" fmla="*/ 95 w 191"/>
                <a:gd name="T11" fmla="*/ 142 h 177"/>
                <a:gd name="T12" fmla="*/ 191 w 191"/>
                <a:gd name="T13" fmla="*/ 71 h 177"/>
                <a:gd name="T14" fmla="*/ 95 w 191"/>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77">
                  <a:moveTo>
                    <a:pt x="95" y="0"/>
                  </a:moveTo>
                  <a:cubicBezTo>
                    <a:pt x="42" y="0"/>
                    <a:pt x="0" y="32"/>
                    <a:pt x="0" y="71"/>
                  </a:cubicBezTo>
                  <a:cubicBezTo>
                    <a:pt x="0" y="102"/>
                    <a:pt x="25" y="128"/>
                    <a:pt x="61" y="138"/>
                  </a:cubicBezTo>
                  <a:cubicBezTo>
                    <a:pt x="50" y="177"/>
                    <a:pt x="50" y="177"/>
                    <a:pt x="50" y="177"/>
                  </a:cubicBezTo>
                  <a:cubicBezTo>
                    <a:pt x="83" y="142"/>
                    <a:pt x="83" y="142"/>
                    <a:pt x="83" y="142"/>
                  </a:cubicBezTo>
                  <a:cubicBezTo>
                    <a:pt x="87" y="142"/>
                    <a:pt x="91" y="142"/>
                    <a:pt x="95" y="142"/>
                  </a:cubicBezTo>
                  <a:cubicBezTo>
                    <a:pt x="148" y="142"/>
                    <a:pt x="191" y="110"/>
                    <a:pt x="191" y="71"/>
                  </a:cubicBezTo>
                  <a:cubicBezTo>
                    <a:pt x="191" y="32"/>
                    <a:pt x="148" y="0"/>
                    <a:pt x="95" y="0"/>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7" name="Freeform 225"/>
            <p:cNvSpPr>
              <a:spLocks noEditPoints="1"/>
            </p:cNvSpPr>
            <p:nvPr/>
          </p:nvSpPr>
          <p:spPr bwMode="auto">
            <a:xfrm>
              <a:off x="13311187" y="641350"/>
              <a:ext cx="1728788" cy="1604963"/>
            </a:xfrm>
            <a:custGeom>
              <a:avLst/>
              <a:gdLst>
                <a:gd name="T0" fmla="*/ 99 w 198"/>
                <a:gd name="T1" fmla="*/ 142 h 184"/>
                <a:gd name="T2" fmla="*/ 165 w 198"/>
                <a:gd name="T3" fmla="*/ 122 h 184"/>
                <a:gd name="T4" fmla="*/ 191 w 198"/>
                <a:gd name="T5" fmla="*/ 74 h 184"/>
                <a:gd name="T6" fmla="*/ 165 w 198"/>
                <a:gd name="T7" fmla="*/ 27 h 184"/>
                <a:gd name="T8" fmla="*/ 99 w 198"/>
                <a:gd name="T9" fmla="*/ 7 h 184"/>
                <a:gd name="T10" fmla="*/ 99 w 198"/>
                <a:gd name="T11" fmla="*/ 0 h 184"/>
                <a:gd name="T12" fmla="*/ 169 w 198"/>
                <a:gd name="T13" fmla="*/ 21 h 184"/>
                <a:gd name="T14" fmla="*/ 198 w 198"/>
                <a:gd name="T15" fmla="*/ 74 h 184"/>
                <a:gd name="T16" fmla="*/ 169 w 198"/>
                <a:gd name="T17" fmla="*/ 127 h 184"/>
                <a:gd name="T18" fmla="*/ 99 w 198"/>
                <a:gd name="T19" fmla="*/ 148 h 184"/>
                <a:gd name="T20" fmla="*/ 99 w 198"/>
                <a:gd name="T21" fmla="*/ 142 h 184"/>
                <a:gd name="T22" fmla="*/ 99 w 198"/>
                <a:gd name="T23" fmla="*/ 7 h 184"/>
                <a:gd name="T24" fmla="*/ 34 w 198"/>
                <a:gd name="T25" fmla="*/ 27 h 184"/>
                <a:gd name="T26" fmla="*/ 7 w 198"/>
                <a:gd name="T27" fmla="*/ 74 h 184"/>
                <a:gd name="T28" fmla="*/ 23 w 198"/>
                <a:gd name="T29" fmla="*/ 112 h 184"/>
                <a:gd name="T30" fmla="*/ 66 w 198"/>
                <a:gd name="T31" fmla="*/ 138 h 184"/>
                <a:gd name="T32" fmla="*/ 68 w 198"/>
                <a:gd name="T33" fmla="*/ 142 h 184"/>
                <a:gd name="T34" fmla="*/ 68 w 198"/>
                <a:gd name="T35" fmla="*/ 142 h 184"/>
                <a:gd name="T36" fmla="*/ 61 w 198"/>
                <a:gd name="T37" fmla="*/ 168 h 184"/>
                <a:gd name="T38" fmla="*/ 84 w 198"/>
                <a:gd name="T39" fmla="*/ 142 h 184"/>
                <a:gd name="T40" fmla="*/ 87 w 198"/>
                <a:gd name="T41" fmla="*/ 141 h 184"/>
                <a:gd name="T42" fmla="*/ 93 w 198"/>
                <a:gd name="T43" fmla="*/ 142 h 184"/>
                <a:gd name="T44" fmla="*/ 99 w 198"/>
                <a:gd name="T45" fmla="*/ 142 h 184"/>
                <a:gd name="T46" fmla="*/ 99 w 198"/>
                <a:gd name="T47" fmla="*/ 148 h 184"/>
                <a:gd name="T48" fmla="*/ 93 w 198"/>
                <a:gd name="T49" fmla="*/ 148 h 184"/>
                <a:gd name="T50" fmla="*/ 88 w 198"/>
                <a:gd name="T51" fmla="*/ 148 h 184"/>
                <a:gd name="T52" fmla="*/ 57 w 198"/>
                <a:gd name="T53" fmla="*/ 182 h 184"/>
                <a:gd name="T54" fmla="*/ 57 w 198"/>
                <a:gd name="T55" fmla="*/ 182 h 184"/>
                <a:gd name="T56" fmla="*/ 54 w 198"/>
                <a:gd name="T57" fmla="*/ 183 h 184"/>
                <a:gd name="T58" fmla="*/ 51 w 198"/>
                <a:gd name="T59" fmla="*/ 179 h 184"/>
                <a:gd name="T60" fmla="*/ 61 w 198"/>
                <a:gd name="T61" fmla="*/ 143 h 184"/>
                <a:gd name="T62" fmla="*/ 18 w 198"/>
                <a:gd name="T63" fmla="*/ 117 h 184"/>
                <a:gd name="T64" fmla="*/ 0 w 198"/>
                <a:gd name="T65" fmla="*/ 74 h 184"/>
                <a:gd name="T66" fmla="*/ 30 w 198"/>
                <a:gd name="T67" fmla="*/ 21 h 184"/>
                <a:gd name="T68" fmla="*/ 99 w 198"/>
                <a:gd name="T69" fmla="*/ 0 h 184"/>
                <a:gd name="T70" fmla="*/ 99 w 198"/>
                <a:gd name="T71" fmla="*/ 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8" h="184">
                  <a:moveTo>
                    <a:pt x="99" y="142"/>
                  </a:moveTo>
                  <a:cubicBezTo>
                    <a:pt x="125" y="142"/>
                    <a:pt x="148" y="134"/>
                    <a:pt x="165" y="122"/>
                  </a:cubicBezTo>
                  <a:cubicBezTo>
                    <a:pt x="181" y="110"/>
                    <a:pt x="191" y="93"/>
                    <a:pt x="191" y="74"/>
                  </a:cubicBezTo>
                  <a:cubicBezTo>
                    <a:pt x="191" y="56"/>
                    <a:pt x="181" y="39"/>
                    <a:pt x="165" y="27"/>
                  </a:cubicBezTo>
                  <a:cubicBezTo>
                    <a:pt x="148" y="14"/>
                    <a:pt x="125" y="7"/>
                    <a:pt x="99" y="7"/>
                  </a:cubicBezTo>
                  <a:cubicBezTo>
                    <a:pt x="99" y="0"/>
                    <a:pt x="99" y="0"/>
                    <a:pt x="99" y="0"/>
                  </a:cubicBezTo>
                  <a:cubicBezTo>
                    <a:pt x="126" y="0"/>
                    <a:pt x="151" y="8"/>
                    <a:pt x="169" y="21"/>
                  </a:cubicBezTo>
                  <a:cubicBezTo>
                    <a:pt x="187" y="35"/>
                    <a:pt x="198" y="54"/>
                    <a:pt x="198" y="74"/>
                  </a:cubicBezTo>
                  <a:cubicBezTo>
                    <a:pt x="198" y="95"/>
                    <a:pt x="187" y="114"/>
                    <a:pt x="169" y="127"/>
                  </a:cubicBezTo>
                  <a:cubicBezTo>
                    <a:pt x="151" y="140"/>
                    <a:pt x="126" y="148"/>
                    <a:pt x="99" y="148"/>
                  </a:cubicBezTo>
                  <a:lnTo>
                    <a:pt x="99" y="142"/>
                  </a:lnTo>
                  <a:close/>
                  <a:moveTo>
                    <a:pt x="99" y="7"/>
                  </a:moveTo>
                  <a:cubicBezTo>
                    <a:pt x="73" y="7"/>
                    <a:pt x="50" y="14"/>
                    <a:pt x="34" y="27"/>
                  </a:cubicBezTo>
                  <a:cubicBezTo>
                    <a:pt x="17" y="39"/>
                    <a:pt x="7" y="56"/>
                    <a:pt x="7" y="74"/>
                  </a:cubicBezTo>
                  <a:cubicBezTo>
                    <a:pt x="7" y="88"/>
                    <a:pt x="13" y="101"/>
                    <a:pt x="23" y="112"/>
                  </a:cubicBezTo>
                  <a:cubicBezTo>
                    <a:pt x="33" y="124"/>
                    <a:pt x="49" y="133"/>
                    <a:pt x="66" y="138"/>
                  </a:cubicBezTo>
                  <a:cubicBezTo>
                    <a:pt x="68" y="138"/>
                    <a:pt x="69" y="140"/>
                    <a:pt x="68" y="142"/>
                  </a:cubicBezTo>
                  <a:cubicBezTo>
                    <a:pt x="68" y="142"/>
                    <a:pt x="68" y="142"/>
                    <a:pt x="68" y="142"/>
                  </a:cubicBezTo>
                  <a:cubicBezTo>
                    <a:pt x="61" y="168"/>
                    <a:pt x="61" y="168"/>
                    <a:pt x="61" y="168"/>
                  </a:cubicBezTo>
                  <a:cubicBezTo>
                    <a:pt x="84" y="142"/>
                    <a:pt x="84" y="142"/>
                    <a:pt x="84" y="142"/>
                  </a:cubicBezTo>
                  <a:cubicBezTo>
                    <a:pt x="85" y="142"/>
                    <a:pt x="86" y="141"/>
                    <a:pt x="87" y="141"/>
                  </a:cubicBezTo>
                  <a:cubicBezTo>
                    <a:pt x="89" y="142"/>
                    <a:pt x="91" y="142"/>
                    <a:pt x="93" y="142"/>
                  </a:cubicBezTo>
                  <a:cubicBezTo>
                    <a:pt x="95" y="142"/>
                    <a:pt x="97" y="142"/>
                    <a:pt x="99" y="142"/>
                  </a:cubicBezTo>
                  <a:cubicBezTo>
                    <a:pt x="99" y="148"/>
                    <a:pt x="99" y="148"/>
                    <a:pt x="99" y="148"/>
                  </a:cubicBezTo>
                  <a:cubicBezTo>
                    <a:pt x="97" y="148"/>
                    <a:pt x="95" y="148"/>
                    <a:pt x="93" y="148"/>
                  </a:cubicBezTo>
                  <a:cubicBezTo>
                    <a:pt x="91" y="148"/>
                    <a:pt x="89" y="148"/>
                    <a:pt x="88" y="148"/>
                  </a:cubicBezTo>
                  <a:cubicBezTo>
                    <a:pt x="57" y="182"/>
                    <a:pt x="57" y="182"/>
                    <a:pt x="57" y="182"/>
                  </a:cubicBezTo>
                  <a:cubicBezTo>
                    <a:pt x="57" y="182"/>
                    <a:pt x="57" y="182"/>
                    <a:pt x="57" y="182"/>
                  </a:cubicBezTo>
                  <a:cubicBezTo>
                    <a:pt x="56" y="183"/>
                    <a:pt x="55" y="184"/>
                    <a:pt x="54" y="183"/>
                  </a:cubicBezTo>
                  <a:cubicBezTo>
                    <a:pt x="52" y="183"/>
                    <a:pt x="51" y="181"/>
                    <a:pt x="51" y="179"/>
                  </a:cubicBezTo>
                  <a:cubicBezTo>
                    <a:pt x="61" y="143"/>
                    <a:pt x="61" y="143"/>
                    <a:pt x="61" y="143"/>
                  </a:cubicBezTo>
                  <a:cubicBezTo>
                    <a:pt x="44" y="137"/>
                    <a:pt x="29" y="128"/>
                    <a:pt x="18" y="117"/>
                  </a:cubicBezTo>
                  <a:cubicBezTo>
                    <a:pt x="7" y="105"/>
                    <a:pt x="0" y="90"/>
                    <a:pt x="0" y="74"/>
                  </a:cubicBezTo>
                  <a:cubicBezTo>
                    <a:pt x="0" y="54"/>
                    <a:pt x="12" y="35"/>
                    <a:pt x="30" y="21"/>
                  </a:cubicBezTo>
                  <a:cubicBezTo>
                    <a:pt x="47" y="8"/>
                    <a:pt x="72" y="0"/>
                    <a:pt x="99" y="0"/>
                  </a:cubicBezTo>
                  <a:lnTo>
                    <a:pt x="99" y="7"/>
                  </a:lnTo>
                  <a:close/>
                </a:path>
              </a:pathLst>
            </a:custGeom>
            <a:solidFill>
              <a:srgbClr val="F3C0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8" name="Freeform 226"/>
            <p:cNvSpPr>
              <a:spLocks/>
            </p:cNvSpPr>
            <p:nvPr/>
          </p:nvSpPr>
          <p:spPr bwMode="auto">
            <a:xfrm>
              <a:off x="13685837" y="1006475"/>
              <a:ext cx="952500" cy="61913"/>
            </a:xfrm>
            <a:custGeom>
              <a:avLst/>
              <a:gdLst>
                <a:gd name="T0" fmla="*/ 3 w 109"/>
                <a:gd name="T1" fmla="*/ 7 h 7"/>
                <a:gd name="T2" fmla="*/ 0 w 109"/>
                <a:gd name="T3" fmla="*/ 3 h 7"/>
                <a:gd name="T4" fmla="*/ 3 w 109"/>
                <a:gd name="T5" fmla="*/ 0 h 7"/>
                <a:gd name="T6" fmla="*/ 106 w 109"/>
                <a:gd name="T7" fmla="*/ 0 h 7"/>
                <a:gd name="T8" fmla="*/ 109 w 109"/>
                <a:gd name="T9" fmla="*/ 3 h 7"/>
                <a:gd name="T10" fmla="*/ 106 w 109"/>
                <a:gd name="T11" fmla="*/ 7 h 7"/>
                <a:gd name="T12" fmla="*/ 3 w 10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9" h="7">
                  <a:moveTo>
                    <a:pt x="3" y="7"/>
                  </a:moveTo>
                  <a:cubicBezTo>
                    <a:pt x="2" y="7"/>
                    <a:pt x="0" y="5"/>
                    <a:pt x="0" y="3"/>
                  </a:cubicBezTo>
                  <a:cubicBezTo>
                    <a:pt x="0" y="2"/>
                    <a:pt x="2" y="0"/>
                    <a:pt x="3" y="0"/>
                  </a:cubicBezTo>
                  <a:cubicBezTo>
                    <a:pt x="106" y="0"/>
                    <a:pt x="106" y="0"/>
                    <a:pt x="106" y="0"/>
                  </a:cubicBezTo>
                  <a:cubicBezTo>
                    <a:pt x="108" y="0"/>
                    <a:pt x="109" y="2"/>
                    <a:pt x="109" y="3"/>
                  </a:cubicBezTo>
                  <a:cubicBezTo>
                    <a:pt x="109" y="5"/>
                    <a:pt x="108" y="7"/>
                    <a:pt x="106" y="7"/>
                  </a:cubicBezTo>
                  <a:lnTo>
                    <a:pt x="3" y="7"/>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9" name="Freeform 227"/>
            <p:cNvSpPr>
              <a:spLocks/>
            </p:cNvSpPr>
            <p:nvPr/>
          </p:nvSpPr>
          <p:spPr bwMode="auto">
            <a:xfrm>
              <a:off x="13685837" y="1181100"/>
              <a:ext cx="952500" cy="52388"/>
            </a:xfrm>
            <a:custGeom>
              <a:avLst/>
              <a:gdLst>
                <a:gd name="T0" fmla="*/ 3 w 109"/>
                <a:gd name="T1" fmla="*/ 6 h 6"/>
                <a:gd name="T2" fmla="*/ 0 w 109"/>
                <a:gd name="T3" fmla="*/ 3 h 6"/>
                <a:gd name="T4" fmla="*/ 3 w 109"/>
                <a:gd name="T5" fmla="*/ 0 h 6"/>
                <a:gd name="T6" fmla="*/ 106 w 109"/>
                <a:gd name="T7" fmla="*/ 0 h 6"/>
                <a:gd name="T8" fmla="*/ 109 w 109"/>
                <a:gd name="T9" fmla="*/ 3 h 6"/>
                <a:gd name="T10" fmla="*/ 106 w 109"/>
                <a:gd name="T11" fmla="*/ 6 h 6"/>
                <a:gd name="T12" fmla="*/ 3 w 10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9" h="6">
                  <a:moveTo>
                    <a:pt x="3" y="6"/>
                  </a:moveTo>
                  <a:cubicBezTo>
                    <a:pt x="2" y="6"/>
                    <a:pt x="0" y="5"/>
                    <a:pt x="0" y="3"/>
                  </a:cubicBezTo>
                  <a:cubicBezTo>
                    <a:pt x="0" y="1"/>
                    <a:pt x="2" y="0"/>
                    <a:pt x="3" y="0"/>
                  </a:cubicBezTo>
                  <a:cubicBezTo>
                    <a:pt x="106" y="0"/>
                    <a:pt x="106" y="0"/>
                    <a:pt x="106" y="0"/>
                  </a:cubicBezTo>
                  <a:cubicBezTo>
                    <a:pt x="108" y="0"/>
                    <a:pt x="109" y="1"/>
                    <a:pt x="109" y="3"/>
                  </a:cubicBezTo>
                  <a:cubicBezTo>
                    <a:pt x="109" y="5"/>
                    <a:pt x="108" y="6"/>
                    <a:pt x="106" y="6"/>
                  </a:cubicBezTo>
                  <a:lnTo>
                    <a:pt x="3" y="6"/>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0" name="Freeform 228"/>
            <p:cNvSpPr>
              <a:spLocks/>
            </p:cNvSpPr>
            <p:nvPr/>
          </p:nvSpPr>
          <p:spPr bwMode="auto">
            <a:xfrm>
              <a:off x="13685837" y="1347788"/>
              <a:ext cx="952500" cy="60325"/>
            </a:xfrm>
            <a:custGeom>
              <a:avLst/>
              <a:gdLst>
                <a:gd name="T0" fmla="*/ 3 w 109"/>
                <a:gd name="T1" fmla="*/ 7 h 7"/>
                <a:gd name="T2" fmla="*/ 0 w 109"/>
                <a:gd name="T3" fmla="*/ 3 h 7"/>
                <a:gd name="T4" fmla="*/ 3 w 109"/>
                <a:gd name="T5" fmla="*/ 0 h 7"/>
                <a:gd name="T6" fmla="*/ 106 w 109"/>
                <a:gd name="T7" fmla="*/ 0 h 7"/>
                <a:gd name="T8" fmla="*/ 109 w 109"/>
                <a:gd name="T9" fmla="*/ 3 h 7"/>
                <a:gd name="T10" fmla="*/ 106 w 109"/>
                <a:gd name="T11" fmla="*/ 7 h 7"/>
                <a:gd name="T12" fmla="*/ 3 w 10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9" h="7">
                  <a:moveTo>
                    <a:pt x="3" y="7"/>
                  </a:moveTo>
                  <a:cubicBezTo>
                    <a:pt x="2" y="7"/>
                    <a:pt x="0" y="5"/>
                    <a:pt x="0" y="3"/>
                  </a:cubicBezTo>
                  <a:cubicBezTo>
                    <a:pt x="0" y="1"/>
                    <a:pt x="2" y="0"/>
                    <a:pt x="3" y="0"/>
                  </a:cubicBezTo>
                  <a:cubicBezTo>
                    <a:pt x="106" y="0"/>
                    <a:pt x="106" y="0"/>
                    <a:pt x="106" y="0"/>
                  </a:cubicBezTo>
                  <a:cubicBezTo>
                    <a:pt x="108" y="0"/>
                    <a:pt x="109" y="1"/>
                    <a:pt x="109" y="3"/>
                  </a:cubicBezTo>
                  <a:cubicBezTo>
                    <a:pt x="109" y="5"/>
                    <a:pt x="108" y="7"/>
                    <a:pt x="106" y="7"/>
                  </a:cubicBezTo>
                  <a:lnTo>
                    <a:pt x="3" y="7"/>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1" name="Freeform 229"/>
            <p:cNvSpPr>
              <a:spLocks/>
            </p:cNvSpPr>
            <p:nvPr/>
          </p:nvSpPr>
          <p:spPr bwMode="auto">
            <a:xfrm>
              <a:off x="13685837" y="1512888"/>
              <a:ext cx="952500" cy="61913"/>
            </a:xfrm>
            <a:custGeom>
              <a:avLst/>
              <a:gdLst>
                <a:gd name="T0" fmla="*/ 3 w 109"/>
                <a:gd name="T1" fmla="*/ 7 h 7"/>
                <a:gd name="T2" fmla="*/ 0 w 109"/>
                <a:gd name="T3" fmla="*/ 4 h 7"/>
                <a:gd name="T4" fmla="*/ 3 w 109"/>
                <a:gd name="T5" fmla="*/ 0 h 7"/>
                <a:gd name="T6" fmla="*/ 106 w 109"/>
                <a:gd name="T7" fmla="*/ 0 h 7"/>
                <a:gd name="T8" fmla="*/ 109 w 109"/>
                <a:gd name="T9" fmla="*/ 4 h 7"/>
                <a:gd name="T10" fmla="*/ 106 w 109"/>
                <a:gd name="T11" fmla="*/ 7 h 7"/>
                <a:gd name="T12" fmla="*/ 3 w 10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9" h="7">
                  <a:moveTo>
                    <a:pt x="3" y="7"/>
                  </a:moveTo>
                  <a:cubicBezTo>
                    <a:pt x="2" y="7"/>
                    <a:pt x="0" y="6"/>
                    <a:pt x="0" y="4"/>
                  </a:cubicBezTo>
                  <a:cubicBezTo>
                    <a:pt x="0" y="2"/>
                    <a:pt x="2" y="0"/>
                    <a:pt x="3" y="0"/>
                  </a:cubicBezTo>
                  <a:cubicBezTo>
                    <a:pt x="106" y="0"/>
                    <a:pt x="106" y="0"/>
                    <a:pt x="106" y="0"/>
                  </a:cubicBezTo>
                  <a:cubicBezTo>
                    <a:pt x="108" y="0"/>
                    <a:pt x="109" y="2"/>
                    <a:pt x="109" y="4"/>
                  </a:cubicBezTo>
                  <a:cubicBezTo>
                    <a:pt x="109" y="6"/>
                    <a:pt x="108" y="7"/>
                    <a:pt x="106" y="7"/>
                  </a:cubicBezTo>
                  <a:lnTo>
                    <a:pt x="3" y="7"/>
                  </a:lnTo>
                  <a:close/>
                </a:path>
              </a:pathLst>
            </a:custGeom>
            <a:solidFill>
              <a:srgbClr val="2C3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spTree>
    <p:extLst>
      <p:ext uri="{BB962C8B-B14F-4D97-AF65-F5344CB8AC3E}">
        <p14:creationId xmlns:p14="http://schemas.microsoft.com/office/powerpoint/2010/main" val="2607710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5" name="Rectangle 4"/>
          <p:cNvSpPr/>
          <p:nvPr/>
        </p:nvSpPr>
        <p:spPr>
          <a:xfrm>
            <a:off x="242455" y="273620"/>
            <a:ext cx="8610600" cy="450269"/>
          </a:xfrm>
          <a:prstGeom prst="rect">
            <a:avLst/>
          </a:prstGeom>
          <a:noFill/>
          <a:ln>
            <a:solidFill>
              <a:srgbClr val="F3C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latin typeface="Cambria" pitchFamily="18" charset="0"/>
            </a:endParaRPr>
          </a:p>
        </p:txBody>
      </p:sp>
      <p:sp>
        <p:nvSpPr>
          <p:cNvPr id="6" name="Title 1"/>
          <p:cNvSpPr>
            <a:spLocks noGrp="1"/>
          </p:cNvSpPr>
          <p:nvPr>
            <p:ph type="title"/>
          </p:nvPr>
        </p:nvSpPr>
        <p:spPr>
          <a:xfrm>
            <a:off x="685800" y="375786"/>
            <a:ext cx="7162800" cy="400050"/>
          </a:xfrm>
        </p:spPr>
        <p:txBody>
          <a:bodyPr>
            <a:noAutofit/>
          </a:bodyPr>
          <a:lstStyle/>
          <a:p>
            <a:r>
              <a:rPr lang="en-US" sz="1700" b="1" dirty="0">
                <a:latin typeface="Times New Roman" pitchFamily="18" charset="0"/>
                <a:cs typeface="Times New Roman" pitchFamily="18" charset="0"/>
              </a:rPr>
              <a:t>b) </a:t>
            </a:r>
            <a:r>
              <a:rPr lang="en-US" sz="1700" b="1" dirty="0" err="1">
                <a:latin typeface="Times New Roman" pitchFamily="18" charset="0"/>
                <a:cs typeface="Times New Roman" pitchFamily="18" charset="0"/>
              </a:rPr>
              <a:t>Quan</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điểm</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chỉ</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đạo</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và</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chủ</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trương</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về</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xây</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dựng</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và</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phát</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triển</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nền</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văn</a:t>
            </a:r>
            <a:r>
              <a:rPr lang="en-US" sz="1700" b="1" dirty="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hóa</a:t>
            </a:r>
            <a:r>
              <a:rPr lang="en-US" sz="1700" dirty="0">
                <a:latin typeface="Times New Roman" pitchFamily="18" charset="0"/>
                <a:cs typeface="Times New Roman" pitchFamily="18" charset="0"/>
              </a:rPr>
              <a:t/>
            </a:r>
            <a:br>
              <a:rPr lang="en-US" sz="1700" dirty="0">
                <a:latin typeface="Times New Roman" pitchFamily="18" charset="0"/>
                <a:cs typeface="Times New Roman" pitchFamily="18" charset="0"/>
              </a:rPr>
            </a:br>
            <a:endParaRPr lang="en-US" sz="1700" dirty="0">
              <a:latin typeface="Times New Roman" pitchFamily="18" charset="0"/>
              <a:cs typeface="Times New Roman" pitchFamily="18" charset="0"/>
            </a:endParaRPr>
          </a:p>
        </p:txBody>
      </p:sp>
      <p:sp>
        <p:nvSpPr>
          <p:cNvPr id="7" name="TextBox 6"/>
          <p:cNvSpPr txBox="1"/>
          <p:nvPr/>
        </p:nvSpPr>
        <p:spPr>
          <a:xfrm>
            <a:off x="323850" y="723889"/>
            <a:ext cx="8305800" cy="584775"/>
          </a:xfrm>
          <a:prstGeom prst="rect">
            <a:avLst/>
          </a:prstGeom>
          <a:noFill/>
        </p:spPr>
        <p:txBody>
          <a:bodyPr wrap="square" rtlCol="0">
            <a:spAutoFit/>
          </a:bodyPr>
          <a:lstStyle/>
          <a:p>
            <a:pPr algn="ctr"/>
            <a:r>
              <a:rPr lang="en-US" sz="3200" b="1" dirty="0" smtClean="0">
                <a:solidFill>
                  <a:srgbClr val="F3C007"/>
                </a:solidFill>
                <a:latin typeface="Cambria" pitchFamily="18" charset="0"/>
              </a:rPr>
              <a:t>TIẾP CẬN TỪ CÁC GÓC ĐỘ KHÁC NHAU</a:t>
            </a:r>
            <a:endParaRPr lang="en-US" sz="3200" b="1" dirty="0">
              <a:solidFill>
                <a:srgbClr val="F3C007"/>
              </a:solidFill>
              <a:latin typeface="Cambria" pitchFamily="18" charset="0"/>
            </a:endParaRPr>
          </a:p>
        </p:txBody>
      </p:sp>
      <p:sp>
        <p:nvSpPr>
          <p:cNvPr id="8" name="Oval 7"/>
          <p:cNvSpPr/>
          <p:nvPr/>
        </p:nvSpPr>
        <p:spPr>
          <a:xfrm>
            <a:off x="-152400" y="1593272"/>
            <a:ext cx="1752600" cy="17526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pitchFamily="18" charset="0"/>
              </a:rPr>
              <a:t>XÃ HỘI</a:t>
            </a:r>
            <a:endParaRPr lang="en-US" sz="2000" b="1" dirty="0">
              <a:solidFill>
                <a:schemeClr val="tx1"/>
              </a:solidFill>
              <a:latin typeface="Cambria" pitchFamily="18" charset="0"/>
            </a:endParaRPr>
          </a:p>
        </p:txBody>
      </p:sp>
      <p:sp>
        <p:nvSpPr>
          <p:cNvPr id="9" name="Oval 8"/>
          <p:cNvSpPr/>
          <p:nvPr/>
        </p:nvSpPr>
        <p:spPr>
          <a:xfrm>
            <a:off x="1371600" y="1634836"/>
            <a:ext cx="1752600" cy="17526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pitchFamily="18" charset="0"/>
              </a:rPr>
              <a:t>DÂN TỘC</a:t>
            </a:r>
            <a:endParaRPr lang="en-US" sz="2000" b="1" dirty="0">
              <a:solidFill>
                <a:schemeClr val="tx1"/>
              </a:solidFill>
              <a:latin typeface="Cambria" pitchFamily="18" charset="0"/>
            </a:endParaRPr>
          </a:p>
        </p:txBody>
      </p:sp>
      <p:sp>
        <p:nvSpPr>
          <p:cNvPr id="10" name="Oval 9"/>
          <p:cNvSpPr/>
          <p:nvPr/>
        </p:nvSpPr>
        <p:spPr>
          <a:xfrm>
            <a:off x="2836719" y="1620982"/>
            <a:ext cx="1752600" cy="17526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pitchFamily="18" charset="0"/>
              </a:rPr>
              <a:t>THỐNG NHẤT</a:t>
            </a:r>
            <a:endParaRPr lang="en-US" sz="2000" b="1" dirty="0">
              <a:solidFill>
                <a:schemeClr val="tx1"/>
              </a:solidFill>
              <a:latin typeface="Cambria" pitchFamily="18" charset="0"/>
            </a:endParaRPr>
          </a:p>
        </p:txBody>
      </p:sp>
      <p:sp>
        <p:nvSpPr>
          <p:cNvPr id="11" name="Oval 10"/>
          <p:cNvSpPr/>
          <p:nvPr/>
        </p:nvSpPr>
        <p:spPr>
          <a:xfrm>
            <a:off x="5943600" y="1641763"/>
            <a:ext cx="1752600" cy="17526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pitchFamily="18" charset="0"/>
              </a:rPr>
              <a:t>SỰ NGHIỆP CHUNG</a:t>
            </a:r>
            <a:endParaRPr lang="en-US" sz="2000" b="1" dirty="0">
              <a:solidFill>
                <a:schemeClr val="tx1"/>
              </a:solidFill>
              <a:latin typeface="Cambria" pitchFamily="18" charset="0"/>
            </a:endParaRPr>
          </a:p>
        </p:txBody>
      </p:sp>
      <p:sp>
        <p:nvSpPr>
          <p:cNvPr id="12" name="Oval 11"/>
          <p:cNvSpPr/>
          <p:nvPr/>
        </p:nvSpPr>
        <p:spPr>
          <a:xfrm>
            <a:off x="4443846" y="1641763"/>
            <a:ext cx="1752600" cy="17526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pitchFamily="18" charset="0"/>
              </a:rPr>
              <a:t>GIÁO DỤC – KHCN</a:t>
            </a:r>
            <a:endParaRPr lang="en-US" sz="2000" b="1" dirty="0">
              <a:solidFill>
                <a:schemeClr val="tx1"/>
              </a:solidFill>
              <a:latin typeface="Cambria" pitchFamily="18" charset="0"/>
            </a:endParaRPr>
          </a:p>
        </p:txBody>
      </p:sp>
      <p:sp>
        <p:nvSpPr>
          <p:cNvPr id="13" name="Oval 12"/>
          <p:cNvSpPr/>
          <p:nvPr/>
        </p:nvSpPr>
        <p:spPr>
          <a:xfrm>
            <a:off x="7450283" y="1641763"/>
            <a:ext cx="1752600" cy="17526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pitchFamily="18" charset="0"/>
              </a:rPr>
              <a:t>CÁCH MẠNG DÀI LÂU</a:t>
            </a:r>
            <a:endParaRPr lang="en-US" sz="2000" b="1" dirty="0">
              <a:solidFill>
                <a:schemeClr val="tx1"/>
              </a:solidFill>
              <a:latin typeface="Cambria" pitchFamily="18" charset="0"/>
            </a:endParaRPr>
          </a:p>
        </p:txBody>
      </p:sp>
    </p:spTree>
    <p:extLst>
      <p:ext uri="{BB962C8B-B14F-4D97-AF65-F5344CB8AC3E}">
        <p14:creationId xmlns:p14="http://schemas.microsoft.com/office/powerpoint/2010/main" val="945507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C000"/>
                </a:solidFill>
                <a:latin typeface="Times New Roman" pitchFamily="18" charset="0"/>
                <a:cs typeface="Times New Roman" pitchFamily="18" charset="0"/>
              </a:rPr>
              <a:t>VĂN HÓA LÀ NỀN TẢNG TINH THẦN CỦA XÃ HỘI</a:t>
            </a:r>
            <a:endParaRPr lang="en-US" b="1" dirty="0">
              <a:solidFill>
                <a:srgbClr val="FFC000"/>
              </a:solidFill>
              <a:latin typeface="Times New Roman" pitchFamily="18" charset="0"/>
              <a:cs typeface="Times New Roman" pitchFamily="18" charset="0"/>
            </a:endParaRPr>
          </a:p>
        </p:txBody>
      </p:sp>
      <p:grpSp>
        <p:nvGrpSpPr>
          <p:cNvPr id="5" name="Group 4"/>
          <p:cNvGrpSpPr/>
          <p:nvPr/>
        </p:nvGrpSpPr>
        <p:grpSpPr>
          <a:xfrm>
            <a:off x="2" y="1494738"/>
            <a:ext cx="5638798" cy="762001"/>
            <a:chOff x="0" y="895350"/>
            <a:chExt cx="4390696" cy="762001"/>
          </a:xfrm>
        </p:grpSpPr>
        <p:sp>
          <p:nvSpPr>
            <p:cNvPr id="6" name="Rectangle 5"/>
            <p:cNvSpPr/>
            <p:nvPr/>
          </p:nvSpPr>
          <p:spPr>
            <a:xfrm>
              <a:off x="0" y="895350"/>
              <a:ext cx="3733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solidFill>
                    <a:schemeClr val="tx2"/>
                  </a:solidFill>
                  <a:latin typeface="Times New Roman" pitchFamily="18" charset="0"/>
                  <a:cs typeface="Times New Roman" pitchFamily="18" charset="0"/>
                </a:rPr>
                <a:t>Văn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hóa</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là</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nền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tảng</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tinh</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thần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của</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xã</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hội</a:t>
              </a:r>
              <a:endParaRPr lang="en-US" sz="2000" b="1" dirty="0">
                <a:solidFill>
                  <a:schemeClr val="tx2"/>
                </a:solidFill>
                <a:latin typeface="Times New Roman" pitchFamily="18" charset="0"/>
                <a:cs typeface="Times New Roman" pitchFamily="18" charset="0"/>
              </a:endParaRPr>
            </a:p>
          </p:txBody>
        </p:sp>
        <p:sp>
          <p:nvSpPr>
            <p:cNvPr id="7" name="Isosceles Triangle 6"/>
            <p:cNvSpPr/>
            <p:nvPr/>
          </p:nvSpPr>
          <p:spPr>
            <a:xfrm rot="5400000">
              <a:off x="3681248" y="947903"/>
              <a:ext cx="762000" cy="6568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2"/>
                </a:solidFill>
                <a:latin typeface="Times New Roman" pitchFamily="18" charset="0"/>
                <a:cs typeface="Times New Roman" pitchFamily="18" charset="0"/>
              </a:endParaRPr>
            </a:p>
          </p:txBody>
        </p:sp>
      </p:grpSp>
      <p:grpSp>
        <p:nvGrpSpPr>
          <p:cNvPr id="8" name="Group 7"/>
          <p:cNvGrpSpPr/>
          <p:nvPr/>
        </p:nvGrpSpPr>
        <p:grpSpPr>
          <a:xfrm>
            <a:off x="2" y="2895600"/>
            <a:ext cx="5638798" cy="762001"/>
            <a:chOff x="0" y="895350"/>
            <a:chExt cx="4390696" cy="762001"/>
          </a:xfrm>
        </p:grpSpPr>
        <p:sp>
          <p:nvSpPr>
            <p:cNvPr id="9" name="Rectangle 8"/>
            <p:cNvSpPr/>
            <p:nvPr/>
          </p:nvSpPr>
          <p:spPr>
            <a:xfrm>
              <a:off x="0" y="895350"/>
              <a:ext cx="3733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err="1" smtClean="0">
                  <a:solidFill>
                    <a:schemeClr val="tx2"/>
                  </a:solidFill>
                  <a:latin typeface="Times New Roman" pitchFamily="18" charset="0"/>
                  <a:cs typeface="Times New Roman" pitchFamily="18" charset="0"/>
                </a:rPr>
                <a:t>Văn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hóa</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là</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động</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lực</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thúc</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đẩy</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sự</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phát</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triển</a:t>
              </a:r>
              <a:endParaRPr lang="en-US" sz="2000" b="1" dirty="0">
                <a:solidFill>
                  <a:schemeClr val="tx2"/>
                </a:solidFill>
                <a:latin typeface="Times New Roman" pitchFamily="18" charset="0"/>
                <a:cs typeface="Times New Roman" pitchFamily="18" charset="0"/>
              </a:endParaRPr>
            </a:p>
          </p:txBody>
        </p:sp>
        <p:sp>
          <p:nvSpPr>
            <p:cNvPr id="10" name="Isosceles Triangle 9"/>
            <p:cNvSpPr/>
            <p:nvPr/>
          </p:nvSpPr>
          <p:spPr>
            <a:xfrm rot="5400000">
              <a:off x="3681248" y="947903"/>
              <a:ext cx="762000" cy="6568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tx2"/>
                </a:solidFill>
                <a:latin typeface="Times New Roman" pitchFamily="18" charset="0"/>
                <a:cs typeface="Times New Roman" pitchFamily="18" charset="0"/>
              </a:endParaRPr>
            </a:p>
          </p:txBody>
        </p:sp>
      </p:grpSp>
      <p:grpSp>
        <p:nvGrpSpPr>
          <p:cNvPr id="11" name="Group 10"/>
          <p:cNvGrpSpPr/>
          <p:nvPr/>
        </p:nvGrpSpPr>
        <p:grpSpPr>
          <a:xfrm>
            <a:off x="2" y="4267200"/>
            <a:ext cx="5638797" cy="762001"/>
            <a:chOff x="0" y="895350"/>
            <a:chExt cx="4390696" cy="762001"/>
          </a:xfrm>
        </p:grpSpPr>
        <p:sp>
          <p:nvSpPr>
            <p:cNvPr id="12" name="Rectangle 11"/>
            <p:cNvSpPr/>
            <p:nvPr/>
          </p:nvSpPr>
          <p:spPr>
            <a:xfrm>
              <a:off x="0" y="895350"/>
              <a:ext cx="3733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solidFill>
                    <a:schemeClr val="tx2"/>
                  </a:solidFill>
                  <a:latin typeface="Times New Roman" pitchFamily="18" charset="0"/>
                  <a:cs typeface="Times New Roman" pitchFamily="18" charset="0"/>
                </a:rPr>
                <a:t>Văn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hóa</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là</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mục</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tiêu</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của</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phát</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triển</a:t>
              </a:r>
              <a:endParaRPr lang="en-US" sz="2000" b="1" dirty="0">
                <a:solidFill>
                  <a:schemeClr val="tx2"/>
                </a:solidFill>
                <a:latin typeface="Times New Roman" pitchFamily="18" charset="0"/>
                <a:cs typeface="Times New Roman" pitchFamily="18" charset="0"/>
              </a:endParaRPr>
            </a:p>
          </p:txBody>
        </p:sp>
        <p:sp>
          <p:nvSpPr>
            <p:cNvPr id="13" name="Isosceles Triangle 12"/>
            <p:cNvSpPr/>
            <p:nvPr/>
          </p:nvSpPr>
          <p:spPr>
            <a:xfrm rot="5400000">
              <a:off x="3681248" y="947903"/>
              <a:ext cx="762000" cy="6568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p:nvGrpSpPr>
        <p:grpSpPr>
          <a:xfrm>
            <a:off x="3" y="5638800"/>
            <a:ext cx="5791197" cy="990600"/>
            <a:chOff x="0" y="895349"/>
            <a:chExt cx="4390696" cy="762002"/>
          </a:xfrm>
        </p:grpSpPr>
        <p:sp>
          <p:nvSpPr>
            <p:cNvPr id="15" name="Rectangle 14"/>
            <p:cNvSpPr/>
            <p:nvPr/>
          </p:nvSpPr>
          <p:spPr>
            <a:xfrm>
              <a:off x="0" y="895349"/>
              <a:ext cx="3733800" cy="76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solidFill>
                    <a:schemeClr val="tx2"/>
                  </a:solidFill>
                  <a:latin typeface="Times New Roman" pitchFamily="18" charset="0"/>
                  <a:cs typeface="Times New Roman" pitchFamily="18" charset="0"/>
                </a:rPr>
                <a:t>Văn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hóa</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có</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vai</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trò</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vai</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trọng</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trong</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việc</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bồi</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dưỡng</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phát</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huy</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nhân</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tố</a:t>
              </a:r>
              <a:r>
                <a:rPr lang="en-US" sz="2000" b="1" dirty="0" smtClean="0">
                  <a:solidFill>
                    <a:schemeClr val="tx2"/>
                  </a:solidFill>
                  <a:latin typeface="Times New Roman" pitchFamily="18" charset="0"/>
                  <a:cs typeface="Times New Roman" pitchFamily="18" charset="0"/>
                </a:rPr>
                <a:t> con </a:t>
              </a:r>
              <a:r>
                <a:rPr lang="en-US" sz="2000" b="1" dirty="0" err="1" smtClean="0">
                  <a:solidFill>
                    <a:schemeClr val="tx2"/>
                  </a:solidFill>
                  <a:latin typeface="Times New Roman" pitchFamily="18" charset="0"/>
                  <a:cs typeface="Times New Roman" pitchFamily="18" charset="0"/>
                </a:rPr>
                <a:t>người</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xây</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dựng</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xã</a:t>
              </a:r>
              <a:r>
                <a:rPr lang="en-US" sz="2000" b="1" dirty="0" smtClean="0">
                  <a:solidFill>
                    <a:schemeClr val="tx2"/>
                  </a:solidFill>
                  <a:latin typeface="Times New Roman" pitchFamily="18" charset="0"/>
                  <a:cs typeface="Times New Roman" pitchFamily="18" charset="0"/>
                </a:rPr>
                <a:t> </a:t>
              </a:r>
              <a:r>
                <a:rPr lang="en-US" sz="2000" b="1" dirty="0" err="1" smtClean="0">
                  <a:solidFill>
                    <a:schemeClr val="tx2"/>
                  </a:solidFill>
                  <a:latin typeface="Times New Roman" pitchFamily="18" charset="0"/>
                  <a:cs typeface="Times New Roman" pitchFamily="18" charset="0"/>
                </a:rPr>
                <a:t>hội</a:t>
              </a:r>
              <a:endParaRPr lang="en-US" sz="2000" b="1" dirty="0">
                <a:solidFill>
                  <a:schemeClr val="tx2"/>
                </a:solidFill>
                <a:latin typeface="Times New Roman" pitchFamily="18" charset="0"/>
                <a:cs typeface="Times New Roman" pitchFamily="18" charset="0"/>
              </a:endParaRPr>
            </a:p>
          </p:txBody>
        </p:sp>
        <p:sp>
          <p:nvSpPr>
            <p:cNvPr id="16" name="Isosceles Triangle 15"/>
            <p:cNvSpPr/>
            <p:nvPr/>
          </p:nvSpPr>
          <p:spPr>
            <a:xfrm rot="5400000">
              <a:off x="3681248" y="947903"/>
              <a:ext cx="762000" cy="6568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2"/>
                </a:solidFill>
                <a:latin typeface="Times New Roman" pitchFamily="18" charset="0"/>
                <a:cs typeface="Times New Roman" pitchFamily="18" charset="0"/>
              </a:endParaRPr>
            </a:p>
          </p:txBody>
        </p:sp>
      </p:grpSp>
      <p:sp>
        <p:nvSpPr>
          <p:cNvPr id="17" name="Freeform 275"/>
          <p:cNvSpPr>
            <a:spLocks noEditPoints="1"/>
          </p:cNvSpPr>
          <p:nvPr/>
        </p:nvSpPr>
        <p:spPr bwMode="auto">
          <a:xfrm>
            <a:off x="5906172" y="3445147"/>
            <a:ext cx="3237827" cy="3168105"/>
          </a:xfrm>
          <a:custGeom>
            <a:avLst/>
            <a:gdLst>
              <a:gd name="T0" fmla="*/ 475 w 560"/>
              <a:gd name="T1" fmla="*/ 302 h 548"/>
              <a:gd name="T2" fmla="*/ 373 w 560"/>
              <a:gd name="T3" fmla="*/ 301 h 548"/>
              <a:gd name="T4" fmla="*/ 303 w 560"/>
              <a:gd name="T5" fmla="*/ 214 h 548"/>
              <a:gd name="T6" fmla="*/ 379 w 560"/>
              <a:gd name="T7" fmla="*/ 196 h 548"/>
              <a:gd name="T8" fmla="*/ 507 w 560"/>
              <a:gd name="T9" fmla="*/ 213 h 548"/>
              <a:gd name="T10" fmla="*/ 506 w 560"/>
              <a:gd name="T11" fmla="*/ 210 h 548"/>
              <a:gd name="T12" fmla="*/ 427 w 560"/>
              <a:gd name="T13" fmla="*/ 127 h 548"/>
              <a:gd name="T14" fmla="*/ 385 w 560"/>
              <a:gd name="T15" fmla="*/ 105 h 548"/>
              <a:gd name="T16" fmla="*/ 382 w 560"/>
              <a:gd name="T17" fmla="*/ 191 h 548"/>
              <a:gd name="T18" fmla="*/ 304 w 560"/>
              <a:gd name="T19" fmla="*/ 109 h 548"/>
              <a:gd name="T20" fmla="*/ 344 w 560"/>
              <a:gd name="T21" fmla="*/ 30 h 548"/>
              <a:gd name="T22" fmla="*/ 342 w 560"/>
              <a:gd name="T23" fmla="*/ 27 h 548"/>
              <a:gd name="T24" fmla="*/ 183 w 560"/>
              <a:gd name="T25" fmla="*/ 48 h 548"/>
              <a:gd name="T26" fmla="*/ 158 w 560"/>
              <a:gd name="T27" fmla="*/ 71 h 548"/>
              <a:gd name="T28" fmla="*/ 141 w 560"/>
              <a:gd name="T29" fmla="*/ 220 h 548"/>
              <a:gd name="T30" fmla="*/ 83 w 560"/>
              <a:gd name="T31" fmla="*/ 254 h 548"/>
              <a:gd name="T32" fmla="*/ 60 w 560"/>
              <a:gd name="T33" fmla="*/ 147 h 548"/>
              <a:gd name="T34" fmla="*/ 55 w 560"/>
              <a:gd name="T35" fmla="*/ 148 h 548"/>
              <a:gd name="T36" fmla="*/ 54 w 560"/>
              <a:gd name="T37" fmla="*/ 257 h 548"/>
              <a:gd name="T38" fmla="*/ 38 w 560"/>
              <a:gd name="T39" fmla="*/ 336 h 548"/>
              <a:gd name="T40" fmla="*/ 74 w 560"/>
              <a:gd name="T41" fmla="*/ 261 h 548"/>
              <a:gd name="T42" fmla="*/ 119 w 560"/>
              <a:gd name="T43" fmla="*/ 341 h 548"/>
              <a:gd name="T44" fmla="*/ 69 w 560"/>
              <a:gd name="T45" fmla="*/ 423 h 548"/>
              <a:gd name="T46" fmla="*/ 163 w 560"/>
              <a:gd name="T47" fmla="*/ 353 h 548"/>
              <a:gd name="T48" fmla="*/ 327 w 560"/>
              <a:gd name="T49" fmla="*/ 310 h 548"/>
              <a:gd name="T50" fmla="*/ 292 w 560"/>
              <a:gd name="T51" fmla="*/ 392 h 548"/>
              <a:gd name="T52" fmla="*/ 128 w 560"/>
              <a:gd name="T53" fmla="*/ 430 h 548"/>
              <a:gd name="T54" fmla="*/ 271 w 560"/>
              <a:gd name="T55" fmla="*/ 529 h 548"/>
              <a:gd name="T56" fmla="*/ 279 w 560"/>
              <a:gd name="T57" fmla="*/ 521 h 548"/>
              <a:gd name="T58" fmla="*/ 206 w 560"/>
              <a:gd name="T59" fmla="*/ 445 h 548"/>
              <a:gd name="T60" fmla="*/ 354 w 560"/>
              <a:gd name="T61" fmla="*/ 463 h 548"/>
              <a:gd name="T62" fmla="*/ 320 w 560"/>
              <a:gd name="T63" fmla="*/ 526 h 548"/>
              <a:gd name="T64" fmla="*/ 366 w 560"/>
              <a:gd name="T65" fmla="*/ 477 h 548"/>
              <a:gd name="T66" fmla="*/ 358 w 560"/>
              <a:gd name="T67" fmla="*/ 441 h 548"/>
              <a:gd name="T68" fmla="*/ 360 w 560"/>
              <a:gd name="T69" fmla="*/ 367 h 548"/>
              <a:gd name="T70" fmla="*/ 447 w 560"/>
              <a:gd name="T71" fmla="*/ 450 h 548"/>
              <a:gd name="T72" fmla="*/ 456 w 560"/>
              <a:gd name="T73" fmla="*/ 419 h 548"/>
              <a:gd name="T74" fmla="*/ 463 w 560"/>
              <a:gd name="T75" fmla="*/ 363 h 548"/>
              <a:gd name="T76" fmla="*/ 463 w 560"/>
              <a:gd name="T77" fmla="*/ 355 h 548"/>
              <a:gd name="T78" fmla="*/ 451 w 560"/>
              <a:gd name="T79" fmla="*/ 311 h 548"/>
              <a:gd name="T80" fmla="*/ 499 w 560"/>
              <a:gd name="T81" fmla="*/ 338 h 548"/>
              <a:gd name="T82" fmla="*/ 524 w 560"/>
              <a:gd name="T83" fmla="*/ 184 h 548"/>
              <a:gd name="T84" fmla="*/ 524 w 560"/>
              <a:gd name="T85" fmla="*/ 184 h 548"/>
              <a:gd name="T86" fmla="*/ 388 w 560"/>
              <a:gd name="T87" fmla="*/ 231 h 548"/>
              <a:gd name="T88" fmla="*/ 9 w 560"/>
              <a:gd name="T89" fmla="*/ 319 h 548"/>
              <a:gd name="T90" fmla="*/ 168 w 560"/>
              <a:gd name="T91" fmla="*/ 70 h 548"/>
              <a:gd name="T92" fmla="*/ 286 w 560"/>
              <a:gd name="T93" fmla="*/ 82 h 548"/>
              <a:gd name="T94" fmla="*/ 213 w 560"/>
              <a:gd name="T95" fmla="*/ 164 h 548"/>
              <a:gd name="T96" fmla="*/ 126 w 560"/>
              <a:gd name="T97" fmla="*/ 187 h 548"/>
              <a:gd name="T98" fmla="*/ 126 w 560"/>
              <a:gd name="T99" fmla="*/ 187 h 548"/>
              <a:gd name="T100" fmla="*/ 185 w 560"/>
              <a:gd name="T101" fmla="*/ 298 h 548"/>
              <a:gd name="T102" fmla="*/ 214 w 560"/>
              <a:gd name="T103" fmla="*/ 170 h 548"/>
              <a:gd name="T104" fmla="*/ 292 w 560"/>
              <a:gd name="T105" fmla="*/ 210 h 548"/>
              <a:gd name="T106" fmla="*/ 338 w 560"/>
              <a:gd name="T107" fmla="*/ 498 h 548"/>
              <a:gd name="T108" fmla="*/ 240 w 560"/>
              <a:gd name="T109" fmla="*/ 389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8">
                <a:moveTo>
                  <a:pt x="517" y="300"/>
                </a:moveTo>
                <a:cubicBezTo>
                  <a:pt x="508" y="303"/>
                  <a:pt x="502" y="310"/>
                  <a:pt x="499" y="317"/>
                </a:cubicBezTo>
                <a:cubicBezTo>
                  <a:pt x="475" y="309"/>
                  <a:pt x="475" y="309"/>
                  <a:pt x="475" y="309"/>
                </a:cubicBezTo>
                <a:cubicBezTo>
                  <a:pt x="476" y="306"/>
                  <a:pt x="476" y="304"/>
                  <a:pt x="475" y="302"/>
                </a:cubicBezTo>
                <a:cubicBezTo>
                  <a:pt x="473" y="295"/>
                  <a:pt x="465" y="291"/>
                  <a:pt x="458" y="294"/>
                </a:cubicBezTo>
                <a:cubicBezTo>
                  <a:pt x="453" y="296"/>
                  <a:pt x="449" y="302"/>
                  <a:pt x="450" y="308"/>
                </a:cubicBezTo>
                <a:cubicBezTo>
                  <a:pt x="420" y="317"/>
                  <a:pt x="420" y="317"/>
                  <a:pt x="420" y="317"/>
                </a:cubicBezTo>
                <a:cubicBezTo>
                  <a:pt x="410" y="302"/>
                  <a:pt x="391" y="295"/>
                  <a:pt x="373" y="301"/>
                </a:cubicBezTo>
                <a:cubicBezTo>
                  <a:pt x="365" y="304"/>
                  <a:pt x="359" y="309"/>
                  <a:pt x="355" y="314"/>
                </a:cubicBezTo>
                <a:cubicBezTo>
                  <a:pt x="333" y="300"/>
                  <a:pt x="333" y="300"/>
                  <a:pt x="333" y="300"/>
                </a:cubicBezTo>
                <a:cubicBezTo>
                  <a:pt x="340" y="285"/>
                  <a:pt x="342" y="267"/>
                  <a:pt x="336" y="250"/>
                </a:cubicBezTo>
                <a:cubicBezTo>
                  <a:pt x="330" y="233"/>
                  <a:pt x="318" y="220"/>
                  <a:pt x="303" y="214"/>
                </a:cubicBezTo>
                <a:cubicBezTo>
                  <a:pt x="311" y="185"/>
                  <a:pt x="311" y="185"/>
                  <a:pt x="311" y="185"/>
                </a:cubicBezTo>
                <a:cubicBezTo>
                  <a:pt x="318" y="186"/>
                  <a:pt x="324" y="185"/>
                  <a:pt x="331" y="183"/>
                </a:cubicBezTo>
                <a:cubicBezTo>
                  <a:pt x="337" y="180"/>
                  <a:pt x="343" y="176"/>
                  <a:pt x="347" y="172"/>
                </a:cubicBezTo>
                <a:cubicBezTo>
                  <a:pt x="379" y="196"/>
                  <a:pt x="379" y="196"/>
                  <a:pt x="379" y="196"/>
                </a:cubicBezTo>
                <a:cubicBezTo>
                  <a:pt x="374" y="208"/>
                  <a:pt x="372" y="222"/>
                  <a:pt x="377" y="235"/>
                </a:cubicBezTo>
                <a:cubicBezTo>
                  <a:pt x="387" y="262"/>
                  <a:pt x="416" y="276"/>
                  <a:pt x="442" y="266"/>
                </a:cubicBezTo>
                <a:cubicBezTo>
                  <a:pt x="464" y="258"/>
                  <a:pt x="477" y="238"/>
                  <a:pt x="476" y="216"/>
                </a:cubicBezTo>
                <a:cubicBezTo>
                  <a:pt x="507" y="213"/>
                  <a:pt x="507" y="213"/>
                  <a:pt x="507" y="213"/>
                </a:cubicBezTo>
                <a:cubicBezTo>
                  <a:pt x="512" y="226"/>
                  <a:pt x="526" y="232"/>
                  <a:pt x="539" y="228"/>
                </a:cubicBezTo>
                <a:cubicBezTo>
                  <a:pt x="553" y="223"/>
                  <a:pt x="560" y="208"/>
                  <a:pt x="555" y="195"/>
                </a:cubicBezTo>
                <a:cubicBezTo>
                  <a:pt x="550" y="181"/>
                  <a:pt x="535" y="174"/>
                  <a:pt x="522" y="179"/>
                </a:cubicBezTo>
                <a:cubicBezTo>
                  <a:pt x="509" y="184"/>
                  <a:pt x="502" y="197"/>
                  <a:pt x="506" y="210"/>
                </a:cubicBezTo>
                <a:cubicBezTo>
                  <a:pt x="476" y="212"/>
                  <a:pt x="476" y="212"/>
                  <a:pt x="476" y="212"/>
                </a:cubicBezTo>
                <a:cubicBezTo>
                  <a:pt x="475" y="209"/>
                  <a:pt x="475" y="205"/>
                  <a:pt x="473" y="201"/>
                </a:cubicBezTo>
                <a:cubicBezTo>
                  <a:pt x="466" y="182"/>
                  <a:pt x="450" y="170"/>
                  <a:pt x="431" y="167"/>
                </a:cubicBezTo>
                <a:cubicBezTo>
                  <a:pt x="427" y="127"/>
                  <a:pt x="427" y="127"/>
                  <a:pt x="427" y="127"/>
                </a:cubicBezTo>
                <a:cubicBezTo>
                  <a:pt x="428" y="127"/>
                  <a:pt x="429" y="127"/>
                  <a:pt x="430" y="126"/>
                </a:cubicBezTo>
                <a:cubicBezTo>
                  <a:pt x="448" y="120"/>
                  <a:pt x="458" y="100"/>
                  <a:pt x="451" y="81"/>
                </a:cubicBezTo>
                <a:cubicBezTo>
                  <a:pt x="445" y="63"/>
                  <a:pt x="425" y="53"/>
                  <a:pt x="406" y="60"/>
                </a:cubicBezTo>
                <a:cubicBezTo>
                  <a:pt x="388" y="66"/>
                  <a:pt x="378" y="87"/>
                  <a:pt x="385" y="105"/>
                </a:cubicBezTo>
                <a:cubicBezTo>
                  <a:pt x="390" y="119"/>
                  <a:pt x="402" y="127"/>
                  <a:pt x="416" y="128"/>
                </a:cubicBezTo>
                <a:cubicBezTo>
                  <a:pt x="419" y="167"/>
                  <a:pt x="419" y="167"/>
                  <a:pt x="419" y="167"/>
                </a:cubicBezTo>
                <a:cubicBezTo>
                  <a:pt x="416" y="168"/>
                  <a:pt x="412" y="169"/>
                  <a:pt x="408" y="170"/>
                </a:cubicBezTo>
                <a:cubicBezTo>
                  <a:pt x="397" y="174"/>
                  <a:pt x="388" y="181"/>
                  <a:pt x="382" y="191"/>
                </a:cubicBezTo>
                <a:cubicBezTo>
                  <a:pt x="351" y="167"/>
                  <a:pt x="351" y="167"/>
                  <a:pt x="351" y="167"/>
                </a:cubicBezTo>
                <a:cubicBezTo>
                  <a:pt x="357" y="157"/>
                  <a:pt x="359" y="144"/>
                  <a:pt x="354" y="133"/>
                </a:cubicBezTo>
                <a:cubicBezTo>
                  <a:pt x="347" y="112"/>
                  <a:pt x="325" y="102"/>
                  <a:pt x="304" y="109"/>
                </a:cubicBezTo>
                <a:cubicBezTo>
                  <a:pt x="304" y="109"/>
                  <a:pt x="304" y="109"/>
                  <a:pt x="304" y="109"/>
                </a:cubicBezTo>
                <a:cubicBezTo>
                  <a:pt x="293" y="78"/>
                  <a:pt x="293" y="78"/>
                  <a:pt x="293" y="78"/>
                </a:cubicBezTo>
                <a:cubicBezTo>
                  <a:pt x="301" y="72"/>
                  <a:pt x="305" y="60"/>
                  <a:pt x="301" y="49"/>
                </a:cubicBezTo>
                <a:cubicBezTo>
                  <a:pt x="301" y="49"/>
                  <a:pt x="301" y="49"/>
                  <a:pt x="301" y="49"/>
                </a:cubicBezTo>
                <a:cubicBezTo>
                  <a:pt x="344" y="30"/>
                  <a:pt x="344" y="30"/>
                  <a:pt x="344" y="30"/>
                </a:cubicBezTo>
                <a:cubicBezTo>
                  <a:pt x="348" y="37"/>
                  <a:pt x="357" y="41"/>
                  <a:pt x="365" y="38"/>
                </a:cubicBezTo>
                <a:cubicBezTo>
                  <a:pt x="375" y="35"/>
                  <a:pt x="380" y="24"/>
                  <a:pt x="376" y="15"/>
                </a:cubicBezTo>
                <a:cubicBezTo>
                  <a:pt x="373" y="5"/>
                  <a:pt x="363" y="0"/>
                  <a:pt x="353" y="4"/>
                </a:cubicBezTo>
                <a:cubicBezTo>
                  <a:pt x="344" y="7"/>
                  <a:pt x="339" y="17"/>
                  <a:pt x="342" y="27"/>
                </a:cubicBezTo>
                <a:cubicBezTo>
                  <a:pt x="300" y="46"/>
                  <a:pt x="300" y="46"/>
                  <a:pt x="300" y="46"/>
                </a:cubicBezTo>
                <a:cubicBezTo>
                  <a:pt x="294" y="35"/>
                  <a:pt x="281" y="30"/>
                  <a:pt x="269" y="34"/>
                </a:cubicBezTo>
                <a:cubicBezTo>
                  <a:pt x="260" y="37"/>
                  <a:pt x="254" y="45"/>
                  <a:pt x="252" y="54"/>
                </a:cubicBezTo>
                <a:cubicBezTo>
                  <a:pt x="183" y="48"/>
                  <a:pt x="183" y="48"/>
                  <a:pt x="183" y="48"/>
                </a:cubicBezTo>
                <a:cubicBezTo>
                  <a:pt x="183" y="46"/>
                  <a:pt x="183" y="43"/>
                  <a:pt x="182" y="40"/>
                </a:cubicBezTo>
                <a:cubicBezTo>
                  <a:pt x="178" y="28"/>
                  <a:pt x="165" y="22"/>
                  <a:pt x="153" y="26"/>
                </a:cubicBezTo>
                <a:cubicBezTo>
                  <a:pt x="141" y="31"/>
                  <a:pt x="134" y="44"/>
                  <a:pt x="139" y="56"/>
                </a:cubicBezTo>
                <a:cubicBezTo>
                  <a:pt x="142" y="65"/>
                  <a:pt x="150" y="70"/>
                  <a:pt x="158" y="71"/>
                </a:cubicBezTo>
                <a:cubicBezTo>
                  <a:pt x="157" y="123"/>
                  <a:pt x="157" y="123"/>
                  <a:pt x="157" y="123"/>
                </a:cubicBezTo>
                <a:cubicBezTo>
                  <a:pt x="153" y="124"/>
                  <a:pt x="150" y="125"/>
                  <a:pt x="146" y="126"/>
                </a:cubicBezTo>
                <a:cubicBezTo>
                  <a:pt x="120" y="135"/>
                  <a:pt x="106" y="165"/>
                  <a:pt x="115" y="191"/>
                </a:cubicBezTo>
                <a:cubicBezTo>
                  <a:pt x="120" y="204"/>
                  <a:pt x="129" y="214"/>
                  <a:pt x="141" y="220"/>
                </a:cubicBezTo>
                <a:cubicBezTo>
                  <a:pt x="143" y="278"/>
                  <a:pt x="143" y="278"/>
                  <a:pt x="143" y="278"/>
                </a:cubicBezTo>
                <a:cubicBezTo>
                  <a:pt x="141" y="278"/>
                  <a:pt x="139" y="279"/>
                  <a:pt x="137" y="279"/>
                </a:cubicBezTo>
                <a:cubicBezTo>
                  <a:pt x="131" y="282"/>
                  <a:pt x="126" y="285"/>
                  <a:pt x="122" y="289"/>
                </a:cubicBezTo>
                <a:cubicBezTo>
                  <a:pt x="83" y="254"/>
                  <a:pt x="83" y="254"/>
                  <a:pt x="83" y="254"/>
                </a:cubicBezTo>
                <a:cubicBezTo>
                  <a:pt x="87" y="249"/>
                  <a:pt x="88" y="241"/>
                  <a:pt x="86" y="235"/>
                </a:cubicBezTo>
                <a:cubicBezTo>
                  <a:pt x="83" y="226"/>
                  <a:pt x="75" y="221"/>
                  <a:pt x="66" y="221"/>
                </a:cubicBezTo>
                <a:cubicBezTo>
                  <a:pt x="58" y="148"/>
                  <a:pt x="58" y="148"/>
                  <a:pt x="58" y="148"/>
                </a:cubicBezTo>
                <a:cubicBezTo>
                  <a:pt x="59" y="148"/>
                  <a:pt x="59" y="147"/>
                  <a:pt x="60" y="147"/>
                </a:cubicBezTo>
                <a:cubicBezTo>
                  <a:pt x="68" y="144"/>
                  <a:pt x="73" y="135"/>
                  <a:pt x="70" y="127"/>
                </a:cubicBezTo>
                <a:cubicBezTo>
                  <a:pt x="67" y="119"/>
                  <a:pt x="58" y="114"/>
                  <a:pt x="49" y="117"/>
                </a:cubicBezTo>
                <a:cubicBezTo>
                  <a:pt x="41" y="120"/>
                  <a:pt x="37" y="129"/>
                  <a:pt x="40" y="138"/>
                </a:cubicBezTo>
                <a:cubicBezTo>
                  <a:pt x="42" y="144"/>
                  <a:pt x="48" y="148"/>
                  <a:pt x="55" y="148"/>
                </a:cubicBezTo>
                <a:cubicBezTo>
                  <a:pt x="63" y="221"/>
                  <a:pt x="63" y="221"/>
                  <a:pt x="63" y="221"/>
                </a:cubicBezTo>
                <a:cubicBezTo>
                  <a:pt x="62" y="222"/>
                  <a:pt x="61" y="222"/>
                  <a:pt x="60" y="222"/>
                </a:cubicBezTo>
                <a:cubicBezTo>
                  <a:pt x="49" y="226"/>
                  <a:pt x="44" y="238"/>
                  <a:pt x="47" y="248"/>
                </a:cubicBezTo>
                <a:cubicBezTo>
                  <a:pt x="49" y="252"/>
                  <a:pt x="51" y="255"/>
                  <a:pt x="54" y="257"/>
                </a:cubicBezTo>
                <a:cubicBezTo>
                  <a:pt x="36" y="287"/>
                  <a:pt x="36" y="287"/>
                  <a:pt x="36" y="287"/>
                </a:cubicBezTo>
                <a:cubicBezTo>
                  <a:pt x="31" y="286"/>
                  <a:pt x="25" y="286"/>
                  <a:pt x="20" y="287"/>
                </a:cubicBezTo>
                <a:cubicBezTo>
                  <a:pt x="7" y="292"/>
                  <a:pt x="0" y="307"/>
                  <a:pt x="5" y="320"/>
                </a:cubicBezTo>
                <a:cubicBezTo>
                  <a:pt x="10" y="334"/>
                  <a:pt x="24" y="341"/>
                  <a:pt x="38" y="336"/>
                </a:cubicBezTo>
                <a:cubicBezTo>
                  <a:pt x="51" y="331"/>
                  <a:pt x="58" y="317"/>
                  <a:pt x="53" y="303"/>
                </a:cubicBezTo>
                <a:cubicBezTo>
                  <a:pt x="51" y="296"/>
                  <a:pt x="45" y="291"/>
                  <a:pt x="39" y="288"/>
                </a:cubicBezTo>
                <a:cubicBezTo>
                  <a:pt x="56" y="259"/>
                  <a:pt x="56" y="259"/>
                  <a:pt x="56" y="259"/>
                </a:cubicBezTo>
                <a:cubicBezTo>
                  <a:pt x="61" y="262"/>
                  <a:pt x="68" y="263"/>
                  <a:pt x="74" y="261"/>
                </a:cubicBezTo>
                <a:cubicBezTo>
                  <a:pt x="76" y="260"/>
                  <a:pt x="79" y="258"/>
                  <a:pt x="81" y="256"/>
                </a:cubicBezTo>
                <a:cubicBezTo>
                  <a:pt x="120" y="292"/>
                  <a:pt x="120" y="292"/>
                  <a:pt x="120" y="292"/>
                </a:cubicBezTo>
                <a:cubicBezTo>
                  <a:pt x="111" y="302"/>
                  <a:pt x="108" y="316"/>
                  <a:pt x="113" y="330"/>
                </a:cubicBezTo>
                <a:cubicBezTo>
                  <a:pt x="115" y="334"/>
                  <a:pt x="117" y="338"/>
                  <a:pt x="119" y="341"/>
                </a:cubicBezTo>
                <a:cubicBezTo>
                  <a:pt x="74" y="383"/>
                  <a:pt x="74" y="383"/>
                  <a:pt x="74" y="383"/>
                </a:cubicBezTo>
                <a:cubicBezTo>
                  <a:pt x="68" y="380"/>
                  <a:pt x="61" y="379"/>
                  <a:pt x="54" y="381"/>
                </a:cubicBezTo>
                <a:cubicBezTo>
                  <a:pt x="42" y="385"/>
                  <a:pt x="36" y="398"/>
                  <a:pt x="40" y="410"/>
                </a:cubicBezTo>
                <a:cubicBezTo>
                  <a:pt x="45" y="421"/>
                  <a:pt x="57" y="427"/>
                  <a:pt x="69" y="423"/>
                </a:cubicBezTo>
                <a:cubicBezTo>
                  <a:pt x="81" y="419"/>
                  <a:pt x="87" y="406"/>
                  <a:pt x="82" y="395"/>
                </a:cubicBezTo>
                <a:cubicBezTo>
                  <a:pt x="81" y="392"/>
                  <a:pt x="80" y="389"/>
                  <a:pt x="78" y="387"/>
                </a:cubicBezTo>
                <a:cubicBezTo>
                  <a:pt x="123" y="345"/>
                  <a:pt x="123" y="345"/>
                  <a:pt x="123" y="345"/>
                </a:cubicBezTo>
                <a:cubicBezTo>
                  <a:pt x="134" y="355"/>
                  <a:pt x="149" y="359"/>
                  <a:pt x="163" y="353"/>
                </a:cubicBezTo>
                <a:cubicBezTo>
                  <a:pt x="182" y="347"/>
                  <a:pt x="192" y="328"/>
                  <a:pt x="189" y="309"/>
                </a:cubicBezTo>
                <a:cubicBezTo>
                  <a:pt x="218" y="298"/>
                  <a:pt x="218" y="298"/>
                  <a:pt x="218" y="298"/>
                </a:cubicBezTo>
                <a:cubicBezTo>
                  <a:pt x="232" y="328"/>
                  <a:pt x="266" y="343"/>
                  <a:pt x="297" y="332"/>
                </a:cubicBezTo>
                <a:cubicBezTo>
                  <a:pt x="310" y="327"/>
                  <a:pt x="320" y="320"/>
                  <a:pt x="327" y="310"/>
                </a:cubicBezTo>
                <a:cubicBezTo>
                  <a:pt x="349" y="325"/>
                  <a:pt x="349" y="325"/>
                  <a:pt x="349" y="325"/>
                </a:cubicBezTo>
                <a:cubicBezTo>
                  <a:pt x="346" y="333"/>
                  <a:pt x="346" y="342"/>
                  <a:pt x="349" y="351"/>
                </a:cubicBezTo>
                <a:cubicBezTo>
                  <a:pt x="350" y="354"/>
                  <a:pt x="351" y="356"/>
                  <a:pt x="352" y="358"/>
                </a:cubicBezTo>
                <a:cubicBezTo>
                  <a:pt x="292" y="392"/>
                  <a:pt x="292" y="392"/>
                  <a:pt x="292" y="392"/>
                </a:cubicBezTo>
                <a:cubicBezTo>
                  <a:pt x="278" y="377"/>
                  <a:pt x="256" y="370"/>
                  <a:pt x="236" y="378"/>
                </a:cubicBezTo>
                <a:cubicBezTo>
                  <a:pt x="211" y="387"/>
                  <a:pt x="197" y="414"/>
                  <a:pt x="204" y="439"/>
                </a:cubicBezTo>
                <a:cubicBezTo>
                  <a:pt x="167" y="449"/>
                  <a:pt x="167" y="449"/>
                  <a:pt x="167" y="449"/>
                </a:cubicBezTo>
                <a:cubicBezTo>
                  <a:pt x="162" y="433"/>
                  <a:pt x="144" y="425"/>
                  <a:pt x="128" y="430"/>
                </a:cubicBezTo>
                <a:cubicBezTo>
                  <a:pt x="112" y="436"/>
                  <a:pt x="104" y="454"/>
                  <a:pt x="110" y="470"/>
                </a:cubicBezTo>
                <a:cubicBezTo>
                  <a:pt x="115" y="486"/>
                  <a:pt x="133" y="494"/>
                  <a:pt x="149" y="488"/>
                </a:cubicBezTo>
                <a:cubicBezTo>
                  <a:pt x="156" y="486"/>
                  <a:pt x="161" y="481"/>
                  <a:pt x="165" y="475"/>
                </a:cubicBezTo>
                <a:cubicBezTo>
                  <a:pt x="271" y="529"/>
                  <a:pt x="271" y="529"/>
                  <a:pt x="271" y="529"/>
                </a:cubicBezTo>
                <a:cubicBezTo>
                  <a:pt x="270" y="532"/>
                  <a:pt x="270" y="535"/>
                  <a:pt x="271" y="538"/>
                </a:cubicBezTo>
                <a:cubicBezTo>
                  <a:pt x="273" y="545"/>
                  <a:pt x="281" y="548"/>
                  <a:pt x="288" y="546"/>
                </a:cubicBezTo>
                <a:cubicBezTo>
                  <a:pt x="294" y="543"/>
                  <a:pt x="298" y="536"/>
                  <a:pt x="295" y="529"/>
                </a:cubicBezTo>
                <a:cubicBezTo>
                  <a:pt x="293" y="522"/>
                  <a:pt x="286" y="519"/>
                  <a:pt x="279" y="521"/>
                </a:cubicBezTo>
                <a:cubicBezTo>
                  <a:pt x="276" y="522"/>
                  <a:pt x="274" y="524"/>
                  <a:pt x="273" y="526"/>
                </a:cubicBezTo>
                <a:cubicBezTo>
                  <a:pt x="167" y="472"/>
                  <a:pt x="167" y="472"/>
                  <a:pt x="167" y="472"/>
                </a:cubicBezTo>
                <a:cubicBezTo>
                  <a:pt x="169" y="466"/>
                  <a:pt x="170" y="460"/>
                  <a:pt x="169" y="455"/>
                </a:cubicBezTo>
                <a:cubicBezTo>
                  <a:pt x="206" y="445"/>
                  <a:pt x="206" y="445"/>
                  <a:pt x="206" y="445"/>
                </a:cubicBezTo>
                <a:cubicBezTo>
                  <a:pt x="216" y="470"/>
                  <a:pt x="245" y="483"/>
                  <a:pt x="270" y="474"/>
                </a:cubicBezTo>
                <a:cubicBezTo>
                  <a:pt x="287" y="468"/>
                  <a:pt x="298" y="454"/>
                  <a:pt x="303" y="439"/>
                </a:cubicBezTo>
                <a:cubicBezTo>
                  <a:pt x="356" y="444"/>
                  <a:pt x="356" y="444"/>
                  <a:pt x="356" y="444"/>
                </a:cubicBezTo>
                <a:cubicBezTo>
                  <a:pt x="353" y="450"/>
                  <a:pt x="352" y="457"/>
                  <a:pt x="354" y="463"/>
                </a:cubicBezTo>
                <a:cubicBezTo>
                  <a:pt x="356" y="468"/>
                  <a:pt x="359" y="472"/>
                  <a:pt x="363" y="475"/>
                </a:cubicBezTo>
                <a:cubicBezTo>
                  <a:pt x="355" y="494"/>
                  <a:pt x="355" y="494"/>
                  <a:pt x="355" y="494"/>
                </a:cubicBezTo>
                <a:cubicBezTo>
                  <a:pt x="349" y="492"/>
                  <a:pt x="343" y="491"/>
                  <a:pt x="336" y="493"/>
                </a:cubicBezTo>
                <a:cubicBezTo>
                  <a:pt x="323" y="498"/>
                  <a:pt x="316" y="513"/>
                  <a:pt x="320" y="526"/>
                </a:cubicBezTo>
                <a:cubicBezTo>
                  <a:pt x="325" y="540"/>
                  <a:pt x="340" y="547"/>
                  <a:pt x="353" y="542"/>
                </a:cubicBezTo>
                <a:cubicBezTo>
                  <a:pt x="367" y="537"/>
                  <a:pt x="374" y="522"/>
                  <a:pt x="369" y="509"/>
                </a:cubicBezTo>
                <a:cubicBezTo>
                  <a:pt x="367" y="503"/>
                  <a:pt x="363" y="499"/>
                  <a:pt x="358" y="496"/>
                </a:cubicBezTo>
                <a:cubicBezTo>
                  <a:pt x="366" y="477"/>
                  <a:pt x="366" y="477"/>
                  <a:pt x="366" y="477"/>
                </a:cubicBezTo>
                <a:cubicBezTo>
                  <a:pt x="372" y="480"/>
                  <a:pt x="379" y="480"/>
                  <a:pt x="385" y="478"/>
                </a:cubicBezTo>
                <a:cubicBezTo>
                  <a:pt x="398" y="474"/>
                  <a:pt x="405" y="460"/>
                  <a:pt x="400" y="447"/>
                </a:cubicBezTo>
                <a:cubicBezTo>
                  <a:pt x="396" y="434"/>
                  <a:pt x="382" y="428"/>
                  <a:pt x="369" y="432"/>
                </a:cubicBezTo>
                <a:cubicBezTo>
                  <a:pt x="364" y="434"/>
                  <a:pt x="360" y="437"/>
                  <a:pt x="358" y="441"/>
                </a:cubicBezTo>
                <a:cubicBezTo>
                  <a:pt x="303" y="435"/>
                  <a:pt x="303" y="435"/>
                  <a:pt x="303" y="435"/>
                </a:cubicBezTo>
                <a:cubicBezTo>
                  <a:pt x="305" y="426"/>
                  <a:pt x="304" y="417"/>
                  <a:pt x="301" y="408"/>
                </a:cubicBezTo>
                <a:cubicBezTo>
                  <a:pt x="300" y="406"/>
                  <a:pt x="299" y="404"/>
                  <a:pt x="298" y="402"/>
                </a:cubicBezTo>
                <a:cubicBezTo>
                  <a:pt x="360" y="367"/>
                  <a:pt x="360" y="367"/>
                  <a:pt x="360" y="367"/>
                </a:cubicBezTo>
                <a:cubicBezTo>
                  <a:pt x="370" y="376"/>
                  <a:pt x="385" y="380"/>
                  <a:pt x="399" y="375"/>
                </a:cubicBezTo>
                <a:cubicBezTo>
                  <a:pt x="403" y="374"/>
                  <a:pt x="406" y="372"/>
                  <a:pt x="409" y="370"/>
                </a:cubicBezTo>
                <a:cubicBezTo>
                  <a:pt x="452" y="423"/>
                  <a:pt x="452" y="423"/>
                  <a:pt x="452" y="423"/>
                </a:cubicBezTo>
                <a:cubicBezTo>
                  <a:pt x="446" y="430"/>
                  <a:pt x="443" y="440"/>
                  <a:pt x="447" y="450"/>
                </a:cubicBezTo>
                <a:cubicBezTo>
                  <a:pt x="452" y="464"/>
                  <a:pt x="468" y="471"/>
                  <a:pt x="482" y="466"/>
                </a:cubicBezTo>
                <a:cubicBezTo>
                  <a:pt x="496" y="461"/>
                  <a:pt x="504" y="445"/>
                  <a:pt x="498" y="431"/>
                </a:cubicBezTo>
                <a:cubicBezTo>
                  <a:pt x="493" y="417"/>
                  <a:pt x="478" y="409"/>
                  <a:pt x="463" y="414"/>
                </a:cubicBezTo>
                <a:cubicBezTo>
                  <a:pt x="461" y="415"/>
                  <a:pt x="458" y="417"/>
                  <a:pt x="456" y="419"/>
                </a:cubicBezTo>
                <a:cubicBezTo>
                  <a:pt x="413" y="366"/>
                  <a:pt x="413" y="366"/>
                  <a:pt x="413" y="366"/>
                </a:cubicBezTo>
                <a:cubicBezTo>
                  <a:pt x="418" y="361"/>
                  <a:pt x="422" y="355"/>
                  <a:pt x="424" y="348"/>
                </a:cubicBezTo>
                <a:cubicBezTo>
                  <a:pt x="462" y="358"/>
                  <a:pt x="462" y="358"/>
                  <a:pt x="462" y="358"/>
                </a:cubicBezTo>
                <a:cubicBezTo>
                  <a:pt x="462" y="360"/>
                  <a:pt x="462" y="362"/>
                  <a:pt x="463" y="363"/>
                </a:cubicBezTo>
                <a:cubicBezTo>
                  <a:pt x="465" y="370"/>
                  <a:pt x="471" y="373"/>
                  <a:pt x="478" y="371"/>
                </a:cubicBezTo>
                <a:cubicBezTo>
                  <a:pt x="484" y="368"/>
                  <a:pt x="487" y="362"/>
                  <a:pt x="485" y="355"/>
                </a:cubicBezTo>
                <a:cubicBezTo>
                  <a:pt x="483" y="349"/>
                  <a:pt x="476" y="346"/>
                  <a:pt x="470" y="348"/>
                </a:cubicBezTo>
                <a:cubicBezTo>
                  <a:pt x="466" y="349"/>
                  <a:pt x="464" y="352"/>
                  <a:pt x="463" y="355"/>
                </a:cubicBezTo>
                <a:cubicBezTo>
                  <a:pt x="425" y="344"/>
                  <a:pt x="425" y="344"/>
                  <a:pt x="425" y="344"/>
                </a:cubicBezTo>
                <a:cubicBezTo>
                  <a:pt x="426" y="338"/>
                  <a:pt x="425" y="331"/>
                  <a:pt x="423" y="325"/>
                </a:cubicBezTo>
                <a:cubicBezTo>
                  <a:pt x="423" y="323"/>
                  <a:pt x="422" y="322"/>
                  <a:pt x="421" y="321"/>
                </a:cubicBezTo>
                <a:cubicBezTo>
                  <a:pt x="451" y="311"/>
                  <a:pt x="451" y="311"/>
                  <a:pt x="451" y="311"/>
                </a:cubicBezTo>
                <a:cubicBezTo>
                  <a:pt x="454" y="317"/>
                  <a:pt x="461" y="320"/>
                  <a:pt x="467" y="318"/>
                </a:cubicBezTo>
                <a:cubicBezTo>
                  <a:pt x="470" y="317"/>
                  <a:pt x="473" y="315"/>
                  <a:pt x="474" y="312"/>
                </a:cubicBezTo>
                <a:cubicBezTo>
                  <a:pt x="498" y="321"/>
                  <a:pt x="498" y="321"/>
                  <a:pt x="498" y="321"/>
                </a:cubicBezTo>
                <a:cubicBezTo>
                  <a:pt x="497" y="326"/>
                  <a:pt x="497" y="332"/>
                  <a:pt x="499" y="338"/>
                </a:cubicBezTo>
                <a:cubicBezTo>
                  <a:pt x="505" y="353"/>
                  <a:pt x="521" y="361"/>
                  <a:pt x="537" y="356"/>
                </a:cubicBezTo>
                <a:cubicBezTo>
                  <a:pt x="552" y="350"/>
                  <a:pt x="560" y="333"/>
                  <a:pt x="554" y="318"/>
                </a:cubicBezTo>
                <a:cubicBezTo>
                  <a:pt x="549" y="303"/>
                  <a:pt x="532" y="295"/>
                  <a:pt x="517" y="300"/>
                </a:cubicBezTo>
                <a:close/>
                <a:moveTo>
                  <a:pt x="524" y="184"/>
                </a:moveTo>
                <a:cubicBezTo>
                  <a:pt x="535" y="180"/>
                  <a:pt x="547" y="185"/>
                  <a:pt x="551" y="196"/>
                </a:cubicBezTo>
                <a:cubicBezTo>
                  <a:pt x="554" y="207"/>
                  <a:pt x="549" y="219"/>
                  <a:pt x="538" y="223"/>
                </a:cubicBezTo>
                <a:cubicBezTo>
                  <a:pt x="527" y="227"/>
                  <a:pt x="515" y="221"/>
                  <a:pt x="511" y="211"/>
                </a:cubicBezTo>
                <a:cubicBezTo>
                  <a:pt x="507" y="200"/>
                  <a:pt x="513" y="187"/>
                  <a:pt x="524" y="184"/>
                </a:cubicBezTo>
                <a:close/>
                <a:moveTo>
                  <a:pt x="412" y="181"/>
                </a:moveTo>
                <a:cubicBezTo>
                  <a:pt x="432" y="174"/>
                  <a:pt x="455" y="184"/>
                  <a:pt x="462" y="205"/>
                </a:cubicBezTo>
                <a:cubicBezTo>
                  <a:pt x="469" y="225"/>
                  <a:pt x="459" y="248"/>
                  <a:pt x="438" y="255"/>
                </a:cubicBezTo>
                <a:cubicBezTo>
                  <a:pt x="418" y="262"/>
                  <a:pt x="395" y="252"/>
                  <a:pt x="388" y="231"/>
                </a:cubicBezTo>
                <a:cubicBezTo>
                  <a:pt x="381" y="211"/>
                  <a:pt x="392" y="188"/>
                  <a:pt x="412" y="181"/>
                </a:cubicBezTo>
                <a:close/>
                <a:moveTo>
                  <a:pt x="49" y="305"/>
                </a:moveTo>
                <a:cubicBezTo>
                  <a:pt x="53" y="316"/>
                  <a:pt x="47" y="328"/>
                  <a:pt x="36" y="332"/>
                </a:cubicBezTo>
                <a:cubicBezTo>
                  <a:pt x="25" y="336"/>
                  <a:pt x="13" y="330"/>
                  <a:pt x="9" y="319"/>
                </a:cubicBezTo>
                <a:cubicBezTo>
                  <a:pt x="5" y="308"/>
                  <a:pt x="11" y="296"/>
                  <a:pt x="22" y="292"/>
                </a:cubicBezTo>
                <a:cubicBezTo>
                  <a:pt x="33" y="288"/>
                  <a:pt x="45" y="294"/>
                  <a:pt x="49" y="305"/>
                </a:cubicBezTo>
                <a:close/>
                <a:moveTo>
                  <a:pt x="162" y="71"/>
                </a:moveTo>
                <a:cubicBezTo>
                  <a:pt x="164" y="71"/>
                  <a:pt x="166" y="71"/>
                  <a:pt x="168" y="70"/>
                </a:cubicBezTo>
                <a:cubicBezTo>
                  <a:pt x="176" y="67"/>
                  <a:pt x="182" y="60"/>
                  <a:pt x="183" y="52"/>
                </a:cubicBezTo>
                <a:cubicBezTo>
                  <a:pt x="252" y="58"/>
                  <a:pt x="252" y="58"/>
                  <a:pt x="252" y="58"/>
                </a:cubicBezTo>
                <a:cubicBezTo>
                  <a:pt x="252" y="61"/>
                  <a:pt x="252" y="64"/>
                  <a:pt x="253" y="67"/>
                </a:cubicBezTo>
                <a:cubicBezTo>
                  <a:pt x="258" y="80"/>
                  <a:pt x="273" y="87"/>
                  <a:pt x="286" y="82"/>
                </a:cubicBezTo>
                <a:cubicBezTo>
                  <a:pt x="287" y="82"/>
                  <a:pt x="287" y="82"/>
                  <a:pt x="288" y="81"/>
                </a:cubicBezTo>
                <a:cubicBezTo>
                  <a:pt x="298" y="111"/>
                  <a:pt x="298" y="111"/>
                  <a:pt x="298" y="111"/>
                </a:cubicBezTo>
                <a:cubicBezTo>
                  <a:pt x="285" y="119"/>
                  <a:pt x="277" y="133"/>
                  <a:pt x="278" y="148"/>
                </a:cubicBezTo>
                <a:cubicBezTo>
                  <a:pt x="213" y="164"/>
                  <a:pt x="213" y="164"/>
                  <a:pt x="213" y="164"/>
                </a:cubicBezTo>
                <a:cubicBezTo>
                  <a:pt x="213" y="161"/>
                  <a:pt x="212" y="159"/>
                  <a:pt x="211" y="157"/>
                </a:cubicBezTo>
                <a:cubicBezTo>
                  <a:pt x="203" y="135"/>
                  <a:pt x="182" y="122"/>
                  <a:pt x="161" y="123"/>
                </a:cubicBezTo>
                <a:lnTo>
                  <a:pt x="162" y="71"/>
                </a:lnTo>
                <a:close/>
                <a:moveTo>
                  <a:pt x="126" y="187"/>
                </a:moveTo>
                <a:cubicBezTo>
                  <a:pt x="119" y="167"/>
                  <a:pt x="130" y="144"/>
                  <a:pt x="150" y="137"/>
                </a:cubicBezTo>
                <a:cubicBezTo>
                  <a:pt x="170" y="130"/>
                  <a:pt x="193" y="140"/>
                  <a:pt x="200" y="161"/>
                </a:cubicBezTo>
                <a:cubicBezTo>
                  <a:pt x="207" y="181"/>
                  <a:pt x="197" y="204"/>
                  <a:pt x="176" y="211"/>
                </a:cubicBezTo>
                <a:cubicBezTo>
                  <a:pt x="156" y="218"/>
                  <a:pt x="134" y="207"/>
                  <a:pt x="126" y="187"/>
                </a:cubicBezTo>
                <a:close/>
                <a:moveTo>
                  <a:pt x="292" y="210"/>
                </a:moveTo>
                <a:cubicBezTo>
                  <a:pt x="280" y="207"/>
                  <a:pt x="267" y="207"/>
                  <a:pt x="254" y="211"/>
                </a:cubicBezTo>
                <a:cubicBezTo>
                  <a:pt x="223" y="223"/>
                  <a:pt x="206" y="256"/>
                  <a:pt x="214" y="287"/>
                </a:cubicBezTo>
                <a:cubicBezTo>
                  <a:pt x="185" y="298"/>
                  <a:pt x="185" y="298"/>
                  <a:pt x="185" y="298"/>
                </a:cubicBezTo>
                <a:cubicBezTo>
                  <a:pt x="179" y="286"/>
                  <a:pt x="167" y="279"/>
                  <a:pt x="155" y="277"/>
                </a:cubicBezTo>
                <a:cubicBezTo>
                  <a:pt x="153" y="224"/>
                  <a:pt x="153" y="224"/>
                  <a:pt x="153" y="224"/>
                </a:cubicBezTo>
                <a:cubicBezTo>
                  <a:pt x="162" y="226"/>
                  <a:pt x="171" y="225"/>
                  <a:pt x="180" y="222"/>
                </a:cubicBezTo>
                <a:cubicBezTo>
                  <a:pt x="203" y="214"/>
                  <a:pt x="216" y="192"/>
                  <a:pt x="214" y="170"/>
                </a:cubicBezTo>
                <a:cubicBezTo>
                  <a:pt x="279" y="154"/>
                  <a:pt x="279" y="154"/>
                  <a:pt x="279" y="154"/>
                </a:cubicBezTo>
                <a:cubicBezTo>
                  <a:pt x="279" y="155"/>
                  <a:pt x="280" y="157"/>
                  <a:pt x="280" y="159"/>
                </a:cubicBezTo>
                <a:cubicBezTo>
                  <a:pt x="284" y="169"/>
                  <a:pt x="291" y="177"/>
                  <a:pt x="300" y="181"/>
                </a:cubicBezTo>
                <a:lnTo>
                  <a:pt x="292" y="210"/>
                </a:lnTo>
                <a:close/>
                <a:moveTo>
                  <a:pt x="365" y="511"/>
                </a:moveTo>
                <a:cubicBezTo>
                  <a:pt x="369" y="522"/>
                  <a:pt x="363" y="534"/>
                  <a:pt x="352" y="538"/>
                </a:cubicBezTo>
                <a:cubicBezTo>
                  <a:pt x="341" y="541"/>
                  <a:pt x="329" y="536"/>
                  <a:pt x="325" y="525"/>
                </a:cubicBezTo>
                <a:cubicBezTo>
                  <a:pt x="321" y="514"/>
                  <a:pt x="327" y="502"/>
                  <a:pt x="338" y="498"/>
                </a:cubicBezTo>
                <a:cubicBezTo>
                  <a:pt x="349" y="494"/>
                  <a:pt x="361" y="500"/>
                  <a:pt x="365" y="511"/>
                </a:cubicBezTo>
                <a:close/>
                <a:moveTo>
                  <a:pt x="266" y="463"/>
                </a:moveTo>
                <a:cubicBezTo>
                  <a:pt x="246" y="470"/>
                  <a:pt x="224" y="459"/>
                  <a:pt x="216" y="439"/>
                </a:cubicBezTo>
                <a:cubicBezTo>
                  <a:pt x="209" y="418"/>
                  <a:pt x="220" y="396"/>
                  <a:pt x="240" y="389"/>
                </a:cubicBezTo>
                <a:cubicBezTo>
                  <a:pt x="260" y="381"/>
                  <a:pt x="283" y="392"/>
                  <a:pt x="290" y="412"/>
                </a:cubicBezTo>
                <a:cubicBezTo>
                  <a:pt x="298" y="433"/>
                  <a:pt x="287" y="455"/>
                  <a:pt x="266" y="463"/>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900"/>
          </a:p>
        </p:txBody>
      </p:sp>
    </p:spTree>
    <p:extLst>
      <p:ext uri="{BB962C8B-B14F-4D97-AF65-F5344CB8AC3E}">
        <p14:creationId xmlns:p14="http://schemas.microsoft.com/office/powerpoint/2010/main" val="47024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23340" y="1428750"/>
            <a:ext cx="5097162" cy="1558499"/>
            <a:chOff x="3719945" y="1428750"/>
            <a:chExt cx="5097162" cy="1558499"/>
          </a:xfrm>
        </p:grpSpPr>
        <p:sp>
          <p:nvSpPr>
            <p:cNvPr id="5" name="TextBox 4"/>
            <p:cNvSpPr txBox="1"/>
            <p:nvPr/>
          </p:nvSpPr>
          <p:spPr>
            <a:xfrm>
              <a:off x="3719945" y="1786920"/>
              <a:ext cx="5097162" cy="1200329"/>
            </a:xfrm>
            <a:prstGeom prst="rect">
              <a:avLst/>
            </a:prstGeom>
            <a:noFill/>
            <a:ln w="12700">
              <a:solidFill>
                <a:schemeClr val="tx1"/>
              </a:solidFill>
            </a:ln>
          </p:spPr>
          <p:txBody>
            <a:bodyPr wrap="square" rtlCol="0">
              <a:spAutoFit/>
            </a:bodyPr>
            <a:lstStyle/>
            <a:p>
              <a:pPr lvl="0" algn="ctr"/>
              <a:r>
                <a:rPr lang="en-US" sz="2400" b="1" u="none" dirty="0" err="1" smtClean="0">
                  <a:solidFill>
                    <a:srgbClr val="FF0000"/>
                  </a:solidFill>
                  <a:latin typeface="Times New Roman" pitchFamily="18" charset="0"/>
                  <a:cs typeface="Times New Roman" pitchFamily="18" charset="0"/>
                </a:rPr>
                <a:t>Nền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văn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hóa</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mà</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chúng</a:t>
              </a:r>
              <a:r>
                <a:rPr lang="en-US" sz="2400" b="1" u="none" dirty="0" smtClean="0">
                  <a:solidFill>
                    <a:srgbClr val="FF0000"/>
                  </a:solidFill>
                  <a:latin typeface="Times New Roman" pitchFamily="18" charset="0"/>
                  <a:cs typeface="Times New Roman" pitchFamily="18" charset="0"/>
                </a:rPr>
                <a:t> ta </a:t>
              </a:r>
              <a:r>
                <a:rPr lang="en-US" sz="2400" b="1" u="none" dirty="0" err="1" smtClean="0">
                  <a:solidFill>
                    <a:srgbClr val="FF0000"/>
                  </a:solidFill>
                  <a:latin typeface="Times New Roman" pitchFamily="18" charset="0"/>
                  <a:cs typeface="Times New Roman" pitchFamily="18" charset="0"/>
                </a:rPr>
                <a:t>xây</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dựng</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là</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một</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nền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văn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hóa</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tiên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tiến</a:t>
              </a:r>
              <a:r>
                <a:rPr lang="en-US" sz="2400" b="1" u="none" dirty="0" smtClean="0">
                  <a:solidFill>
                    <a:srgbClr val="FF0000"/>
                  </a:solidFill>
                  <a:latin typeface="Times New Roman" pitchFamily="18" charset="0"/>
                  <a:cs typeface="Times New Roman" pitchFamily="18" charset="0"/>
                </a:rPr>
                <a:t> , </a:t>
              </a:r>
              <a:r>
                <a:rPr lang="en-US" sz="2400" b="1" u="none" dirty="0" err="1" smtClean="0">
                  <a:solidFill>
                    <a:srgbClr val="FF0000"/>
                  </a:solidFill>
                  <a:latin typeface="Times New Roman" pitchFamily="18" charset="0"/>
                  <a:cs typeface="Times New Roman" pitchFamily="18" charset="0"/>
                </a:rPr>
                <a:t>đậm</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đà</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bản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sắc</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dân</a:t>
              </a:r>
              <a:r>
                <a:rPr lang="en-US" sz="2400" b="1" u="none" dirty="0" smtClean="0">
                  <a:solidFill>
                    <a:srgbClr val="FF0000"/>
                  </a:solidFill>
                  <a:latin typeface="Times New Roman" pitchFamily="18" charset="0"/>
                  <a:cs typeface="Times New Roman" pitchFamily="18" charset="0"/>
                </a:rPr>
                <a:t> </a:t>
              </a:r>
              <a:r>
                <a:rPr lang="en-US" sz="2400" b="1" u="none" dirty="0" err="1" smtClean="0">
                  <a:solidFill>
                    <a:srgbClr val="FF0000"/>
                  </a:solidFill>
                  <a:latin typeface="Times New Roman" pitchFamily="18" charset="0"/>
                  <a:cs typeface="Times New Roman" pitchFamily="18" charset="0"/>
                </a:rPr>
                <a:t>tộc</a:t>
              </a:r>
              <a:endParaRPr lang="en-US" sz="2400" b="1" u="none" dirty="0" smtClean="0">
                <a:solidFill>
                  <a:srgbClr val="FF0000"/>
                </a:solidFill>
                <a:latin typeface="Times New Roman" pitchFamily="18" charset="0"/>
                <a:cs typeface="Times New Roman" pitchFamily="18" charset="0"/>
              </a:endParaRPr>
            </a:p>
          </p:txBody>
        </p:sp>
        <p:grpSp>
          <p:nvGrpSpPr>
            <p:cNvPr id="6" name="Group 5"/>
            <p:cNvGrpSpPr/>
            <p:nvPr/>
          </p:nvGrpSpPr>
          <p:grpSpPr>
            <a:xfrm>
              <a:off x="6054266" y="1428750"/>
              <a:ext cx="456230" cy="456230"/>
              <a:chOff x="4505429" y="5199784"/>
              <a:chExt cx="1828800" cy="1828800"/>
            </a:xfrm>
          </p:grpSpPr>
          <p:sp>
            <p:nvSpPr>
              <p:cNvPr id="7"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8"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9"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10"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11"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12"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gr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25973" t="-289" r="-3185"/>
          <a:stretch/>
        </p:blipFill>
        <p:spPr>
          <a:xfrm>
            <a:off x="152400" y="243884"/>
            <a:ext cx="3955475" cy="62077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340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76400"/>
            <a:ext cx="4419600" cy="3729037"/>
          </a:xfrm>
          <a:prstGeom prst="rect">
            <a:avLst/>
          </a:prstGeom>
        </p:spPr>
      </p:pic>
      <p:sp>
        <p:nvSpPr>
          <p:cNvPr id="7" name="TextBox 6"/>
          <p:cNvSpPr txBox="1"/>
          <p:nvPr/>
        </p:nvSpPr>
        <p:spPr>
          <a:xfrm>
            <a:off x="4447309" y="2743200"/>
            <a:ext cx="4724400" cy="1200329"/>
          </a:xfrm>
          <a:prstGeom prst="rect">
            <a:avLst/>
          </a:prstGeom>
          <a:noFill/>
        </p:spPr>
        <p:txBody>
          <a:bodyPr wrap="square" rtlCol="0">
            <a:spAutoFit/>
          </a:bodyPr>
          <a:lstStyle/>
          <a:p>
            <a:pPr algn="just"/>
            <a:r>
              <a:rPr lang="en-US" sz="2400" b="1" dirty="0" err="1" smtClean="0">
                <a:latin typeface="Cambria Math" pitchFamily="18" charset="0"/>
                <a:ea typeface="Cambria Math" pitchFamily="18" charset="0"/>
              </a:rPr>
              <a:t>Nền</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văn</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hóa</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Việt</a:t>
            </a:r>
            <a:r>
              <a:rPr lang="en-US" sz="2400" b="1" dirty="0" smtClean="0">
                <a:latin typeface="Cambria Math" pitchFamily="18" charset="0"/>
                <a:ea typeface="Cambria Math" pitchFamily="18" charset="0"/>
              </a:rPr>
              <a:t> Nam </a:t>
            </a:r>
            <a:r>
              <a:rPr lang="en-US" sz="2400" b="1" dirty="0" err="1" smtClean="0">
                <a:latin typeface="Cambria Math" pitchFamily="18" charset="0"/>
                <a:ea typeface="Cambria Math" pitchFamily="18" charset="0"/>
              </a:rPr>
              <a:t>là</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nền</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văn</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hóa</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thống</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nhất</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mà</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đa</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dạng</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trong</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cộng</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đồng</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các</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dân</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tộc</a:t>
            </a:r>
            <a:r>
              <a:rPr lang="en-US" sz="2400" b="1" dirty="0" smtClean="0">
                <a:latin typeface="Cambria Math" pitchFamily="18" charset="0"/>
                <a:ea typeface="Cambria Math" pitchFamily="18" charset="0"/>
              </a:rPr>
              <a:t> </a:t>
            </a:r>
            <a:r>
              <a:rPr lang="en-US" sz="2400" b="1" dirty="0" err="1" smtClean="0">
                <a:latin typeface="Cambria Math" pitchFamily="18" charset="0"/>
                <a:ea typeface="Cambria Math" pitchFamily="18" charset="0"/>
              </a:rPr>
              <a:t>Việt</a:t>
            </a:r>
            <a:r>
              <a:rPr lang="en-US" sz="2400" b="1" dirty="0" smtClean="0">
                <a:latin typeface="Cambria Math" pitchFamily="18" charset="0"/>
                <a:ea typeface="Cambria Math" pitchFamily="18" charset="0"/>
              </a:rPr>
              <a:t> Nam</a:t>
            </a:r>
            <a:endParaRPr lang="en-US" sz="2400" b="1" dirty="0">
              <a:latin typeface="Cambria Math" pitchFamily="18" charset="0"/>
              <a:ea typeface="Cambria Math" pitchFamily="18" charset="0"/>
            </a:endParaRPr>
          </a:p>
        </p:txBody>
      </p:sp>
      <p:sp>
        <p:nvSpPr>
          <p:cNvPr id="8" name="TextBox 7"/>
          <p:cNvSpPr txBox="1"/>
          <p:nvPr/>
        </p:nvSpPr>
        <p:spPr>
          <a:xfrm>
            <a:off x="1371600" y="304800"/>
            <a:ext cx="6019800"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err="1" smtClean="0">
                <a:latin typeface="Cambria" pitchFamily="18" charset="0"/>
              </a:rPr>
              <a:t>Sự</a:t>
            </a:r>
            <a:r>
              <a:rPr lang="en-US" sz="2400" b="1" dirty="0" smtClean="0">
                <a:latin typeface="Cambria" pitchFamily="18" charset="0"/>
              </a:rPr>
              <a:t> </a:t>
            </a:r>
            <a:r>
              <a:rPr lang="en-US" sz="2400" b="1" dirty="0" err="1" smtClean="0">
                <a:latin typeface="Cambria" pitchFamily="18" charset="0"/>
              </a:rPr>
              <a:t>thống</a:t>
            </a:r>
            <a:r>
              <a:rPr lang="en-US" sz="2400" b="1" dirty="0" smtClean="0">
                <a:latin typeface="Cambria" pitchFamily="18" charset="0"/>
              </a:rPr>
              <a:t> </a:t>
            </a:r>
            <a:r>
              <a:rPr lang="en-US" sz="2400" b="1" dirty="0" err="1" smtClean="0">
                <a:latin typeface="Cambria" pitchFamily="18" charset="0"/>
              </a:rPr>
              <a:t>nhất</a:t>
            </a:r>
            <a:r>
              <a:rPr lang="en-US" sz="2400" b="1" dirty="0" smtClean="0">
                <a:latin typeface="Cambria" pitchFamily="18" charset="0"/>
              </a:rPr>
              <a:t> </a:t>
            </a:r>
            <a:r>
              <a:rPr lang="en-US" sz="2400" b="1" dirty="0" err="1" smtClean="0">
                <a:latin typeface="Cambria" pitchFamily="18" charset="0"/>
              </a:rPr>
              <a:t>đa</a:t>
            </a:r>
            <a:r>
              <a:rPr lang="en-US" sz="2400" b="1" dirty="0" smtClean="0">
                <a:latin typeface="Cambria" pitchFamily="18" charset="0"/>
              </a:rPr>
              <a:t> </a:t>
            </a:r>
            <a:r>
              <a:rPr lang="en-US" sz="2400" b="1" dirty="0" err="1" smtClean="0">
                <a:latin typeface="Cambria" pitchFamily="18" charset="0"/>
              </a:rPr>
              <a:t>dạng</a:t>
            </a:r>
            <a:endParaRPr lang="en-US" sz="2400" b="1" dirty="0">
              <a:latin typeface="Cambria" pitchFamily="18" charset="0"/>
            </a:endParaRPr>
          </a:p>
        </p:txBody>
      </p:sp>
    </p:spTree>
    <p:extLst>
      <p:ext uri="{BB962C8B-B14F-4D97-AF65-F5344CB8AC3E}">
        <p14:creationId xmlns:p14="http://schemas.microsoft.com/office/powerpoint/2010/main" val="3005566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964482" y="2435570"/>
            <a:ext cx="2257168" cy="1569660"/>
          </a:xfrm>
          <a:prstGeom prst="rect">
            <a:avLst/>
          </a:prstGeom>
          <a:noFill/>
          <a:ln w="28575">
            <a:solidFill>
              <a:schemeClr val="tx2"/>
            </a:solidFill>
          </a:ln>
        </p:spPr>
        <p:txBody>
          <a:bodyPr wrap="square" rtlCol="0">
            <a:spAutoFit/>
          </a:bodyPr>
          <a:lstStyle/>
          <a:p>
            <a:pPr algn="ctr"/>
            <a:r>
              <a:rPr lang="en-US" sz="3200" b="1" dirty="0" smtClean="0">
                <a:solidFill>
                  <a:schemeClr val="tx2"/>
                </a:solidFill>
                <a:latin typeface="Cambria" pitchFamily="18" charset="0"/>
              </a:rPr>
              <a:t>SỰ NGHIỆP CHUNG</a:t>
            </a:r>
            <a:endParaRPr lang="en-US" sz="3200" b="1" dirty="0">
              <a:solidFill>
                <a:schemeClr val="tx2"/>
              </a:solidFill>
              <a:latin typeface="Cambria" pitchFamily="18" charset="0"/>
            </a:endParaRPr>
          </a:p>
        </p:txBody>
      </p:sp>
      <p:cxnSp>
        <p:nvCxnSpPr>
          <p:cNvPr id="6" name="Straight Arrow Connector 5"/>
          <p:cNvCxnSpPr/>
          <p:nvPr/>
        </p:nvCxnSpPr>
        <p:spPr>
          <a:xfrm flipV="1">
            <a:off x="3247768" y="1371600"/>
            <a:ext cx="1476632" cy="15234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45182" y="1015944"/>
            <a:ext cx="3941618" cy="400110"/>
          </a:xfrm>
          <a:prstGeom prst="rect">
            <a:avLst/>
          </a:prstGeom>
          <a:noFill/>
        </p:spPr>
        <p:txBody>
          <a:bodyPr wrap="square" rtlCol="0">
            <a:spAutoFit/>
          </a:bodyPr>
          <a:lstStyle/>
          <a:p>
            <a:r>
              <a:rPr lang="en-US" sz="2000" dirty="0" err="1" smtClean="0">
                <a:solidFill>
                  <a:schemeClr val="tx2"/>
                </a:solidFill>
                <a:latin typeface="Cambria" pitchFamily="18" charset="0"/>
              </a:rPr>
              <a:t>Xây</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dựng</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và</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phát</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triển</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văn</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hóa</a:t>
            </a:r>
            <a:endParaRPr lang="en-US" sz="2000" dirty="0">
              <a:solidFill>
                <a:schemeClr val="tx2"/>
              </a:solidFill>
              <a:latin typeface="Cambria" pitchFamily="18" charset="0"/>
            </a:endParaRPr>
          </a:p>
        </p:txBody>
      </p:sp>
      <p:cxnSp>
        <p:nvCxnSpPr>
          <p:cNvPr id="8" name="Straight Arrow Connector 7"/>
          <p:cNvCxnSpPr/>
          <p:nvPr/>
        </p:nvCxnSpPr>
        <p:spPr>
          <a:xfrm flipV="1">
            <a:off x="3221650" y="2682524"/>
            <a:ext cx="1493108" cy="461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3727" y="2187208"/>
            <a:ext cx="4246418" cy="707886"/>
          </a:xfrm>
          <a:prstGeom prst="rect">
            <a:avLst/>
          </a:prstGeom>
          <a:noFill/>
        </p:spPr>
        <p:txBody>
          <a:bodyPr wrap="square" rtlCol="0">
            <a:spAutoFit/>
          </a:bodyPr>
          <a:lstStyle/>
          <a:p>
            <a:r>
              <a:rPr lang="en-US" sz="2000" dirty="0" err="1" smtClean="0">
                <a:solidFill>
                  <a:schemeClr val="tx2"/>
                </a:solidFill>
                <a:latin typeface="Cambria" pitchFamily="18" charset="0"/>
              </a:rPr>
              <a:t>Sự</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nghiệp</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chung</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của</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toàn</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dân</a:t>
            </a:r>
            <a:r>
              <a:rPr lang="en-US" sz="2000" dirty="0" smtClean="0">
                <a:solidFill>
                  <a:schemeClr val="tx2"/>
                </a:solidFill>
                <a:latin typeface="Cambria" pitchFamily="18" charset="0"/>
              </a:rPr>
              <a:t> do </a:t>
            </a:r>
            <a:r>
              <a:rPr lang="en-US" sz="2000" dirty="0" err="1" smtClean="0">
                <a:solidFill>
                  <a:schemeClr val="tx2"/>
                </a:solidFill>
                <a:latin typeface="Cambria" pitchFamily="18" charset="0"/>
              </a:rPr>
              <a:t>Đảng</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lãnh</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đạo</a:t>
            </a:r>
            <a:endParaRPr lang="en-US" sz="2000" dirty="0">
              <a:solidFill>
                <a:schemeClr val="tx2"/>
              </a:solidFill>
              <a:latin typeface="Cambria" pitchFamily="18" charset="0"/>
            </a:endParaRPr>
          </a:p>
        </p:txBody>
      </p:sp>
      <p:cxnSp>
        <p:nvCxnSpPr>
          <p:cNvPr id="10" name="Straight Arrow Connector 9"/>
          <p:cNvCxnSpPr/>
          <p:nvPr/>
        </p:nvCxnSpPr>
        <p:spPr>
          <a:xfrm>
            <a:off x="3221650" y="3463901"/>
            <a:ext cx="1476632" cy="591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65964" y="3680411"/>
            <a:ext cx="4447309" cy="707886"/>
          </a:xfrm>
          <a:prstGeom prst="rect">
            <a:avLst/>
          </a:prstGeom>
          <a:noFill/>
        </p:spPr>
        <p:txBody>
          <a:bodyPr wrap="square" rtlCol="0">
            <a:spAutoFit/>
          </a:bodyPr>
          <a:lstStyle/>
          <a:p>
            <a:r>
              <a:rPr lang="en-US" sz="2000" dirty="0" err="1" smtClean="0">
                <a:solidFill>
                  <a:schemeClr val="tx2"/>
                </a:solidFill>
                <a:latin typeface="Cambria" pitchFamily="18" charset="0"/>
              </a:rPr>
              <a:t>Trong</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đó</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đội</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ngũ</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trí</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thức</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giữ</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vai</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trò</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quan</a:t>
            </a:r>
            <a:r>
              <a:rPr lang="en-US" sz="2000" dirty="0" smtClean="0">
                <a:solidFill>
                  <a:schemeClr val="tx2"/>
                </a:solidFill>
                <a:latin typeface="Cambria" pitchFamily="18" charset="0"/>
              </a:rPr>
              <a:t> </a:t>
            </a:r>
            <a:r>
              <a:rPr lang="en-US" sz="2000" dirty="0" err="1" smtClean="0">
                <a:solidFill>
                  <a:schemeClr val="tx2"/>
                </a:solidFill>
                <a:latin typeface="Cambria" pitchFamily="18" charset="0"/>
              </a:rPr>
              <a:t>trọng</a:t>
            </a:r>
            <a:endParaRPr lang="en-US" sz="2000" dirty="0">
              <a:solidFill>
                <a:schemeClr val="tx2"/>
              </a:solidFill>
              <a:latin typeface="Cambria" pitchFamily="18" charset="0"/>
            </a:endParaRPr>
          </a:p>
        </p:txBody>
      </p:sp>
    </p:spTree>
    <p:extLst>
      <p:ext uri="{BB962C8B-B14F-4D97-AF65-F5344CB8AC3E}">
        <p14:creationId xmlns:p14="http://schemas.microsoft.com/office/powerpoint/2010/main" val="272788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600200" y="554652"/>
            <a:ext cx="8077200" cy="646331"/>
          </a:xfrm>
          <a:prstGeom prst="rect">
            <a:avLst/>
          </a:prstGeom>
          <a:noFill/>
          <a:ln w="28575">
            <a:noFill/>
          </a:ln>
        </p:spPr>
        <p:txBody>
          <a:bodyPr wrap="square" rtlCol="0">
            <a:spAutoFit/>
          </a:bodyPr>
          <a:lstStyle/>
          <a:p>
            <a:pPr algn="ctr"/>
            <a:r>
              <a:rPr lang="en-US" sz="3600" b="1" dirty="0" smtClean="0">
                <a:solidFill>
                  <a:schemeClr val="accent2"/>
                </a:solidFill>
                <a:latin typeface="Cambria" pitchFamily="18" charset="0"/>
              </a:rPr>
              <a:t>GIÁO DỤC ĐÀO TẠO - KHCN</a:t>
            </a:r>
            <a:endParaRPr lang="en-US" sz="3600" b="1" dirty="0">
              <a:solidFill>
                <a:schemeClr val="accent2"/>
              </a:solidFill>
              <a:latin typeface="Cambria" pitchFamily="18" charset="0"/>
            </a:endParaRPr>
          </a:p>
        </p:txBody>
      </p:sp>
      <p:grpSp>
        <p:nvGrpSpPr>
          <p:cNvPr id="5" name="Group 4"/>
          <p:cNvGrpSpPr/>
          <p:nvPr/>
        </p:nvGrpSpPr>
        <p:grpSpPr>
          <a:xfrm rot="10800000">
            <a:off x="4571999" y="1657348"/>
            <a:ext cx="5257799" cy="762001"/>
            <a:chOff x="0" y="895350"/>
            <a:chExt cx="4390696" cy="762001"/>
          </a:xfrm>
          <a:solidFill>
            <a:schemeClr val="accent2"/>
          </a:solidFill>
        </p:grpSpPr>
        <p:sp>
          <p:nvSpPr>
            <p:cNvPr id="6" name="Rectangle 5"/>
            <p:cNvSpPr/>
            <p:nvPr/>
          </p:nvSpPr>
          <p:spPr>
            <a:xfrm>
              <a:off x="0" y="895350"/>
              <a:ext cx="3733800" cy="76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3681248" y="947903"/>
              <a:ext cx="762000" cy="6568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038600" y="1823302"/>
            <a:ext cx="5005489" cy="461665"/>
          </a:xfrm>
          <a:prstGeom prst="rect">
            <a:avLst/>
          </a:prstGeom>
          <a:noFill/>
        </p:spPr>
        <p:txBody>
          <a:bodyPr wrap="square" rtlCol="0">
            <a:spAutoFit/>
          </a:bodyPr>
          <a:lstStyle/>
          <a:p>
            <a:pPr algn="r"/>
            <a:r>
              <a:rPr lang="en-US" sz="2400" b="1" dirty="0" err="1" smtClean="0">
                <a:solidFill>
                  <a:schemeClr val="bg1"/>
                </a:solidFill>
                <a:latin typeface="Cambria" pitchFamily="18" charset="0"/>
              </a:rPr>
              <a:t>Quốc</a:t>
            </a:r>
            <a:r>
              <a:rPr lang="en-US" sz="2400" b="1" dirty="0" smtClean="0">
                <a:solidFill>
                  <a:schemeClr val="bg1"/>
                </a:solidFill>
                <a:latin typeface="Cambria" pitchFamily="18" charset="0"/>
              </a:rPr>
              <a:t> </a:t>
            </a:r>
            <a:r>
              <a:rPr lang="en-US" sz="2400" b="1" dirty="0" err="1" smtClean="0">
                <a:solidFill>
                  <a:schemeClr val="bg1"/>
                </a:solidFill>
                <a:latin typeface="Cambria" pitchFamily="18" charset="0"/>
              </a:rPr>
              <a:t>sách</a:t>
            </a:r>
            <a:r>
              <a:rPr lang="en-US" sz="2400" b="1" dirty="0" smtClean="0">
                <a:solidFill>
                  <a:schemeClr val="bg1"/>
                </a:solidFill>
                <a:latin typeface="Cambria" pitchFamily="18" charset="0"/>
              </a:rPr>
              <a:t> </a:t>
            </a:r>
            <a:r>
              <a:rPr lang="en-US" sz="2400" b="1" dirty="0" err="1" smtClean="0">
                <a:solidFill>
                  <a:schemeClr val="bg1"/>
                </a:solidFill>
                <a:latin typeface="Cambria" pitchFamily="18" charset="0"/>
              </a:rPr>
              <a:t>hàng</a:t>
            </a:r>
            <a:r>
              <a:rPr lang="en-US" sz="2400" b="1" dirty="0" smtClean="0">
                <a:solidFill>
                  <a:schemeClr val="bg1"/>
                </a:solidFill>
                <a:latin typeface="Cambria" pitchFamily="18" charset="0"/>
              </a:rPr>
              <a:t> </a:t>
            </a:r>
            <a:r>
              <a:rPr lang="en-US" sz="2400" b="1" dirty="0" err="1" smtClean="0">
                <a:solidFill>
                  <a:schemeClr val="bg1"/>
                </a:solidFill>
                <a:latin typeface="Cambria" pitchFamily="18" charset="0"/>
              </a:rPr>
              <a:t>đầu</a:t>
            </a:r>
            <a:r>
              <a:rPr lang="en-US" sz="2400" b="1" dirty="0" smtClean="0">
                <a:solidFill>
                  <a:schemeClr val="bg1"/>
                </a:solidFill>
                <a:latin typeface="Cambria" pitchFamily="18" charset="0"/>
              </a:rPr>
              <a:t> </a:t>
            </a:r>
            <a:endParaRPr lang="en-US" sz="2400" b="1" dirty="0">
              <a:solidFill>
                <a:schemeClr val="bg1"/>
              </a:solidFill>
              <a:latin typeface="Cambria" pitchFamily="18" charset="0"/>
            </a:endParaRPr>
          </a:p>
        </p:txBody>
      </p:sp>
      <p:grpSp>
        <p:nvGrpSpPr>
          <p:cNvPr id="9" name="Group 8"/>
          <p:cNvGrpSpPr/>
          <p:nvPr/>
        </p:nvGrpSpPr>
        <p:grpSpPr>
          <a:xfrm rot="10800000">
            <a:off x="3886200" y="2952749"/>
            <a:ext cx="5257800" cy="762001"/>
            <a:chOff x="0" y="895350"/>
            <a:chExt cx="4390696" cy="762001"/>
          </a:xfrm>
          <a:solidFill>
            <a:schemeClr val="accent2"/>
          </a:solidFill>
        </p:grpSpPr>
        <p:sp>
          <p:nvSpPr>
            <p:cNvPr id="10" name="Rectangle 9"/>
            <p:cNvSpPr/>
            <p:nvPr/>
          </p:nvSpPr>
          <p:spPr>
            <a:xfrm>
              <a:off x="0" y="895350"/>
              <a:ext cx="3733800" cy="76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3681248" y="947903"/>
              <a:ext cx="762000" cy="6568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4038600" y="3102917"/>
            <a:ext cx="5005489" cy="461665"/>
          </a:xfrm>
          <a:prstGeom prst="rect">
            <a:avLst/>
          </a:prstGeom>
          <a:noFill/>
        </p:spPr>
        <p:txBody>
          <a:bodyPr wrap="square" rtlCol="0">
            <a:spAutoFit/>
          </a:bodyPr>
          <a:lstStyle/>
          <a:p>
            <a:pPr algn="r"/>
            <a:r>
              <a:rPr lang="en-US" sz="2400" b="1" dirty="0" err="1" smtClean="0">
                <a:solidFill>
                  <a:schemeClr val="bg1"/>
                </a:solidFill>
                <a:latin typeface="Cambria" pitchFamily="18" charset="0"/>
              </a:rPr>
              <a:t>Thực</a:t>
            </a:r>
            <a:r>
              <a:rPr lang="en-US" sz="2400" b="1" dirty="0" smtClean="0">
                <a:solidFill>
                  <a:schemeClr val="bg1"/>
                </a:solidFill>
                <a:latin typeface="Cambria" pitchFamily="18" charset="0"/>
              </a:rPr>
              <a:t> </a:t>
            </a:r>
            <a:r>
              <a:rPr lang="en-US" sz="2400" b="1" dirty="0" err="1" smtClean="0">
                <a:solidFill>
                  <a:schemeClr val="bg1"/>
                </a:solidFill>
                <a:latin typeface="Cambria" pitchFamily="18" charset="0"/>
              </a:rPr>
              <a:t>hiện</a:t>
            </a:r>
            <a:r>
              <a:rPr lang="en-US" sz="2400" b="1" dirty="0" smtClean="0">
                <a:solidFill>
                  <a:schemeClr val="bg1"/>
                </a:solidFill>
                <a:latin typeface="Cambria" pitchFamily="18" charset="0"/>
              </a:rPr>
              <a:t> </a:t>
            </a:r>
            <a:r>
              <a:rPr lang="en-US" sz="2400" b="1" dirty="0" err="1" smtClean="0">
                <a:solidFill>
                  <a:schemeClr val="bg1"/>
                </a:solidFill>
                <a:latin typeface="Cambria" pitchFamily="18" charset="0"/>
              </a:rPr>
              <a:t>quốc</a:t>
            </a:r>
            <a:r>
              <a:rPr lang="en-US" sz="2400" b="1" dirty="0" smtClean="0">
                <a:solidFill>
                  <a:schemeClr val="bg1"/>
                </a:solidFill>
                <a:latin typeface="Cambria" pitchFamily="18" charset="0"/>
              </a:rPr>
              <a:t> </a:t>
            </a:r>
            <a:r>
              <a:rPr lang="en-US" sz="2400" b="1" dirty="0" err="1" smtClean="0">
                <a:solidFill>
                  <a:schemeClr val="bg1"/>
                </a:solidFill>
                <a:latin typeface="Cambria" pitchFamily="18" charset="0"/>
              </a:rPr>
              <a:t>sách</a:t>
            </a:r>
            <a:endParaRPr lang="en-US" sz="2400" b="1" dirty="0">
              <a:solidFill>
                <a:schemeClr val="bg1"/>
              </a:solidFill>
              <a:latin typeface="Cambria" pitchFamily="18" charset="0"/>
            </a:endParaRPr>
          </a:p>
        </p:txBody>
      </p:sp>
    </p:spTree>
    <p:extLst>
      <p:ext uri="{BB962C8B-B14F-4D97-AF65-F5344CB8AC3E}">
        <p14:creationId xmlns:p14="http://schemas.microsoft.com/office/powerpoint/2010/main" val="346992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7750"/>
            <a:ext cx="9144000" cy="6041385"/>
          </a:xfrm>
          <a:prstGeom prst="rect">
            <a:avLst/>
          </a:prstGeom>
        </p:spPr>
      </p:pic>
      <p:sp>
        <p:nvSpPr>
          <p:cNvPr id="9" name="Rectangle 8"/>
          <p:cNvSpPr/>
          <p:nvPr/>
        </p:nvSpPr>
        <p:spPr>
          <a:xfrm>
            <a:off x="-27709" y="1075459"/>
            <a:ext cx="9300519" cy="6013676"/>
          </a:xfrm>
          <a:prstGeom prst="rect">
            <a:avLst/>
          </a:prstGeom>
          <a:solidFill>
            <a:schemeClr val="dk1">
              <a:alpha val="5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err="1" smtClean="0">
                <a:solidFill>
                  <a:srgbClr val="F6CB16"/>
                </a:solidFill>
                <a:latin typeface="Cambria" pitchFamily="18" charset="0"/>
              </a:rPr>
              <a:t>Xây</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dựng</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và</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phát</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triển</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văn</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hóa</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là</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một</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sự</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nghiệp</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cách</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mạng</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lâu</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dài</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đòi</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hỏi</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phải</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có</a:t>
            </a:r>
            <a:r>
              <a:rPr lang="en-US" sz="2800" b="1" dirty="0" smtClean="0">
                <a:solidFill>
                  <a:srgbClr val="F6CB16"/>
                </a:solidFill>
                <a:latin typeface="Cambria" pitchFamily="18" charset="0"/>
              </a:rPr>
              <a:t> ý </a:t>
            </a:r>
            <a:r>
              <a:rPr lang="en-US" sz="2800" b="1" dirty="0" err="1" smtClean="0">
                <a:solidFill>
                  <a:srgbClr val="F6CB16"/>
                </a:solidFill>
                <a:latin typeface="Cambria" pitchFamily="18" charset="0"/>
              </a:rPr>
              <a:t>chí</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cách</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mạng</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và</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sự</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kiên</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trì</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thận</a:t>
            </a:r>
            <a:r>
              <a:rPr lang="en-US" sz="2800" b="1" dirty="0" smtClean="0">
                <a:solidFill>
                  <a:srgbClr val="F6CB16"/>
                </a:solidFill>
                <a:latin typeface="Cambria" pitchFamily="18" charset="0"/>
              </a:rPr>
              <a:t> </a:t>
            </a:r>
            <a:r>
              <a:rPr lang="en-US" sz="2800" b="1" dirty="0" err="1" smtClean="0">
                <a:solidFill>
                  <a:srgbClr val="F6CB16"/>
                </a:solidFill>
                <a:latin typeface="Cambria" pitchFamily="18" charset="0"/>
              </a:rPr>
              <a:t>trọng</a:t>
            </a:r>
            <a:endParaRPr lang="en-US" sz="2800" b="1" dirty="0">
              <a:solidFill>
                <a:srgbClr val="F6CB16"/>
              </a:solidFill>
              <a:latin typeface="Cambria" pitchFamily="18" charset="0"/>
            </a:endParaRPr>
          </a:p>
        </p:txBody>
      </p:sp>
      <p:sp>
        <p:nvSpPr>
          <p:cNvPr id="10" name="Rectangle 9"/>
          <p:cNvSpPr/>
          <p:nvPr/>
        </p:nvSpPr>
        <p:spPr>
          <a:xfrm>
            <a:off x="0" y="0"/>
            <a:ext cx="9144000" cy="1047750"/>
          </a:xfrm>
          <a:prstGeom prst="rect">
            <a:avLst/>
          </a:prstGeom>
          <a:solidFill>
            <a:srgbClr val="F6CB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latin typeface="Cambria" pitchFamily="18" charset="0"/>
              </a:rPr>
              <a:t>VĂN HÓA LÀ MỘT MẶT TRẬN</a:t>
            </a:r>
          </a:p>
        </p:txBody>
      </p:sp>
    </p:spTree>
    <p:extLst>
      <p:ext uri="{BB962C8B-B14F-4D97-AF65-F5344CB8AC3E}">
        <p14:creationId xmlns:p14="http://schemas.microsoft.com/office/powerpoint/2010/main" val="3628557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5" name="TextBox 4"/>
          <p:cNvSpPr txBox="1"/>
          <p:nvPr/>
        </p:nvSpPr>
        <p:spPr>
          <a:xfrm>
            <a:off x="3810000" y="1358502"/>
            <a:ext cx="4953000" cy="615553"/>
          </a:xfrm>
          <a:prstGeom prst="rect">
            <a:avLst/>
          </a:prstGeom>
          <a:noFill/>
        </p:spPr>
        <p:txBody>
          <a:bodyPr wrap="square" rtlCol="0">
            <a:spAutoFit/>
          </a:bodyPr>
          <a:lstStyle/>
          <a:p>
            <a:pPr algn="ctr"/>
            <a:r>
              <a:rPr lang="en-US" sz="3400" b="1" dirty="0" smtClean="0">
                <a:solidFill>
                  <a:schemeClr val="accent6">
                    <a:lumMod val="75000"/>
                  </a:schemeClr>
                </a:solidFill>
                <a:latin typeface="Cambria" pitchFamily="18" charset="0"/>
              </a:rPr>
              <a:t>ĐÁNH GIÁ HIỆN THỰC</a:t>
            </a:r>
            <a:endParaRPr lang="en-US" sz="3400" b="1" dirty="0">
              <a:solidFill>
                <a:schemeClr val="accent6">
                  <a:lumMod val="75000"/>
                </a:schemeClr>
              </a:solidFill>
              <a:latin typeface="Cambria" pitchFamily="18" charset="0"/>
            </a:endParaRPr>
          </a:p>
        </p:txBody>
      </p:sp>
      <p:sp>
        <p:nvSpPr>
          <p:cNvPr id="6" name="TextBox 5"/>
          <p:cNvSpPr txBox="1"/>
          <p:nvPr/>
        </p:nvSpPr>
        <p:spPr>
          <a:xfrm>
            <a:off x="4419600" y="4168730"/>
            <a:ext cx="4191000" cy="707886"/>
          </a:xfrm>
          <a:prstGeom prst="rect">
            <a:avLst/>
          </a:prstGeom>
          <a:noFill/>
        </p:spPr>
        <p:txBody>
          <a:bodyPr wrap="square" rtlCol="0">
            <a:spAutoFit/>
          </a:bodyPr>
          <a:lstStyle/>
          <a:p>
            <a:r>
              <a:rPr lang="en-US" sz="2000" dirty="0" err="1" smtClean="0">
                <a:latin typeface="Cambria" pitchFamily="18" charset="0"/>
              </a:rPr>
              <a:t>Giáo</a:t>
            </a:r>
            <a:r>
              <a:rPr lang="en-US" sz="2000" dirty="0" smtClean="0">
                <a:latin typeface="Cambria" pitchFamily="18" charset="0"/>
              </a:rPr>
              <a:t> </a:t>
            </a:r>
            <a:r>
              <a:rPr lang="en-US" sz="2000" dirty="0" err="1" smtClean="0">
                <a:latin typeface="Cambria" pitchFamily="18" charset="0"/>
              </a:rPr>
              <a:t>dục</a:t>
            </a:r>
            <a:r>
              <a:rPr lang="en-US" sz="2000" dirty="0" smtClean="0">
                <a:latin typeface="Cambria" pitchFamily="18" charset="0"/>
              </a:rPr>
              <a:t> </a:t>
            </a:r>
            <a:r>
              <a:rPr lang="en-US" sz="2000" dirty="0" err="1" smtClean="0">
                <a:latin typeface="Cambria" pitchFamily="18" charset="0"/>
              </a:rPr>
              <a:t>và</a:t>
            </a:r>
            <a:r>
              <a:rPr lang="en-US" sz="2000" dirty="0" smtClean="0">
                <a:latin typeface="Cambria" pitchFamily="18" charset="0"/>
              </a:rPr>
              <a:t> </a:t>
            </a:r>
            <a:r>
              <a:rPr lang="en-US" sz="2000" dirty="0" err="1" smtClean="0">
                <a:latin typeface="Cambria" pitchFamily="18" charset="0"/>
              </a:rPr>
              <a:t>đào</a:t>
            </a:r>
            <a:r>
              <a:rPr lang="en-US" sz="2000" dirty="0" smtClean="0">
                <a:latin typeface="Cambria" pitchFamily="18" charset="0"/>
              </a:rPr>
              <a:t> </a:t>
            </a:r>
            <a:r>
              <a:rPr lang="en-US" sz="2000" dirty="0" err="1" smtClean="0">
                <a:latin typeface="Cambria" pitchFamily="18" charset="0"/>
              </a:rPr>
              <a:t>tạo</a:t>
            </a:r>
            <a:r>
              <a:rPr lang="en-US" sz="2000" dirty="0" smtClean="0">
                <a:latin typeface="Cambria" pitchFamily="18" charset="0"/>
              </a:rPr>
              <a:t>, KHCN </a:t>
            </a:r>
            <a:r>
              <a:rPr lang="en-US" sz="2000" dirty="0" err="1" smtClean="0">
                <a:latin typeface="Cambria" pitchFamily="18" charset="0"/>
              </a:rPr>
              <a:t>có</a:t>
            </a:r>
            <a:r>
              <a:rPr lang="en-US" sz="2000" dirty="0" smtClean="0">
                <a:latin typeface="Cambria" pitchFamily="18" charset="0"/>
              </a:rPr>
              <a:t> </a:t>
            </a:r>
            <a:r>
              <a:rPr lang="en-US" sz="2000" dirty="0" err="1" smtClean="0">
                <a:latin typeface="Cambria" pitchFamily="18" charset="0"/>
              </a:rPr>
              <a:t>bước</a:t>
            </a:r>
            <a:r>
              <a:rPr lang="en-US" sz="2000" dirty="0" smtClean="0">
                <a:latin typeface="Cambria" pitchFamily="18" charset="0"/>
              </a:rPr>
              <a:t> </a:t>
            </a:r>
            <a:r>
              <a:rPr lang="en-US" sz="2000" dirty="0" err="1" smtClean="0">
                <a:latin typeface="Cambria" pitchFamily="18" charset="0"/>
              </a:rPr>
              <a:t>phát</a:t>
            </a:r>
            <a:r>
              <a:rPr lang="en-US" sz="2000" dirty="0" smtClean="0">
                <a:latin typeface="Cambria" pitchFamily="18" charset="0"/>
              </a:rPr>
              <a:t> </a:t>
            </a:r>
            <a:r>
              <a:rPr lang="en-US" sz="2000" dirty="0" err="1" smtClean="0">
                <a:latin typeface="Cambria" pitchFamily="18" charset="0"/>
              </a:rPr>
              <a:t>triển</a:t>
            </a:r>
            <a:r>
              <a:rPr lang="en-US" sz="2000" dirty="0" smtClean="0">
                <a:latin typeface="Cambria" pitchFamily="18" charset="0"/>
              </a:rPr>
              <a:t> </a:t>
            </a:r>
            <a:r>
              <a:rPr lang="en-US" sz="2000" dirty="0" err="1" smtClean="0">
                <a:latin typeface="Cambria" pitchFamily="18" charset="0"/>
              </a:rPr>
              <a:t>mới</a:t>
            </a:r>
            <a:endParaRPr lang="en-US" sz="2000" dirty="0">
              <a:latin typeface="Cambria" pitchFamily="18" charset="0"/>
            </a:endParaRPr>
          </a:p>
        </p:txBody>
      </p:sp>
      <p:sp>
        <p:nvSpPr>
          <p:cNvPr id="8" name="TextBox 7"/>
          <p:cNvSpPr txBox="1"/>
          <p:nvPr/>
        </p:nvSpPr>
        <p:spPr>
          <a:xfrm>
            <a:off x="4419600" y="2743200"/>
            <a:ext cx="4572000" cy="1015663"/>
          </a:xfrm>
          <a:prstGeom prst="rect">
            <a:avLst/>
          </a:prstGeom>
          <a:noFill/>
        </p:spPr>
        <p:txBody>
          <a:bodyPr wrap="square" rtlCol="0">
            <a:spAutoFit/>
          </a:bodyPr>
          <a:lstStyle/>
          <a:p>
            <a:r>
              <a:rPr lang="en-US" sz="2000" dirty="0" err="1" smtClean="0">
                <a:latin typeface="Cambria" pitchFamily="18" charset="0"/>
              </a:rPr>
              <a:t>Xây</a:t>
            </a:r>
            <a:r>
              <a:rPr lang="en-US" sz="2000" dirty="0" smtClean="0">
                <a:latin typeface="Cambria" pitchFamily="18" charset="0"/>
              </a:rPr>
              <a:t> </a:t>
            </a:r>
            <a:r>
              <a:rPr lang="en-US" sz="2000" dirty="0" err="1" smtClean="0">
                <a:latin typeface="Cambria" pitchFamily="18" charset="0"/>
              </a:rPr>
              <a:t>dựng</a:t>
            </a:r>
            <a:r>
              <a:rPr lang="en-US" sz="2000" dirty="0" smtClean="0">
                <a:latin typeface="Cambria" pitchFamily="18" charset="0"/>
              </a:rPr>
              <a:t> con </a:t>
            </a:r>
            <a:r>
              <a:rPr lang="en-US" sz="2000" dirty="0" err="1" smtClean="0">
                <a:latin typeface="Cambria" pitchFamily="18" charset="0"/>
              </a:rPr>
              <a:t>người</a:t>
            </a:r>
            <a:r>
              <a:rPr lang="en-US" sz="2000" dirty="0" smtClean="0">
                <a:latin typeface="Cambria" pitchFamily="18" charset="0"/>
              </a:rPr>
              <a:t> </a:t>
            </a:r>
            <a:r>
              <a:rPr lang="en-US" sz="2000" dirty="0" err="1" smtClean="0">
                <a:latin typeface="Cambria" pitchFamily="18" charset="0"/>
              </a:rPr>
              <a:t>và</a:t>
            </a:r>
            <a:r>
              <a:rPr lang="en-US" sz="2000" dirty="0" smtClean="0">
                <a:latin typeface="Cambria" pitchFamily="18" charset="0"/>
              </a:rPr>
              <a:t> </a:t>
            </a:r>
            <a:r>
              <a:rPr lang="en-US" sz="2000" dirty="0" err="1" smtClean="0">
                <a:latin typeface="Cambria" pitchFamily="18" charset="0"/>
              </a:rPr>
              <a:t>nguồn</a:t>
            </a:r>
            <a:r>
              <a:rPr lang="en-US" sz="2000" dirty="0" smtClean="0">
                <a:latin typeface="Cambria" pitchFamily="18" charset="0"/>
              </a:rPr>
              <a:t> </a:t>
            </a:r>
            <a:r>
              <a:rPr lang="en-US" sz="2000" dirty="0" err="1" smtClean="0">
                <a:latin typeface="Cambria" pitchFamily="18" charset="0"/>
              </a:rPr>
              <a:t>nhân</a:t>
            </a:r>
            <a:r>
              <a:rPr lang="en-US" sz="2000" dirty="0" smtClean="0">
                <a:latin typeface="Cambria" pitchFamily="18" charset="0"/>
              </a:rPr>
              <a:t> </a:t>
            </a:r>
            <a:r>
              <a:rPr lang="en-US" sz="2000" dirty="0" err="1" smtClean="0">
                <a:latin typeface="Cambria" pitchFamily="18" charset="0"/>
              </a:rPr>
              <a:t>lực</a:t>
            </a:r>
            <a:r>
              <a:rPr lang="en-US" sz="2000" dirty="0" smtClean="0">
                <a:latin typeface="Cambria" pitchFamily="18" charset="0"/>
              </a:rPr>
              <a:t> </a:t>
            </a:r>
            <a:r>
              <a:rPr lang="en-US" sz="2000" dirty="0" err="1" smtClean="0">
                <a:latin typeface="Cambria" pitchFamily="18" charset="0"/>
              </a:rPr>
              <a:t>phát</a:t>
            </a:r>
            <a:r>
              <a:rPr lang="en-US" sz="2000" dirty="0" smtClean="0">
                <a:latin typeface="Cambria" pitchFamily="18" charset="0"/>
              </a:rPr>
              <a:t> </a:t>
            </a:r>
            <a:r>
              <a:rPr lang="en-US" sz="2000" dirty="0" err="1" smtClean="0">
                <a:latin typeface="Cambria" pitchFamily="18" charset="0"/>
              </a:rPr>
              <a:t>triển</a:t>
            </a:r>
            <a:r>
              <a:rPr lang="en-US" sz="2000" dirty="0" smtClean="0">
                <a:latin typeface="Cambria" pitchFamily="18" charset="0"/>
              </a:rPr>
              <a:t> </a:t>
            </a:r>
            <a:r>
              <a:rPr lang="en-US" sz="2000" dirty="0" err="1" smtClean="0">
                <a:latin typeface="Cambria" pitchFamily="18" charset="0"/>
              </a:rPr>
              <a:t>rõ</a:t>
            </a:r>
            <a:r>
              <a:rPr lang="en-US" sz="2000" dirty="0" smtClean="0">
                <a:latin typeface="Cambria" pitchFamily="18" charset="0"/>
              </a:rPr>
              <a:t> </a:t>
            </a:r>
            <a:r>
              <a:rPr lang="en-US" sz="2000" dirty="0" err="1" smtClean="0">
                <a:latin typeface="Cambria" pitchFamily="18" charset="0"/>
              </a:rPr>
              <a:t>rệt</a:t>
            </a:r>
            <a:r>
              <a:rPr lang="en-US" sz="2000" dirty="0" smtClean="0">
                <a:latin typeface="Cambria" pitchFamily="18" charset="0"/>
              </a:rPr>
              <a:t>. </a:t>
            </a:r>
            <a:r>
              <a:rPr lang="en-US" sz="2000" dirty="0" err="1" smtClean="0">
                <a:latin typeface="Cambria" pitchFamily="18" charset="0"/>
              </a:rPr>
              <a:t>Hơp</a:t>
            </a:r>
            <a:r>
              <a:rPr lang="en-US" sz="2000" dirty="0" smtClean="0">
                <a:latin typeface="Cambria" pitchFamily="18" charset="0"/>
              </a:rPr>
              <a:t> </a:t>
            </a:r>
            <a:r>
              <a:rPr lang="en-US" sz="2000" dirty="0" err="1" smtClean="0">
                <a:latin typeface="Cambria" pitchFamily="18" charset="0"/>
              </a:rPr>
              <a:t>tác</a:t>
            </a:r>
            <a:r>
              <a:rPr lang="en-US" sz="2000" dirty="0" smtClean="0">
                <a:latin typeface="Cambria" pitchFamily="18" charset="0"/>
              </a:rPr>
              <a:t> </a:t>
            </a:r>
            <a:r>
              <a:rPr lang="en-US" sz="2000" dirty="0" err="1" smtClean="0">
                <a:latin typeface="Cambria" pitchFamily="18" charset="0"/>
              </a:rPr>
              <a:t>quốc</a:t>
            </a:r>
            <a:r>
              <a:rPr lang="en-US" sz="2000" dirty="0" smtClean="0">
                <a:latin typeface="Cambria" pitchFamily="18" charset="0"/>
              </a:rPr>
              <a:t> </a:t>
            </a:r>
            <a:r>
              <a:rPr lang="en-US" sz="2000" dirty="0" err="1" smtClean="0">
                <a:latin typeface="Cambria" pitchFamily="18" charset="0"/>
              </a:rPr>
              <a:t>tế</a:t>
            </a:r>
            <a:r>
              <a:rPr lang="en-US" sz="2000" dirty="0" smtClean="0">
                <a:latin typeface="Cambria" pitchFamily="18" charset="0"/>
              </a:rPr>
              <a:t> </a:t>
            </a:r>
            <a:r>
              <a:rPr lang="en-US" sz="2000" dirty="0" err="1" smtClean="0">
                <a:latin typeface="Cambria" pitchFamily="18" charset="0"/>
              </a:rPr>
              <a:t>về</a:t>
            </a:r>
            <a:r>
              <a:rPr lang="en-US" sz="2000" dirty="0" smtClean="0">
                <a:latin typeface="Cambria" pitchFamily="18" charset="0"/>
              </a:rPr>
              <a:t> </a:t>
            </a:r>
            <a:r>
              <a:rPr lang="en-US" sz="2000" dirty="0" err="1" smtClean="0">
                <a:latin typeface="Cambria" pitchFamily="18" charset="0"/>
              </a:rPr>
              <a:t>văn</a:t>
            </a:r>
            <a:r>
              <a:rPr lang="en-US" sz="2000" dirty="0" smtClean="0">
                <a:latin typeface="Cambria" pitchFamily="18" charset="0"/>
              </a:rPr>
              <a:t> </a:t>
            </a:r>
            <a:r>
              <a:rPr lang="en-US" sz="2000" dirty="0" err="1" smtClean="0">
                <a:latin typeface="Cambria" pitchFamily="18" charset="0"/>
              </a:rPr>
              <a:t>hóa</a:t>
            </a:r>
            <a:r>
              <a:rPr lang="en-US" sz="2000" dirty="0" smtClean="0">
                <a:latin typeface="Cambria" pitchFamily="18" charset="0"/>
              </a:rPr>
              <a:t> </a:t>
            </a:r>
            <a:r>
              <a:rPr lang="en-US" sz="2000" dirty="0" err="1" smtClean="0">
                <a:latin typeface="Cambria" pitchFamily="18" charset="0"/>
              </a:rPr>
              <a:t>được</a:t>
            </a:r>
            <a:r>
              <a:rPr lang="en-US" sz="2000" dirty="0" smtClean="0">
                <a:latin typeface="Cambria" pitchFamily="18" charset="0"/>
              </a:rPr>
              <a:t> </a:t>
            </a:r>
            <a:r>
              <a:rPr lang="en-US" sz="2000" dirty="0" err="1" smtClean="0">
                <a:latin typeface="Cambria" pitchFamily="18" charset="0"/>
              </a:rPr>
              <a:t>mở</a:t>
            </a:r>
            <a:r>
              <a:rPr lang="en-US" sz="2000" dirty="0" smtClean="0">
                <a:latin typeface="Cambria" pitchFamily="18" charset="0"/>
              </a:rPr>
              <a:t> </a:t>
            </a:r>
            <a:r>
              <a:rPr lang="en-US" sz="2000" dirty="0" err="1" smtClean="0">
                <a:latin typeface="Cambria" pitchFamily="18" charset="0"/>
              </a:rPr>
              <a:t>rộng</a:t>
            </a:r>
            <a:endParaRPr lang="en-US" sz="2000" dirty="0">
              <a:latin typeface="Cambria" pitchFamily="18" charset="0"/>
            </a:endParaRPr>
          </a:p>
        </p:txBody>
      </p:sp>
      <p:sp>
        <p:nvSpPr>
          <p:cNvPr id="9" name="TextBox 8"/>
          <p:cNvSpPr txBox="1"/>
          <p:nvPr/>
        </p:nvSpPr>
        <p:spPr>
          <a:xfrm>
            <a:off x="4419600" y="5472543"/>
            <a:ext cx="4343400" cy="1015663"/>
          </a:xfrm>
          <a:prstGeom prst="rect">
            <a:avLst/>
          </a:prstGeom>
          <a:noFill/>
        </p:spPr>
        <p:txBody>
          <a:bodyPr wrap="square" rtlCol="0">
            <a:spAutoFit/>
          </a:bodyPr>
          <a:lstStyle/>
          <a:p>
            <a:r>
              <a:rPr lang="en-US" sz="2000" dirty="0" err="1" smtClean="0">
                <a:latin typeface="Cambria" pitchFamily="18" charset="0"/>
              </a:rPr>
              <a:t>Chính</a:t>
            </a:r>
            <a:r>
              <a:rPr lang="en-US" sz="2000" dirty="0" smtClean="0">
                <a:latin typeface="Cambria" pitchFamily="18" charset="0"/>
              </a:rPr>
              <a:t> </a:t>
            </a:r>
            <a:r>
              <a:rPr lang="en-US" sz="2000" dirty="0" err="1" smtClean="0">
                <a:latin typeface="Cambria" pitchFamily="18" charset="0"/>
              </a:rPr>
              <a:t>sách</a:t>
            </a:r>
            <a:r>
              <a:rPr lang="en-US" sz="2000" dirty="0" smtClean="0">
                <a:latin typeface="Cambria" pitchFamily="18" charset="0"/>
              </a:rPr>
              <a:t> </a:t>
            </a:r>
            <a:r>
              <a:rPr lang="en-US" sz="2000" dirty="0" err="1" smtClean="0">
                <a:latin typeface="Cambria" pitchFamily="18" charset="0"/>
              </a:rPr>
              <a:t>văn</a:t>
            </a:r>
            <a:r>
              <a:rPr lang="en-US" sz="2000" dirty="0" smtClean="0">
                <a:latin typeface="Cambria" pitchFamily="18" charset="0"/>
              </a:rPr>
              <a:t> </a:t>
            </a:r>
            <a:r>
              <a:rPr lang="en-US" sz="2000" dirty="0" err="1" smtClean="0">
                <a:latin typeface="Cambria" pitchFamily="18" charset="0"/>
              </a:rPr>
              <a:t>hóa</a:t>
            </a:r>
            <a:r>
              <a:rPr lang="en-US" sz="2000" dirty="0" smtClean="0">
                <a:latin typeface="Cambria" pitchFamily="18" charset="0"/>
              </a:rPr>
              <a:t> </a:t>
            </a:r>
            <a:r>
              <a:rPr lang="en-US" sz="2000" dirty="0" err="1" smtClean="0">
                <a:latin typeface="Cambria" pitchFamily="18" charset="0"/>
              </a:rPr>
              <a:t>của</a:t>
            </a:r>
            <a:r>
              <a:rPr lang="en-US" sz="2000" dirty="0" smtClean="0">
                <a:latin typeface="Cambria" pitchFamily="18" charset="0"/>
              </a:rPr>
              <a:t> </a:t>
            </a:r>
            <a:r>
              <a:rPr lang="en-US" sz="2000" dirty="0" err="1" smtClean="0">
                <a:latin typeface="Cambria" pitchFamily="18" charset="0"/>
              </a:rPr>
              <a:t>Đảng</a:t>
            </a:r>
            <a:r>
              <a:rPr lang="en-US" sz="2000" dirty="0" smtClean="0">
                <a:latin typeface="Cambria" pitchFamily="18" charset="0"/>
              </a:rPr>
              <a:t> </a:t>
            </a:r>
            <a:r>
              <a:rPr lang="en-US" sz="2000" dirty="0" err="1" smtClean="0">
                <a:latin typeface="Cambria" pitchFamily="18" charset="0"/>
              </a:rPr>
              <a:t>và</a:t>
            </a:r>
            <a:r>
              <a:rPr lang="en-US" sz="2000" dirty="0" smtClean="0">
                <a:latin typeface="Cambria" pitchFamily="18" charset="0"/>
              </a:rPr>
              <a:t> </a:t>
            </a:r>
            <a:r>
              <a:rPr lang="en-US" sz="2000" dirty="0" err="1" smtClean="0">
                <a:latin typeface="Cambria" pitchFamily="18" charset="0"/>
              </a:rPr>
              <a:t>Nhà</a:t>
            </a:r>
            <a:r>
              <a:rPr lang="en-US" sz="2000" dirty="0" smtClean="0">
                <a:latin typeface="Cambria" pitchFamily="18" charset="0"/>
              </a:rPr>
              <a:t> </a:t>
            </a:r>
            <a:r>
              <a:rPr lang="en-US" sz="2000" dirty="0" err="1" smtClean="0">
                <a:latin typeface="Cambria" pitchFamily="18" charset="0"/>
              </a:rPr>
              <a:t>nước</a:t>
            </a:r>
            <a:r>
              <a:rPr lang="en-US" sz="2000" dirty="0" smtClean="0">
                <a:latin typeface="Cambria" pitchFamily="18" charset="0"/>
              </a:rPr>
              <a:t> </a:t>
            </a:r>
            <a:r>
              <a:rPr lang="en-US" sz="2000" dirty="0" err="1" smtClean="0">
                <a:latin typeface="Cambria" pitchFamily="18" charset="0"/>
              </a:rPr>
              <a:t>đã</a:t>
            </a:r>
            <a:r>
              <a:rPr lang="en-US" sz="2000" dirty="0" smtClean="0">
                <a:latin typeface="Cambria" pitchFamily="18" charset="0"/>
              </a:rPr>
              <a:t> </a:t>
            </a:r>
            <a:r>
              <a:rPr lang="en-US" sz="2000" dirty="0" err="1" smtClean="0">
                <a:latin typeface="Cambria" pitchFamily="18" charset="0"/>
              </a:rPr>
              <a:t>và</a:t>
            </a:r>
            <a:r>
              <a:rPr lang="en-US" sz="2000" dirty="0" smtClean="0">
                <a:latin typeface="Cambria" pitchFamily="18" charset="0"/>
              </a:rPr>
              <a:t> </a:t>
            </a:r>
            <a:r>
              <a:rPr lang="en-US" sz="2000" dirty="0" err="1" smtClean="0">
                <a:latin typeface="Cambria" pitchFamily="18" charset="0"/>
              </a:rPr>
              <a:t>đang</a:t>
            </a:r>
            <a:r>
              <a:rPr lang="en-US" sz="2000" dirty="0" smtClean="0">
                <a:latin typeface="Cambria" pitchFamily="18" charset="0"/>
              </a:rPr>
              <a:t> </a:t>
            </a:r>
            <a:r>
              <a:rPr lang="en-US" sz="2000" dirty="0" err="1" smtClean="0">
                <a:latin typeface="Cambria" pitchFamily="18" charset="0"/>
              </a:rPr>
              <a:t>phát</a:t>
            </a:r>
            <a:r>
              <a:rPr lang="en-US" sz="2000" dirty="0" smtClean="0">
                <a:latin typeface="Cambria" pitchFamily="18" charset="0"/>
              </a:rPr>
              <a:t> </a:t>
            </a:r>
            <a:r>
              <a:rPr lang="en-US" sz="2000" dirty="0" err="1" smtClean="0">
                <a:latin typeface="Cambria" pitchFamily="18" charset="0"/>
              </a:rPr>
              <a:t>huy</a:t>
            </a:r>
            <a:r>
              <a:rPr lang="en-US" sz="2000" dirty="0" smtClean="0">
                <a:latin typeface="Cambria" pitchFamily="18" charset="0"/>
              </a:rPr>
              <a:t> </a:t>
            </a:r>
            <a:r>
              <a:rPr lang="en-US" sz="2000" dirty="0" err="1" smtClean="0">
                <a:latin typeface="Cambria" pitchFamily="18" charset="0"/>
              </a:rPr>
              <a:t>tác</a:t>
            </a:r>
            <a:r>
              <a:rPr lang="en-US" sz="2000" dirty="0" smtClean="0">
                <a:latin typeface="Cambria" pitchFamily="18" charset="0"/>
              </a:rPr>
              <a:t> </a:t>
            </a:r>
            <a:r>
              <a:rPr lang="en-US" sz="2000" dirty="0" err="1" smtClean="0">
                <a:latin typeface="Cambria" pitchFamily="18" charset="0"/>
              </a:rPr>
              <a:t>dụng</a:t>
            </a:r>
            <a:r>
              <a:rPr lang="en-US" sz="2000" dirty="0" smtClean="0">
                <a:latin typeface="Cambria" pitchFamily="18" charset="0"/>
              </a:rPr>
              <a:t> </a:t>
            </a:r>
            <a:r>
              <a:rPr lang="en-US" sz="2000" dirty="0" err="1" smtClean="0">
                <a:latin typeface="Cambria" pitchFamily="18" charset="0"/>
              </a:rPr>
              <a:t>tích</a:t>
            </a:r>
            <a:r>
              <a:rPr lang="en-US" sz="2000" dirty="0" smtClean="0">
                <a:latin typeface="Cambria" pitchFamily="18" charset="0"/>
              </a:rPr>
              <a:t> </a:t>
            </a:r>
            <a:r>
              <a:rPr lang="en-US" sz="2000" dirty="0" err="1" smtClean="0">
                <a:latin typeface="Cambria" pitchFamily="18" charset="0"/>
              </a:rPr>
              <a:t>cực</a:t>
            </a:r>
            <a:endParaRPr lang="en-US" sz="2000" dirty="0">
              <a:latin typeface="Cambria"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 y="1666278"/>
            <a:ext cx="2857233" cy="4769364"/>
          </a:xfrm>
          <a:prstGeom prst="rect">
            <a:avLst/>
          </a:prstGeom>
        </p:spPr>
      </p:pic>
    </p:spTree>
    <p:extLst>
      <p:ext uri="{BB962C8B-B14F-4D97-AF65-F5344CB8AC3E}">
        <p14:creationId xmlns:p14="http://schemas.microsoft.com/office/powerpoint/2010/main" val="3959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505200"/>
            <a:ext cx="9144000" cy="3352801"/>
          </a:xfrm>
        </p:spPr>
      </p:pic>
      <p:sp>
        <p:nvSpPr>
          <p:cNvPr id="5" name="TextBox 4"/>
          <p:cNvSpPr txBox="1"/>
          <p:nvPr/>
        </p:nvSpPr>
        <p:spPr>
          <a:xfrm>
            <a:off x="533400" y="957657"/>
            <a:ext cx="1295400" cy="1323439"/>
          </a:xfrm>
          <a:prstGeom prst="rect">
            <a:avLst/>
          </a:prstGeom>
          <a:noFill/>
        </p:spPr>
        <p:txBody>
          <a:bodyPr wrap="square" rtlCol="0">
            <a:spAutoFit/>
          </a:bodyPr>
          <a:lstStyle/>
          <a:p>
            <a:r>
              <a:rPr lang="en-US" sz="4000" b="1" dirty="0" smtClean="0">
                <a:solidFill>
                  <a:schemeClr val="tx2"/>
                </a:solidFill>
                <a:latin typeface="Cambria Math" pitchFamily="18" charset="0"/>
                <a:ea typeface="Cambria Math" pitchFamily="18" charset="0"/>
                <a:cs typeface="Times New Roman" pitchFamily="18" charset="0"/>
              </a:rPr>
              <a:t>HẠN CHẾ</a:t>
            </a:r>
            <a:endParaRPr lang="en-US" sz="4000" b="1" dirty="0">
              <a:solidFill>
                <a:schemeClr val="tx2"/>
              </a:solidFill>
              <a:latin typeface="Cambria Math" pitchFamily="18" charset="0"/>
              <a:ea typeface="Cambria Math" pitchFamily="18" charset="0"/>
              <a:cs typeface="Times New Roman" pitchFamily="18" charset="0"/>
            </a:endParaRPr>
          </a:p>
        </p:txBody>
      </p:sp>
      <p:cxnSp>
        <p:nvCxnSpPr>
          <p:cNvPr id="6" name="Straight Arrow Connector 5"/>
          <p:cNvCxnSpPr/>
          <p:nvPr/>
        </p:nvCxnSpPr>
        <p:spPr>
          <a:xfrm flipV="1">
            <a:off x="1828800" y="774428"/>
            <a:ext cx="1250927" cy="64860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081605" y="313719"/>
            <a:ext cx="604193" cy="604193"/>
            <a:chOff x="4505429" y="5199784"/>
            <a:chExt cx="1828800" cy="1828800"/>
          </a:xfrm>
        </p:grpSpPr>
        <p:sp>
          <p:nvSpPr>
            <p:cNvPr id="8"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9"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10"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11"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12"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13"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
        <p:nvSpPr>
          <p:cNvPr id="14" name="Rectangle 13"/>
          <p:cNvSpPr/>
          <p:nvPr/>
        </p:nvSpPr>
        <p:spPr>
          <a:xfrm>
            <a:off x="3685798" y="61817"/>
            <a:ext cx="5458202" cy="1107996"/>
          </a:xfrm>
          <a:prstGeom prst="rect">
            <a:avLst/>
          </a:prstGeom>
        </p:spPr>
        <p:txBody>
          <a:bodyPr wrap="square">
            <a:spAutoFit/>
          </a:bodyPr>
          <a:lstStyle/>
          <a:p>
            <a:pPr algn="just"/>
            <a:r>
              <a:rPr lang="en-US" sz="2200" dirty="0" err="1">
                <a:latin typeface="Times New Roman" pitchFamily="18" charset="0"/>
                <a:cs typeface="Times New Roman" pitchFamily="18" charset="0"/>
              </a:rPr>
              <a:t>N</a:t>
            </a:r>
            <a:r>
              <a:rPr lang="en-US" sz="2200" dirty="0" err="1" smtClean="0">
                <a:latin typeface="Times New Roman" pitchFamily="18" charset="0"/>
                <a:cs typeface="Times New Roman" pitchFamily="18" charset="0"/>
              </a:rPr>
              <a:t>hững</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thành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tựu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tiến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bộ</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đạt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được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trong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lĩnh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hóa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còn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chưa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tương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xứng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chưa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vững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chắc</a:t>
            </a:r>
            <a:endParaRPr lang="en-US" sz="2200" dirty="0">
              <a:latin typeface="Times New Roman" pitchFamily="18" charset="0"/>
              <a:cs typeface="Times New Roman" pitchFamily="18" charset="0"/>
            </a:endParaRPr>
          </a:p>
        </p:txBody>
      </p:sp>
      <p:cxnSp>
        <p:nvCxnSpPr>
          <p:cNvPr id="15" name="Straight Arrow Connector 14"/>
          <p:cNvCxnSpPr/>
          <p:nvPr/>
        </p:nvCxnSpPr>
        <p:spPr>
          <a:xfrm>
            <a:off x="1828800" y="1423037"/>
            <a:ext cx="1284724" cy="3295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150667" y="1423037"/>
            <a:ext cx="604193" cy="604193"/>
            <a:chOff x="4505429" y="5199784"/>
            <a:chExt cx="1828800" cy="1828800"/>
          </a:xfrm>
        </p:grpSpPr>
        <p:sp>
          <p:nvSpPr>
            <p:cNvPr id="19"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20"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21"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22"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23"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24"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
        <p:nvSpPr>
          <p:cNvPr id="25" name="Rectangle 24"/>
          <p:cNvSpPr/>
          <p:nvPr/>
        </p:nvSpPr>
        <p:spPr>
          <a:xfrm>
            <a:off x="3782569" y="1383268"/>
            <a:ext cx="5285231" cy="769441"/>
          </a:xfrm>
          <a:prstGeom prst="rect">
            <a:avLst/>
          </a:prstGeom>
        </p:spPr>
        <p:txBody>
          <a:bodyPr wrap="square">
            <a:spAutoFit/>
          </a:bodyPr>
          <a:lstStyle/>
          <a:p>
            <a:pPr algn="just"/>
            <a:r>
              <a:rPr lang="en-US" sz="2200" dirty="0" err="1">
                <a:latin typeface="Times New Roman" pitchFamily="18" charset="0"/>
                <a:cs typeface="Times New Roman" pitchFamily="18" charset="0"/>
              </a:rPr>
              <a:t>Đạo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đức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lối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sống</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Môi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hóa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còn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bị</a:t>
            </a:r>
            <a:r>
              <a:rPr lang="en-US" sz="2200" dirty="0">
                <a:latin typeface="Times New Roman" pitchFamily="18" charset="0"/>
                <a:cs typeface="Times New Roman" pitchFamily="18" charset="0"/>
              </a:rPr>
              <a:t> ô </a:t>
            </a:r>
            <a:r>
              <a:rPr lang="en-US" sz="2200" dirty="0" err="1">
                <a:latin typeface="Times New Roman" pitchFamily="18" charset="0"/>
                <a:cs typeface="Times New Roman" pitchFamily="18" charset="0"/>
              </a:rPr>
              <a:t>nhiễm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bởi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tệ</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nạn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xã</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hội</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cxnSp>
        <p:nvCxnSpPr>
          <p:cNvPr id="27" name="Straight Arrow Connector 26"/>
          <p:cNvCxnSpPr/>
          <p:nvPr/>
        </p:nvCxnSpPr>
        <p:spPr>
          <a:xfrm>
            <a:off x="1853469" y="1423037"/>
            <a:ext cx="1257854" cy="15391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136764" y="2611139"/>
            <a:ext cx="604193" cy="604193"/>
            <a:chOff x="4505429" y="5199784"/>
            <a:chExt cx="1828800" cy="1828800"/>
          </a:xfrm>
        </p:grpSpPr>
        <p:sp>
          <p:nvSpPr>
            <p:cNvPr id="30"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31"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32"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33"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34"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35"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
        <p:nvSpPr>
          <p:cNvPr id="38" name="Rectangle 37"/>
          <p:cNvSpPr/>
          <p:nvPr/>
        </p:nvSpPr>
        <p:spPr>
          <a:xfrm>
            <a:off x="3796424" y="2375354"/>
            <a:ext cx="5271376" cy="1107996"/>
          </a:xfrm>
          <a:prstGeom prst="rect">
            <a:avLst/>
          </a:prstGeom>
        </p:spPr>
        <p:txBody>
          <a:bodyPr wrap="square">
            <a:spAutoFit/>
          </a:bodyPr>
          <a:lstStyle/>
          <a:p>
            <a:pPr algn="just"/>
            <a:r>
              <a:rPr lang="en-US" sz="2200" dirty="0" err="1">
                <a:latin typeface="Times New Roman" pitchFamily="18" charset="0"/>
                <a:cs typeface="Times New Roman" pitchFamily="18" charset="0"/>
              </a:rPr>
              <a:t>Tình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nghèo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nàn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thiếu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thốn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hậu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về</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đời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sống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hóa</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tinh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thần</a:t>
            </a:r>
            <a:r>
              <a:rPr lang="en-US" sz="2200" dirty="0">
                <a:latin typeface="Times New Roman" pitchFamily="18" charset="0"/>
                <a:cs typeface="Times New Roman" pitchFamily="18" charset="0"/>
              </a:rPr>
              <a:t> ở </a:t>
            </a:r>
            <a:r>
              <a:rPr lang="en-US" sz="2200" dirty="0" err="1">
                <a:latin typeface="Times New Roman" pitchFamily="18" charset="0"/>
                <a:cs typeface="Times New Roman" pitchFamily="18" charset="0"/>
              </a:rPr>
              <a:t>nhiều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vùng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thôn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miền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núi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vùng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sâu</a:t>
            </a:r>
            <a:endParaRPr lang="en-US" sz="2200" dirty="0">
              <a:latin typeface="Times New Roman" pitchFamily="18" charset="0"/>
              <a:cs typeface="Times New Roman" pitchFamily="18" charset="0"/>
            </a:endParaRPr>
          </a:p>
        </p:txBody>
      </p:sp>
      <p:sp>
        <p:nvSpPr>
          <p:cNvPr id="39" name="TextBox 38"/>
          <p:cNvSpPr txBox="1"/>
          <p:nvPr/>
        </p:nvSpPr>
        <p:spPr>
          <a:xfrm>
            <a:off x="138545" y="3581400"/>
            <a:ext cx="5814645" cy="646331"/>
          </a:xfrm>
          <a:prstGeom prst="rect">
            <a:avLst/>
          </a:prstGeom>
          <a:noFill/>
        </p:spPr>
        <p:txBody>
          <a:bodyPr wrap="square" rtlCol="0">
            <a:spAutoFit/>
          </a:bodyPr>
          <a:lstStyle/>
          <a:p>
            <a:r>
              <a:rPr lang="en-US" sz="3600" b="1" dirty="0" smtClean="0">
                <a:solidFill>
                  <a:schemeClr val="tx2"/>
                </a:solidFill>
                <a:latin typeface="Cambria Math" pitchFamily="18" charset="0"/>
                <a:ea typeface="Cambria Math" pitchFamily="18" charset="0"/>
                <a:cs typeface="Times New Roman" pitchFamily="18" charset="0"/>
              </a:rPr>
              <a:t>NGUYÊN NHÂN</a:t>
            </a:r>
            <a:endParaRPr lang="en-US" sz="3600" b="1" dirty="0">
              <a:solidFill>
                <a:schemeClr val="tx2"/>
              </a:solidFill>
              <a:latin typeface="Cambria Math" pitchFamily="18" charset="0"/>
              <a:ea typeface="Cambria Math" pitchFamily="18" charset="0"/>
              <a:cs typeface="Times New Roman" pitchFamily="18" charset="0"/>
            </a:endParaRPr>
          </a:p>
        </p:txBody>
      </p:sp>
      <p:sp>
        <p:nvSpPr>
          <p:cNvPr id="40" name="TextBox 39"/>
          <p:cNvSpPr txBox="1"/>
          <p:nvPr/>
        </p:nvSpPr>
        <p:spPr>
          <a:xfrm>
            <a:off x="0" y="4202117"/>
            <a:ext cx="9056913" cy="2431435"/>
          </a:xfrm>
          <a:prstGeom prst="rect">
            <a:avLst/>
          </a:prstGeom>
          <a:noFill/>
        </p:spPr>
        <p:txBody>
          <a:bodyPr wrap="square" rtlCol="0">
            <a:spAutoFit/>
          </a:bodyPr>
          <a:lstStyle/>
          <a:p>
            <a:pPr marL="342900" indent="-342900" algn="just">
              <a:buFont typeface="Wingdings" pitchFamily="2" charset="2"/>
              <a:buChar char="Ø"/>
            </a:pP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điểm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chỉ</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đạo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về</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phát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hóa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chưa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được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quán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triệt</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đầy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đủ</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cũng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như</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chưa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được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nghiêm</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túc</a:t>
            </a:r>
            <a:endParaRPr lang="en-US" sz="2200" dirty="0" smtClean="0">
              <a:latin typeface="Times New Roman" pitchFamily="18" charset="0"/>
              <a:cs typeface="Times New Roman" pitchFamily="18" charset="0"/>
            </a:endParaRPr>
          </a:p>
          <a:p>
            <a:pPr marL="342900" indent="-342900" algn="just">
              <a:buFont typeface="Wingdings" pitchFamily="2" charset="2"/>
              <a:buChar char="Ø"/>
            </a:pPr>
            <a:r>
              <a:rPr lang="en-US" sz="2200" dirty="0" err="1">
                <a:latin typeface="Times New Roman" pitchFamily="18" charset="0"/>
                <a:cs typeface="Times New Roman" pitchFamily="18" charset="0"/>
              </a:rPr>
              <a:t>Chưa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xây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dựng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được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cơ</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chế</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chính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sách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giải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pháp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phù</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hợp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cơ</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chế</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thị</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định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hướng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xã</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hội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chủ</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nghĩa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hội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nhập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quốc</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tế</a:t>
            </a:r>
            <a:endParaRPr lang="en-US" sz="2200" dirty="0">
              <a:latin typeface="Times New Roman" pitchFamily="18" charset="0"/>
              <a:ea typeface="Cambria Math" pitchFamily="18" charset="0"/>
              <a:cs typeface="Times New Roman" pitchFamily="18" charset="0"/>
            </a:endParaRPr>
          </a:p>
          <a:p>
            <a:pPr marL="342900" indent="-342900" algn="just">
              <a:buFont typeface="Wingdings" pitchFamily="2" charset="2"/>
              <a:buChar char="Ø"/>
            </a:pPr>
            <a:r>
              <a:rPr lang="en-US" sz="2200" dirty="0" err="1">
                <a:latin typeface="Times New Roman" pitchFamily="18" charset="0"/>
                <a:cs typeface="Times New Roman" pitchFamily="18" charset="0"/>
              </a:rPr>
              <a:t>Một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bộ</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phận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những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người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hoạt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động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trên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lĩnh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hóa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chạy</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theo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chủ</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nghĩa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dụng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thị</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yếu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thấp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kém</a:t>
            </a:r>
            <a:endParaRPr lang="en-US" sz="2200" dirty="0">
              <a:latin typeface="Times New Roman" pitchFamily="18" charset="0"/>
              <a:cs typeface="Times New Roman" pitchFamily="18" charset="0"/>
            </a:endParaRPr>
          </a:p>
          <a:p>
            <a:pPr marL="342900" indent="-342900" algn="just">
              <a:buFont typeface="Wingdings" pitchFamily="2" charset="2"/>
              <a:buChar char="Ø"/>
            </a:pPr>
            <a:endParaRPr lang="en-US" sz="2000" dirty="0">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10799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NỘI DUNG THUYẾT TRÌNH</a:t>
            </a:r>
            <a:endParaRPr lang="en-US" dirty="0">
              <a:solidFill>
                <a:schemeClr val="bg1"/>
              </a:solidFill>
              <a:latin typeface="Times New Roman" pitchFamily="18" charset="0"/>
              <a:cs typeface="Times New Roman" pitchFamily="18" charset="0"/>
            </a:endParaRPr>
          </a:p>
        </p:txBody>
      </p:sp>
      <p:sp>
        <p:nvSpPr>
          <p:cNvPr id="4" name="Oval 3"/>
          <p:cNvSpPr/>
          <p:nvPr/>
        </p:nvSpPr>
        <p:spPr>
          <a:xfrm>
            <a:off x="457200" y="2438400"/>
            <a:ext cx="2019300" cy="20193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ambria Math" pitchFamily="18" charset="0"/>
                <a:ea typeface="Cambria Math" pitchFamily="18" charset="0"/>
              </a:rPr>
              <a:t>Thời</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kì</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trước</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đổi</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mới</a:t>
            </a:r>
            <a:endParaRPr lang="en-US" sz="2000" b="1" dirty="0">
              <a:solidFill>
                <a:schemeClr val="tx1"/>
              </a:solidFill>
              <a:latin typeface="Cambria Math" pitchFamily="18" charset="0"/>
              <a:ea typeface="Cambria Math" pitchFamily="18" charset="0"/>
            </a:endParaRPr>
          </a:p>
        </p:txBody>
      </p:sp>
      <p:sp>
        <p:nvSpPr>
          <p:cNvPr id="5" name="Oval 4"/>
          <p:cNvSpPr/>
          <p:nvPr/>
        </p:nvSpPr>
        <p:spPr>
          <a:xfrm>
            <a:off x="3657600" y="2438400"/>
            <a:ext cx="2019300" cy="20193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ambria Math" pitchFamily="18" charset="0"/>
                <a:ea typeface="Cambria Math" pitchFamily="18" charset="0"/>
              </a:rPr>
              <a:t>Thời</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kì</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trong</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đổi</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mới</a:t>
            </a:r>
            <a:endParaRPr lang="en-US" sz="2000" b="1" dirty="0">
              <a:solidFill>
                <a:schemeClr val="tx1"/>
              </a:solidFill>
              <a:latin typeface="Cambria Math" pitchFamily="18" charset="0"/>
              <a:ea typeface="Cambria Math" pitchFamily="18" charset="0"/>
            </a:endParaRPr>
          </a:p>
        </p:txBody>
      </p:sp>
      <p:sp>
        <p:nvSpPr>
          <p:cNvPr id="6" name="Oval 5"/>
          <p:cNvSpPr/>
          <p:nvPr/>
        </p:nvSpPr>
        <p:spPr>
          <a:xfrm>
            <a:off x="6553200" y="2363932"/>
            <a:ext cx="2019300" cy="2019300"/>
          </a:xfrm>
          <a:prstGeom prst="ellipse">
            <a:avLst/>
          </a:prstGeom>
          <a:solidFill>
            <a:srgbClr val="F3C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mbria Math" pitchFamily="18" charset="0"/>
                <a:ea typeface="Cambria Math" pitchFamily="18" charset="0"/>
              </a:rPr>
              <a:t>Ý </a:t>
            </a:r>
            <a:r>
              <a:rPr lang="en-US" sz="2000" b="1" dirty="0" err="1" smtClean="0">
                <a:solidFill>
                  <a:schemeClr val="tx1"/>
                </a:solidFill>
                <a:latin typeface="Cambria Math" pitchFamily="18" charset="0"/>
                <a:ea typeface="Cambria Math" pitchFamily="18" charset="0"/>
              </a:rPr>
              <a:t>kiến</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về</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nhận</a:t>
            </a:r>
            <a:r>
              <a:rPr lang="en-US" sz="2000" b="1" dirty="0" smtClean="0">
                <a:solidFill>
                  <a:schemeClr val="tx1"/>
                </a:solidFill>
                <a:latin typeface="Cambria Math" pitchFamily="18" charset="0"/>
                <a:ea typeface="Cambria Math" pitchFamily="18" charset="0"/>
              </a:rPr>
              <a:t> </a:t>
            </a:r>
            <a:r>
              <a:rPr lang="en-US" sz="2000" b="1" dirty="0" err="1" smtClean="0">
                <a:solidFill>
                  <a:schemeClr val="tx1"/>
                </a:solidFill>
                <a:latin typeface="Cambria Math" pitchFamily="18" charset="0"/>
                <a:ea typeface="Cambria Math" pitchFamily="18" charset="0"/>
              </a:rPr>
              <a:t>định</a:t>
            </a:r>
            <a:endParaRPr lang="en-US" sz="2000" b="1" dirty="0">
              <a:solidFill>
                <a:schemeClr val="tx1"/>
              </a:solidFill>
              <a:latin typeface="Cambria Math" pitchFamily="18" charset="0"/>
              <a:ea typeface="Cambria Math" pitchFamily="18" charset="0"/>
            </a:endParaRPr>
          </a:p>
        </p:txBody>
      </p:sp>
    </p:spTree>
    <p:extLst>
      <p:ext uri="{BB962C8B-B14F-4D97-AF65-F5344CB8AC3E}">
        <p14:creationId xmlns:p14="http://schemas.microsoft.com/office/powerpoint/2010/main" val="2112882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8991600" cy="1828800"/>
          </a:xfrm>
        </p:spPr>
        <p:txBody>
          <a:bodyPr>
            <a:normAutofit fontScale="90000"/>
          </a:bodyPr>
          <a:lstStyle/>
          <a:p>
            <a:pPr algn="just"/>
            <a:r>
              <a:rPr lang="en-US" sz="3600" i="1" dirty="0">
                <a:solidFill>
                  <a:srgbClr val="FFC000"/>
                </a:solidFill>
                <a:latin typeface="Times New Roman" pitchFamily="18" charset="0"/>
                <a:cs typeface="Times New Roman" pitchFamily="18" charset="0"/>
              </a:rPr>
              <a:t>“</a:t>
            </a:r>
            <a:r>
              <a:rPr lang="en-US" sz="3600" i="1" dirty="0" err="1">
                <a:solidFill>
                  <a:srgbClr val="FFC000"/>
                </a:solidFill>
                <a:latin typeface="Times New Roman" pitchFamily="18" charset="0"/>
                <a:cs typeface="Times New Roman" pitchFamily="18" charset="0"/>
              </a:rPr>
              <a:t>Vào</a:t>
            </a:r>
            <a:r>
              <a:rPr lang="en-US" sz="3600" i="1" dirty="0">
                <a:solidFill>
                  <a:srgbClr val="FFC000"/>
                </a:solidFill>
                <a:latin typeface="Times New Roman" pitchFamily="18" charset="0"/>
                <a:cs typeface="Times New Roman" pitchFamily="18" charset="0"/>
              </a:rPr>
              <a:t> WTO </a:t>
            </a:r>
            <a:r>
              <a:rPr lang="en-US" sz="3600" i="1" dirty="0" err="1">
                <a:solidFill>
                  <a:srgbClr val="FFC000"/>
                </a:solidFill>
                <a:latin typeface="Times New Roman" pitchFamily="18" charset="0"/>
                <a:cs typeface="Times New Roman" pitchFamily="18" charset="0"/>
              </a:rPr>
              <a:t>không</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chỉ</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là</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Hội</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nhập</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kinh</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tế</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quốc</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tế</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mà</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còn</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là</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Hội</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nhập</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văn</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hóa</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hoặc</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đúng</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hơn</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là</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Hội</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nhập</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văn</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hóa</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để</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Hội</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nhập</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thành</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công</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trong</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kinh</a:t>
            </a:r>
            <a:r>
              <a:rPr lang="en-US" sz="3600" i="1" dirty="0">
                <a:solidFill>
                  <a:srgbClr val="FFC000"/>
                </a:solidFill>
                <a:latin typeface="Times New Roman" pitchFamily="18" charset="0"/>
                <a:cs typeface="Times New Roman" pitchFamily="18" charset="0"/>
              </a:rPr>
              <a:t> </a:t>
            </a:r>
            <a:r>
              <a:rPr lang="en-US" sz="3600" i="1" dirty="0" err="1">
                <a:solidFill>
                  <a:srgbClr val="FFC000"/>
                </a:solidFill>
                <a:latin typeface="Times New Roman" pitchFamily="18" charset="0"/>
                <a:cs typeface="Times New Roman" pitchFamily="18" charset="0"/>
              </a:rPr>
              <a:t>tế</a:t>
            </a:r>
            <a:r>
              <a:rPr lang="en-US" sz="3600" i="1" dirty="0">
                <a:solidFill>
                  <a:srgbClr val="FFC000"/>
                </a:solidFill>
                <a:latin typeface="Times New Roman" pitchFamily="18" charset="0"/>
                <a:cs typeface="Times New Roman" pitchFamily="18" charset="0"/>
              </a:rPr>
              <a:t>”</a:t>
            </a:r>
            <a:r>
              <a:rPr lang="en-US" i="1" dirty="0">
                <a:solidFill>
                  <a:srgbClr val="FFC000"/>
                </a:solidFill>
                <a:latin typeface="Times New Roman" pitchFamily="18" charset="0"/>
                <a:cs typeface="Times New Roman" pitchFamily="18" charset="0"/>
              </a:rPr>
              <a:t/>
            </a:r>
            <a:br>
              <a:rPr lang="en-US" i="1" dirty="0">
                <a:solidFill>
                  <a:srgbClr val="FFC000"/>
                </a:solidFill>
                <a:latin typeface="Times New Roman" pitchFamily="18" charset="0"/>
                <a:cs typeface="Times New Roman" pitchFamily="18" charset="0"/>
              </a:rPr>
            </a:br>
            <a:endParaRPr lang="en-US" i="1"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84360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9" name="Rounded Rectangle 8"/>
          <p:cNvSpPr/>
          <p:nvPr/>
        </p:nvSpPr>
        <p:spPr>
          <a:xfrm>
            <a:off x="228600" y="2649682"/>
            <a:ext cx="2667000" cy="1617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err="1">
                <a:solidFill>
                  <a:schemeClr val="tx1"/>
                </a:solidFill>
                <a:latin typeface="Times New Roman" pitchFamily="18" charset="0"/>
                <a:cs typeface="Times New Roman" pitchFamily="18" charset="0"/>
              </a:rPr>
              <a:t>Năm</a:t>
            </a:r>
            <a:r>
              <a:rPr lang="en-US" sz="2000" dirty="0">
                <a:solidFill>
                  <a:schemeClr val="tx1"/>
                </a:solidFill>
                <a:latin typeface="Times New Roman" pitchFamily="18" charset="0"/>
                <a:cs typeface="Times New Roman" pitchFamily="18" charset="0"/>
              </a:rPr>
              <a:t> 2006, ta </a:t>
            </a:r>
            <a:r>
              <a:rPr lang="en-US" sz="2000" dirty="0" err="1">
                <a:solidFill>
                  <a:schemeClr val="tx1"/>
                </a:solidFill>
                <a:latin typeface="Times New Roman" pitchFamily="18" charset="0"/>
                <a:cs typeface="Times New Roman" pitchFamily="18" charset="0"/>
              </a:rPr>
              <a:t>gia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nhập</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Tổ</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chức</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Thương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mại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thế</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giới</a:t>
            </a:r>
            <a:r>
              <a:rPr lang="en-US" sz="2000" dirty="0">
                <a:solidFill>
                  <a:schemeClr val="tx1"/>
                </a:solidFill>
                <a:latin typeface="Times New Roman" pitchFamily="18" charset="0"/>
                <a:cs typeface="Times New Roman" pitchFamily="18" charset="0"/>
              </a:rPr>
              <a:t> (WTO)</a:t>
            </a:r>
          </a:p>
          <a:p>
            <a:pPr algn="ctr"/>
            <a:endParaRPr lang="en-US" dirty="0">
              <a:solidFill>
                <a:schemeClr val="tx1"/>
              </a:solidFill>
            </a:endParaRPr>
          </a:p>
        </p:txBody>
      </p:sp>
      <p:sp>
        <p:nvSpPr>
          <p:cNvPr id="11" name="Rounded Rectangle 10"/>
          <p:cNvSpPr/>
          <p:nvPr/>
        </p:nvSpPr>
        <p:spPr>
          <a:xfrm>
            <a:off x="3200400" y="2649682"/>
            <a:ext cx="2667000" cy="1617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err="1" smtClean="0">
                <a:solidFill>
                  <a:schemeClr val="tx1"/>
                </a:solidFill>
                <a:latin typeface="Times New Roman" pitchFamily="18" charset="0"/>
                <a:cs typeface="Times New Roman" pitchFamily="18" charset="0"/>
              </a:rPr>
              <a:t>Đem</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thời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cơ</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lẫn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thách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thức</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tác</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động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nhiều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mặt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trong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đó</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có</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lĩnh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vực</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văn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hoá</a:t>
            </a:r>
            <a:r>
              <a:rPr lang="en-US" sz="2000" dirty="0">
                <a:solidFill>
                  <a:schemeClr val="tx1"/>
                </a:solidFill>
                <a:latin typeface="Times New Roman" pitchFamily="18" charset="0"/>
                <a:cs typeface="Times New Roman" pitchFamily="18" charset="0"/>
              </a:rPr>
              <a:t> </a:t>
            </a:r>
          </a:p>
        </p:txBody>
      </p:sp>
      <p:sp>
        <p:nvSpPr>
          <p:cNvPr id="12" name="Rounded Rectangle 11"/>
          <p:cNvSpPr/>
          <p:nvPr/>
        </p:nvSpPr>
        <p:spPr>
          <a:xfrm>
            <a:off x="6206836" y="2649682"/>
            <a:ext cx="2667000" cy="1617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err="1">
                <a:solidFill>
                  <a:schemeClr val="tx1"/>
                </a:solidFill>
                <a:latin typeface="Times New Roman" pitchFamily="18" charset="0"/>
                <a:cs typeface="Times New Roman" pitchFamily="18" charset="0"/>
              </a:rPr>
              <a:t>Sự</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nghiệp</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xây</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dựng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và</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phát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triển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nền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văn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hoá</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Việt</a:t>
            </a:r>
            <a:r>
              <a:rPr lang="en-US" sz="2200" dirty="0">
                <a:solidFill>
                  <a:schemeClr val="tx1"/>
                </a:solidFill>
                <a:latin typeface="Times New Roman" pitchFamily="18" charset="0"/>
                <a:cs typeface="Times New Roman" pitchFamily="18" charset="0"/>
              </a:rPr>
              <a:t> Nam </a:t>
            </a:r>
            <a:r>
              <a:rPr lang="en-US" sz="2200" dirty="0" err="1">
                <a:solidFill>
                  <a:schemeClr val="tx1"/>
                </a:solidFill>
                <a:latin typeface="Times New Roman" pitchFamily="18" charset="0"/>
                <a:cs typeface="Times New Roman" pitchFamily="18" charset="0"/>
              </a:rPr>
              <a:t>tiên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tiến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đậm</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đà</a:t>
            </a:r>
            <a:r>
              <a:rPr lang="en-US" sz="22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614954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7121"/>
          <a:stretch/>
        </p:blipFill>
        <p:spPr>
          <a:xfrm>
            <a:off x="526593" y="202616"/>
            <a:ext cx="4475018" cy="2526729"/>
          </a:xfrm>
          <a:prstGeom prst="rect">
            <a:avLst/>
          </a:prstGeom>
        </p:spPr>
      </p:pic>
      <p:grpSp>
        <p:nvGrpSpPr>
          <p:cNvPr id="5" name="Group 4"/>
          <p:cNvGrpSpPr/>
          <p:nvPr/>
        </p:nvGrpSpPr>
        <p:grpSpPr>
          <a:xfrm rot="10800000">
            <a:off x="4367107" y="472728"/>
            <a:ext cx="5005492" cy="762001"/>
            <a:chOff x="0" y="895350"/>
            <a:chExt cx="4390696" cy="762001"/>
          </a:xfrm>
          <a:solidFill>
            <a:schemeClr val="accent2"/>
          </a:solidFill>
        </p:grpSpPr>
        <p:sp>
          <p:nvSpPr>
            <p:cNvPr id="6" name="Rectangle 5"/>
            <p:cNvSpPr/>
            <p:nvPr/>
          </p:nvSpPr>
          <p:spPr>
            <a:xfrm>
              <a:off x="0" y="895350"/>
              <a:ext cx="3733800" cy="76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3681248" y="947903"/>
              <a:ext cx="762000" cy="6568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214707" y="653673"/>
            <a:ext cx="5005489" cy="400110"/>
          </a:xfrm>
          <a:prstGeom prst="rect">
            <a:avLst/>
          </a:prstGeom>
          <a:noFill/>
        </p:spPr>
        <p:txBody>
          <a:bodyPr wrap="square" rtlCol="0">
            <a:spAutoFit/>
          </a:bodyPr>
          <a:lstStyle/>
          <a:p>
            <a:pPr algn="r"/>
            <a:r>
              <a:rPr lang="en-US" sz="2000" dirty="0" err="1">
                <a:solidFill>
                  <a:schemeClr val="bg1"/>
                </a:solidFill>
                <a:latin typeface="Times New Roman" pitchFamily="18" charset="0"/>
                <a:cs typeface="Times New Roman" pitchFamily="18" charset="0"/>
              </a:rPr>
              <a:t>Q</a:t>
            </a:r>
            <a:r>
              <a:rPr lang="en-US" sz="2000" dirty="0" err="1" smtClean="0">
                <a:solidFill>
                  <a:schemeClr val="bg1"/>
                </a:solidFill>
                <a:latin typeface="Times New Roman" pitchFamily="18" charset="0"/>
                <a:cs typeface="Times New Roman" pitchFamily="18" charset="0"/>
              </a:rPr>
              <a:t>uan</a:t>
            </a:r>
            <a:r>
              <a:rPr lang="en-US" sz="2000" dirty="0" smtClean="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hệ</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thương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mại</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với</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gần</a:t>
            </a:r>
            <a:r>
              <a:rPr lang="en-US" sz="2000" dirty="0">
                <a:solidFill>
                  <a:schemeClr val="bg1"/>
                </a:solidFill>
                <a:latin typeface="Times New Roman" pitchFamily="18" charset="0"/>
                <a:cs typeface="Times New Roman" pitchFamily="18" charset="0"/>
              </a:rPr>
              <a:t> </a:t>
            </a:r>
            <a:r>
              <a:rPr lang="en-US" sz="2000" b="1" dirty="0">
                <a:latin typeface="Times New Roman" pitchFamily="18" charset="0"/>
                <a:cs typeface="Times New Roman" pitchFamily="18" charset="0"/>
              </a:rPr>
              <a:t>200 </a:t>
            </a:r>
            <a:r>
              <a:rPr lang="en-US" sz="2000" b="1" dirty="0" err="1">
                <a:latin typeface="Times New Roman" pitchFamily="18" charset="0"/>
                <a:cs typeface="Times New Roman" pitchFamily="18" charset="0"/>
              </a:rPr>
              <a:t>quốc</a:t>
            </a: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gia</a:t>
            </a:r>
            <a:endParaRPr lang="en-US" sz="2000" b="1"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45" y="2743200"/>
            <a:ext cx="4114800" cy="2057400"/>
          </a:xfrm>
          <a:prstGeom prst="rect">
            <a:avLst/>
          </a:prstGeom>
        </p:spPr>
      </p:pic>
      <p:grpSp>
        <p:nvGrpSpPr>
          <p:cNvPr id="10" name="Group 9"/>
          <p:cNvGrpSpPr/>
          <p:nvPr/>
        </p:nvGrpSpPr>
        <p:grpSpPr>
          <a:xfrm rot="10800000">
            <a:off x="4426530" y="3179617"/>
            <a:ext cx="4724397" cy="762001"/>
            <a:chOff x="0" y="895350"/>
            <a:chExt cx="4390696" cy="762001"/>
          </a:xfrm>
          <a:solidFill>
            <a:schemeClr val="accent2"/>
          </a:solidFill>
        </p:grpSpPr>
        <p:sp>
          <p:nvSpPr>
            <p:cNvPr id="11" name="Rectangle 10"/>
            <p:cNvSpPr/>
            <p:nvPr/>
          </p:nvSpPr>
          <p:spPr>
            <a:xfrm>
              <a:off x="0" y="895350"/>
              <a:ext cx="3733800" cy="76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3681248" y="947903"/>
              <a:ext cx="762000" cy="6568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4828429" y="3233732"/>
            <a:ext cx="4405622" cy="707886"/>
          </a:xfrm>
          <a:prstGeom prst="rect">
            <a:avLst/>
          </a:prstGeom>
        </p:spPr>
        <p:txBody>
          <a:bodyPr wrap="square">
            <a:spAutoFit/>
          </a:bodyPr>
          <a:lstStyle/>
          <a:p>
            <a:pPr algn="ctr"/>
            <a:r>
              <a:rPr lang="en-US" sz="2000" dirty="0" err="1">
                <a:solidFill>
                  <a:schemeClr val="bg1"/>
                </a:solidFill>
                <a:latin typeface="Times New Roman" pitchFamily="18" charset="0"/>
                <a:cs typeface="Times New Roman" pitchFamily="18" charset="0"/>
              </a:rPr>
              <a:t>K</a:t>
            </a:r>
            <a:r>
              <a:rPr lang="en-US" sz="2000" dirty="0" err="1" smtClean="0">
                <a:solidFill>
                  <a:schemeClr val="bg1"/>
                </a:solidFill>
                <a:latin typeface="Times New Roman" pitchFamily="18" charset="0"/>
                <a:cs typeface="Times New Roman" pitchFamily="18" charset="0"/>
              </a:rPr>
              <a:t>ý</a:t>
            </a:r>
            <a:r>
              <a:rPr lang="en-US" sz="2000" dirty="0" smtClean="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kết</a:t>
            </a:r>
            <a:r>
              <a:rPr lang="en-US" sz="2000" dirty="0">
                <a:solidFill>
                  <a:schemeClr val="bg1"/>
                </a:solidFill>
                <a:latin typeface="Times New Roman" pitchFamily="18" charset="0"/>
                <a:cs typeface="Times New Roman" pitchFamily="18" charset="0"/>
              </a:rPr>
              <a:t> </a:t>
            </a:r>
            <a:r>
              <a:rPr lang="en-US" sz="2000" b="1" dirty="0">
                <a:latin typeface="Times New Roman" pitchFamily="18" charset="0"/>
                <a:cs typeface="Times New Roman" pitchFamily="18" charset="0"/>
              </a:rPr>
              <a:t>89 </a:t>
            </a:r>
            <a:r>
              <a:rPr lang="en-US" sz="2000" b="1" dirty="0" err="1">
                <a:latin typeface="Times New Roman" pitchFamily="18" charset="0"/>
                <a:cs typeface="Times New Roman" pitchFamily="18" charset="0"/>
              </a:rPr>
              <a:t>hiệp</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định</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thương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mại</a:t>
            </a:r>
            <a:r>
              <a:rPr lang="en-US" sz="2000" dirty="0">
                <a:solidFill>
                  <a:schemeClr val="bg1"/>
                </a:solidFill>
                <a:latin typeface="Times New Roman" pitchFamily="18" charset="0"/>
                <a:cs typeface="Times New Roman" pitchFamily="18" charset="0"/>
              </a:rPr>
              <a:t> song </a:t>
            </a:r>
            <a:r>
              <a:rPr lang="en-US" sz="2000" dirty="0" err="1">
                <a:solidFill>
                  <a:schemeClr val="bg1"/>
                </a:solidFill>
                <a:latin typeface="Times New Roman" pitchFamily="18" charset="0"/>
                <a:cs typeface="Times New Roman" pitchFamily="18" charset="0"/>
              </a:rPr>
              <a:t>phương</a:t>
            </a:r>
            <a:endParaRPr lang="en-US" sz="2000" dirty="0">
              <a:solidFill>
                <a:schemeClr val="bg1"/>
              </a:solidFill>
              <a:latin typeface="Times New Roman" pitchFamily="18" charset="0"/>
              <a:cs typeface="Times New Roman" pitchFamily="18" charset="0"/>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3065" y="4471310"/>
            <a:ext cx="4038600" cy="2310490"/>
          </a:xfrm>
          <a:prstGeom prst="rect">
            <a:avLst/>
          </a:prstGeom>
        </p:spPr>
      </p:pic>
      <p:grpSp>
        <p:nvGrpSpPr>
          <p:cNvPr id="16" name="Group 15"/>
          <p:cNvGrpSpPr/>
          <p:nvPr/>
        </p:nvGrpSpPr>
        <p:grpSpPr>
          <a:xfrm>
            <a:off x="-152400" y="5429677"/>
            <a:ext cx="5063956" cy="762001"/>
            <a:chOff x="0" y="895350"/>
            <a:chExt cx="4390696" cy="762001"/>
          </a:xfrm>
          <a:solidFill>
            <a:schemeClr val="accent2"/>
          </a:solidFill>
        </p:grpSpPr>
        <p:sp>
          <p:nvSpPr>
            <p:cNvPr id="17" name="Rectangle 16"/>
            <p:cNvSpPr/>
            <p:nvPr/>
          </p:nvSpPr>
          <p:spPr>
            <a:xfrm>
              <a:off x="0" y="895350"/>
              <a:ext cx="3733800" cy="76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p:nvPr/>
          </p:nvSpPr>
          <p:spPr>
            <a:xfrm rot="5400000">
              <a:off x="3681248" y="947903"/>
              <a:ext cx="762000" cy="6568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0" y="5483792"/>
            <a:ext cx="4572000" cy="707886"/>
          </a:xfrm>
          <a:prstGeom prst="rect">
            <a:avLst/>
          </a:prstGeom>
        </p:spPr>
        <p:txBody>
          <a:bodyPr>
            <a:spAutoFit/>
          </a:bodyPr>
          <a:lstStyle/>
          <a:p>
            <a:r>
              <a:rPr lang="en-US" sz="2000" b="1" dirty="0">
                <a:latin typeface="Times New Roman" pitchFamily="18" charset="0"/>
                <a:cs typeface="Times New Roman" pitchFamily="18" charset="0"/>
              </a:rPr>
              <a:t>100 </a:t>
            </a:r>
            <a:r>
              <a:rPr lang="en-US" sz="2000" b="1" dirty="0" err="1">
                <a:latin typeface="Times New Roman" pitchFamily="18" charset="0"/>
                <a:cs typeface="Times New Roman" pitchFamily="18" charset="0"/>
              </a:rPr>
              <a:t>tập</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đoàn</a:t>
            </a:r>
            <a:r>
              <a:rPr lang="en-US" sz="2000" b="1" dirty="0">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xuyên</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quốc</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gia</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hoạt</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động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đầu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tư</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tại</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Việt</a:t>
            </a:r>
            <a:r>
              <a:rPr lang="en-US" sz="2000" dirty="0">
                <a:solidFill>
                  <a:schemeClr val="bg1"/>
                </a:solidFill>
                <a:latin typeface="Times New Roman" pitchFamily="18" charset="0"/>
                <a:cs typeface="Times New Roman" pitchFamily="18" charset="0"/>
              </a:rPr>
              <a:t> Nam</a:t>
            </a:r>
          </a:p>
        </p:txBody>
      </p:sp>
    </p:spTree>
    <p:extLst>
      <p:ext uri="{BB962C8B-B14F-4D97-AF65-F5344CB8AC3E}">
        <p14:creationId xmlns:p14="http://schemas.microsoft.com/office/powerpoint/2010/main" val="4029267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8" y="625048"/>
            <a:ext cx="8977746" cy="830997"/>
          </a:xfrm>
          <a:prstGeom prst="rect">
            <a:avLst/>
          </a:prstGeom>
          <a:noFill/>
        </p:spPr>
        <p:txBody>
          <a:bodyPr wrap="square" rtlCol="0">
            <a:spAutoFit/>
          </a:bodyPr>
          <a:lstStyle/>
          <a:p>
            <a:pPr algn="ctr"/>
            <a:r>
              <a:rPr lang="en-US" sz="4800" b="1" dirty="0" smtClean="0">
                <a:latin typeface="Cambria" pitchFamily="18" charset="0"/>
              </a:rPr>
              <a:t>TỔNG KẾT</a:t>
            </a:r>
            <a:endParaRPr lang="en-US" sz="4800" b="1" dirty="0">
              <a:latin typeface="Cambria"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6" y="1905000"/>
            <a:ext cx="9310256" cy="4953000"/>
          </a:xfrm>
          <a:prstGeom prst="rect">
            <a:avLst/>
          </a:prstGeom>
        </p:spPr>
      </p:pic>
    </p:spTree>
    <p:extLst>
      <p:ext uri="{BB962C8B-B14F-4D97-AF65-F5344CB8AC3E}">
        <p14:creationId xmlns:p14="http://schemas.microsoft.com/office/powerpoint/2010/main" val="2532227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Văn</a:t>
            </a:r>
            <a:r>
              <a:rPr lang="en-US" dirty="0" smtClean="0"/>
              <a:t> </a:t>
            </a:r>
            <a:r>
              <a:rPr lang="en-US" dirty="0" err="1" smtClean="0"/>
              <a:t>hóa</a:t>
            </a:r>
            <a:r>
              <a:rPr lang="en-US" dirty="0" smtClean="0"/>
              <a:t> </a:t>
            </a:r>
            <a:r>
              <a:rPr lang="en-US" dirty="0" err="1" smtClean="0"/>
              <a:t>là</a:t>
            </a:r>
            <a:r>
              <a:rPr lang="en-US" dirty="0" smtClean="0"/>
              <a:t> </a:t>
            </a:r>
            <a:r>
              <a:rPr lang="en-US" dirty="0" err="1" smtClean="0"/>
              <a:t>nền</a:t>
            </a:r>
            <a:r>
              <a:rPr lang="en-US" dirty="0" smtClean="0"/>
              <a:t> </a:t>
            </a:r>
            <a:r>
              <a:rPr lang="en-US" dirty="0" err="1" smtClean="0"/>
              <a:t>tảng</a:t>
            </a:r>
            <a:r>
              <a:rPr lang="en-US" dirty="0" smtClean="0"/>
              <a:t>…</a:t>
            </a:r>
            <a:r>
              <a:rPr lang="en-US" dirty="0" err="1" smtClean="0"/>
              <a:t>của</a:t>
            </a:r>
            <a:r>
              <a:rPr lang="en-US" dirty="0" smtClean="0"/>
              <a:t> </a:t>
            </a:r>
            <a:r>
              <a:rPr lang="en-US" dirty="0" err="1" smtClean="0"/>
              <a:t>xã</a:t>
            </a:r>
            <a:r>
              <a:rPr lang="en-US" dirty="0" smtClean="0"/>
              <a:t> </a:t>
            </a:r>
            <a:r>
              <a:rPr lang="en-US" dirty="0" err="1" smtClean="0"/>
              <a:t>hội</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dirty="0" err="1" smtClean="0"/>
              <a:t>Nh</a:t>
            </a:r>
            <a:r>
              <a:rPr lang="en-US" dirty="0" smtClean="0"/>
              <a:t>	</a:t>
            </a:r>
            <a:r>
              <a:rPr lang="en-US" dirty="0" err="1" smtClean="0"/>
              <a:t>ân</a:t>
            </a:r>
            <a:r>
              <a:rPr lang="en-US" dirty="0" smtClean="0"/>
              <a:t> </a:t>
            </a:r>
            <a:r>
              <a:rPr lang="en-US" dirty="0" err="1" smtClean="0"/>
              <a:t>văn</a:t>
            </a:r>
            <a:endParaRPr lang="en-US" dirty="0" smtClean="0"/>
          </a:p>
          <a:p>
            <a:pPr marL="0" indent="0">
              <a:buNone/>
            </a:pPr>
            <a:r>
              <a:rPr lang="en-US" dirty="0" smtClean="0"/>
              <a:t>B. </a:t>
            </a:r>
            <a:r>
              <a:rPr lang="en-US" dirty="0" err="1" smtClean="0"/>
              <a:t>Tinh</a:t>
            </a:r>
            <a:r>
              <a:rPr lang="en-US" dirty="0" smtClean="0"/>
              <a:t> </a:t>
            </a:r>
            <a:r>
              <a:rPr lang="en-US" dirty="0" err="1" smtClean="0"/>
              <a:t>thần</a:t>
            </a:r>
            <a:endParaRPr lang="en-US" dirty="0" smtClean="0"/>
          </a:p>
          <a:p>
            <a:pPr marL="0" indent="0">
              <a:buNone/>
            </a:pPr>
            <a:r>
              <a:rPr lang="en-US" dirty="0" smtClean="0"/>
              <a:t>C. </a:t>
            </a:r>
            <a:r>
              <a:rPr lang="en-US" dirty="0" err="1" smtClean="0"/>
              <a:t>Đạo</a:t>
            </a:r>
            <a:r>
              <a:rPr lang="en-US" dirty="0" smtClean="0"/>
              <a:t> </a:t>
            </a:r>
            <a:r>
              <a:rPr lang="en-US" dirty="0" err="1" smtClean="0"/>
              <a:t>đức</a:t>
            </a:r>
            <a:endParaRPr lang="en-US" dirty="0" smtClean="0"/>
          </a:p>
          <a:p>
            <a:pPr marL="0" indent="0">
              <a:buNone/>
            </a:pPr>
            <a:r>
              <a:rPr lang="en-US" dirty="0" smtClean="0"/>
              <a:t>D. </a:t>
            </a:r>
            <a:r>
              <a:rPr lang="en-US" dirty="0" err="1"/>
              <a:t>K</a:t>
            </a:r>
            <a:r>
              <a:rPr lang="en-US" dirty="0" err="1" smtClean="0"/>
              <a:t>iến</a:t>
            </a:r>
            <a:r>
              <a:rPr lang="en-US" dirty="0" smtClean="0"/>
              <a:t> </a:t>
            </a:r>
            <a:r>
              <a:rPr lang="en-US" dirty="0" err="1" smtClean="0"/>
              <a:t>thức</a:t>
            </a:r>
            <a:endParaRPr lang="en-US" dirty="0"/>
          </a:p>
        </p:txBody>
      </p:sp>
      <p:sp>
        <p:nvSpPr>
          <p:cNvPr id="4" name="Oval 3"/>
          <p:cNvSpPr/>
          <p:nvPr/>
        </p:nvSpPr>
        <p:spPr>
          <a:xfrm>
            <a:off x="498764" y="2247900"/>
            <a:ext cx="457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79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2.nhiệm </a:t>
            </a:r>
            <a:r>
              <a:rPr lang="en-US" dirty="0" err="1" smtClean="0"/>
              <a:t>vụ</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về</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văn</a:t>
            </a:r>
            <a:r>
              <a:rPr lang="en-US" dirty="0" smtClean="0"/>
              <a:t> </a:t>
            </a:r>
            <a:r>
              <a:rPr lang="en-US" dirty="0" err="1" smtClean="0"/>
              <a:t>hóa</a:t>
            </a:r>
            <a:r>
              <a:rPr lang="en-US" dirty="0" smtClean="0"/>
              <a:t> </a:t>
            </a:r>
            <a:r>
              <a:rPr lang="en-US" dirty="0" err="1" smtClean="0"/>
              <a:t>của</a:t>
            </a:r>
            <a:r>
              <a:rPr lang="en-US" dirty="0" smtClean="0"/>
              <a:t> </a:t>
            </a:r>
            <a:r>
              <a:rPr lang="en-US" dirty="0" err="1" smtClean="0"/>
              <a:t>nước</a:t>
            </a:r>
            <a:r>
              <a:rPr lang="en-US" dirty="0" smtClean="0"/>
              <a:t> </a:t>
            </a:r>
            <a:r>
              <a:rPr lang="en-US" dirty="0" err="1" smtClean="0"/>
              <a:t>Việt</a:t>
            </a:r>
            <a:r>
              <a:rPr lang="en-US" dirty="0" smtClean="0"/>
              <a:t> Nam </a:t>
            </a:r>
            <a:r>
              <a:rPr lang="en-US" dirty="0" err="1" smtClean="0"/>
              <a:t>độc</a:t>
            </a:r>
            <a:r>
              <a:rPr lang="en-US" dirty="0" smtClean="0"/>
              <a:t> </a:t>
            </a:r>
            <a:r>
              <a:rPr lang="en-US" dirty="0" err="1" smtClean="0"/>
              <a:t>lập</a:t>
            </a:r>
            <a:r>
              <a:rPr lang="en-US" dirty="0" smtClean="0"/>
              <a:t> </a:t>
            </a:r>
            <a:r>
              <a:rPr lang="en-US" dirty="0" err="1" smtClean="0"/>
              <a:t>là</a:t>
            </a:r>
            <a:endParaRPr lang="en-US" dirty="0"/>
          </a:p>
        </p:txBody>
      </p:sp>
      <p:sp>
        <p:nvSpPr>
          <p:cNvPr id="3" name="Content Placeholder 2"/>
          <p:cNvSpPr>
            <a:spLocks noGrp="1"/>
          </p:cNvSpPr>
          <p:nvPr>
            <p:ph idx="1"/>
          </p:nvPr>
        </p:nvSpPr>
        <p:spPr/>
        <p:txBody>
          <a:bodyPr/>
          <a:lstStyle/>
          <a:p>
            <a:pPr marL="514350" indent="-514350">
              <a:buAutoNum type="alphaUcPeriod"/>
            </a:pPr>
            <a:r>
              <a:rPr lang="en-US" dirty="0" err="1"/>
              <a:t>C</a:t>
            </a:r>
            <a:r>
              <a:rPr lang="en-US" dirty="0" err="1" smtClean="0"/>
              <a:t>hống</a:t>
            </a:r>
            <a:r>
              <a:rPr lang="en-US" dirty="0" smtClean="0"/>
              <a:t> </a:t>
            </a:r>
            <a:r>
              <a:rPr lang="en-US" dirty="0" err="1" smtClean="0"/>
              <a:t>nạn</a:t>
            </a:r>
            <a:r>
              <a:rPr lang="en-US" dirty="0" smtClean="0"/>
              <a:t> </a:t>
            </a:r>
            <a:r>
              <a:rPr lang="en-US" dirty="0" err="1" smtClean="0"/>
              <a:t>mù</a:t>
            </a:r>
            <a:r>
              <a:rPr lang="en-US" dirty="0" smtClean="0"/>
              <a:t> </a:t>
            </a:r>
            <a:r>
              <a:rPr lang="en-US" dirty="0" err="1" smtClean="0"/>
              <a:t>chữ</a:t>
            </a:r>
            <a:r>
              <a:rPr lang="en-US" dirty="0" smtClean="0"/>
              <a:t> </a:t>
            </a:r>
            <a:r>
              <a:rPr lang="en-US" dirty="0" err="1" smtClean="0"/>
              <a:t>và</a:t>
            </a:r>
            <a:r>
              <a:rPr lang="en-US" dirty="0" smtClean="0"/>
              <a:t> </a:t>
            </a:r>
            <a:r>
              <a:rPr lang="en-US" dirty="0" err="1" smtClean="0"/>
              <a:t>giáo</a:t>
            </a:r>
            <a:r>
              <a:rPr lang="en-US" dirty="0" smtClean="0"/>
              <a:t> </a:t>
            </a:r>
            <a:r>
              <a:rPr lang="en-US" dirty="0" err="1" smtClean="0"/>
              <a:t>dục</a:t>
            </a:r>
            <a:r>
              <a:rPr lang="en-US" dirty="0" smtClean="0"/>
              <a:t> </a:t>
            </a:r>
            <a:r>
              <a:rPr lang="en-US" dirty="0" err="1" smtClean="0"/>
              <a:t>lại</a:t>
            </a:r>
            <a:r>
              <a:rPr lang="en-US" dirty="0" smtClean="0"/>
              <a:t> </a:t>
            </a:r>
            <a:r>
              <a:rPr lang="en-US" dirty="0" err="1" smtClean="0"/>
              <a:t>tinh</a:t>
            </a:r>
            <a:r>
              <a:rPr lang="en-US" dirty="0" smtClean="0"/>
              <a:t> </a:t>
            </a:r>
            <a:r>
              <a:rPr lang="en-US" dirty="0" err="1" smtClean="0"/>
              <a:t>thần</a:t>
            </a:r>
            <a:r>
              <a:rPr lang="en-US" dirty="0" smtClean="0"/>
              <a:t> </a:t>
            </a:r>
            <a:r>
              <a:rPr lang="en-US" dirty="0" err="1" smtClean="0"/>
              <a:t>nhân</a:t>
            </a:r>
            <a:r>
              <a:rPr lang="en-US" dirty="0" smtClean="0"/>
              <a:t> </a:t>
            </a:r>
            <a:r>
              <a:rPr lang="en-US" dirty="0" err="1" smtClean="0"/>
              <a:t>dân</a:t>
            </a:r>
            <a:endParaRPr lang="en-US" dirty="0" smtClean="0"/>
          </a:p>
          <a:p>
            <a:pPr marL="514350" indent="-514350">
              <a:buAutoNum type="alphaUcPeriod"/>
            </a:pPr>
            <a:r>
              <a:rPr lang="en-US" dirty="0" err="1" smtClean="0"/>
              <a:t>Chống</a:t>
            </a:r>
            <a:r>
              <a:rPr lang="en-US" dirty="0" smtClean="0"/>
              <a:t> </a:t>
            </a:r>
            <a:r>
              <a:rPr lang="en-US" dirty="0" err="1" smtClean="0"/>
              <a:t>tư</a:t>
            </a:r>
            <a:r>
              <a:rPr lang="en-US" dirty="0" smtClean="0"/>
              <a:t> </a:t>
            </a:r>
            <a:r>
              <a:rPr lang="en-US" dirty="0" err="1" smtClean="0"/>
              <a:t>tưởng</a:t>
            </a:r>
            <a:r>
              <a:rPr lang="en-US" dirty="0" smtClean="0"/>
              <a:t> </a:t>
            </a:r>
            <a:r>
              <a:rPr lang="en-US" dirty="0" err="1" smtClean="0"/>
              <a:t>tư</a:t>
            </a:r>
            <a:r>
              <a:rPr lang="en-US" dirty="0" smtClean="0"/>
              <a:t> </a:t>
            </a:r>
            <a:r>
              <a:rPr lang="en-US" dirty="0" err="1" smtClean="0"/>
              <a:t>sản</a:t>
            </a:r>
            <a:r>
              <a:rPr lang="en-US" dirty="0" smtClean="0"/>
              <a:t>, </a:t>
            </a:r>
            <a:r>
              <a:rPr lang="en-US" dirty="0" err="1" smtClean="0"/>
              <a:t>tàn</a:t>
            </a:r>
            <a:r>
              <a:rPr lang="en-US" dirty="0" smtClean="0"/>
              <a:t> </a:t>
            </a:r>
            <a:r>
              <a:rPr lang="en-US" dirty="0" err="1" smtClean="0"/>
              <a:t>dư</a:t>
            </a:r>
            <a:r>
              <a:rPr lang="en-US" dirty="0" smtClean="0"/>
              <a:t> </a:t>
            </a:r>
            <a:r>
              <a:rPr lang="en-US" dirty="0" err="1" smtClean="0"/>
              <a:t>phong</a:t>
            </a:r>
            <a:r>
              <a:rPr lang="en-US" dirty="0" smtClean="0"/>
              <a:t> </a:t>
            </a:r>
            <a:r>
              <a:rPr lang="en-US" dirty="0" err="1" smtClean="0"/>
              <a:t>kiến</a:t>
            </a:r>
            <a:endParaRPr lang="en-US" dirty="0" smtClean="0"/>
          </a:p>
          <a:p>
            <a:pPr marL="514350" indent="-514350">
              <a:buAutoNum type="alphaUcPeriod"/>
            </a:pPr>
            <a:r>
              <a:rPr lang="en-US" dirty="0" err="1" smtClean="0"/>
              <a:t>Bài</a:t>
            </a:r>
            <a:r>
              <a:rPr lang="en-US" dirty="0" smtClean="0"/>
              <a:t> </a:t>
            </a:r>
            <a:r>
              <a:rPr lang="en-US" dirty="0" err="1" smtClean="0"/>
              <a:t>trừ</a:t>
            </a:r>
            <a:r>
              <a:rPr lang="en-US" dirty="0" smtClean="0"/>
              <a:t> </a:t>
            </a:r>
            <a:r>
              <a:rPr lang="en-US" dirty="0" err="1" smtClean="0"/>
              <a:t>cái</a:t>
            </a:r>
            <a:r>
              <a:rPr lang="en-US" dirty="0" smtClean="0"/>
              <a:t> </a:t>
            </a:r>
            <a:r>
              <a:rPr lang="en-US" dirty="0" err="1" smtClean="0"/>
              <a:t>xấu</a:t>
            </a:r>
            <a:r>
              <a:rPr lang="en-US" dirty="0" smtClean="0"/>
              <a:t> </a:t>
            </a:r>
            <a:r>
              <a:rPr lang="en-US" dirty="0" err="1" smtClean="0"/>
              <a:t>xa</a:t>
            </a:r>
            <a:r>
              <a:rPr lang="en-US" dirty="0" smtClean="0"/>
              <a:t> </a:t>
            </a:r>
            <a:r>
              <a:rPr lang="en-US" dirty="0" err="1" smtClean="0"/>
              <a:t>hủ</a:t>
            </a:r>
            <a:r>
              <a:rPr lang="en-US" dirty="0" smtClean="0"/>
              <a:t> </a:t>
            </a:r>
            <a:r>
              <a:rPr lang="en-US" dirty="0" err="1" smtClean="0"/>
              <a:t>baijm</a:t>
            </a:r>
            <a:r>
              <a:rPr lang="en-US" dirty="0" smtClean="0"/>
              <a:t> </a:t>
            </a:r>
            <a:r>
              <a:rPr lang="en-US" dirty="0" err="1" smtClean="0"/>
              <a:t>ngăn</a:t>
            </a:r>
            <a:r>
              <a:rPr lang="en-US" dirty="0" smtClean="0"/>
              <a:t> </a:t>
            </a:r>
            <a:r>
              <a:rPr lang="en-US" dirty="0" err="1" smtClean="0"/>
              <a:t>ngừa</a:t>
            </a:r>
            <a:r>
              <a:rPr lang="en-US" dirty="0" smtClean="0"/>
              <a:t> </a:t>
            </a:r>
            <a:r>
              <a:rPr lang="en-US" dirty="0" err="1" smtClean="0"/>
              <a:t>sức</a:t>
            </a:r>
            <a:r>
              <a:rPr lang="en-US" dirty="0" smtClean="0"/>
              <a:t> </a:t>
            </a:r>
            <a:r>
              <a:rPr lang="en-US" dirty="0" err="1" smtClean="0"/>
              <a:t>thâm</a:t>
            </a:r>
            <a:r>
              <a:rPr lang="en-US" dirty="0" smtClean="0"/>
              <a:t> </a:t>
            </a:r>
            <a:r>
              <a:rPr lang="en-US" dirty="0" err="1" smtClean="0"/>
              <a:t>nhập</a:t>
            </a:r>
            <a:r>
              <a:rPr lang="en-US" dirty="0" smtClean="0"/>
              <a:t> </a:t>
            </a:r>
            <a:r>
              <a:rPr lang="en-US" dirty="0" err="1" smtClean="0"/>
              <a:t>văn</a:t>
            </a:r>
            <a:r>
              <a:rPr lang="en-US" dirty="0" smtClean="0"/>
              <a:t> </a:t>
            </a:r>
            <a:r>
              <a:rPr lang="en-US" dirty="0" err="1" smtClean="0"/>
              <a:t>hóa</a:t>
            </a:r>
            <a:r>
              <a:rPr lang="en-US" dirty="0" smtClean="0"/>
              <a:t> </a:t>
            </a:r>
            <a:r>
              <a:rPr lang="en-US" dirty="0" err="1" smtClean="0"/>
              <a:t>thực</a:t>
            </a:r>
            <a:r>
              <a:rPr lang="en-US" dirty="0" smtClean="0"/>
              <a:t> </a:t>
            </a:r>
            <a:r>
              <a:rPr lang="en-US" dirty="0" err="1" smtClean="0"/>
              <a:t>dân</a:t>
            </a:r>
            <a:endParaRPr lang="en-US" dirty="0" smtClean="0"/>
          </a:p>
          <a:p>
            <a:pPr marL="514350" indent="-514350">
              <a:buAutoNum type="alphaUcPeriod"/>
            </a:pPr>
            <a:r>
              <a:rPr lang="en-US" dirty="0" err="1" smtClean="0"/>
              <a:t>Tất</a:t>
            </a:r>
            <a:r>
              <a:rPr lang="en-US" dirty="0" smtClean="0"/>
              <a:t> </a:t>
            </a:r>
            <a:r>
              <a:rPr lang="en-US" dirty="0" err="1" smtClean="0"/>
              <a:t>cả</a:t>
            </a:r>
            <a:r>
              <a:rPr lang="en-US" dirty="0" smtClean="0"/>
              <a:t> </a:t>
            </a:r>
            <a:r>
              <a:rPr lang="en-US" dirty="0" err="1" smtClean="0"/>
              <a:t>đều</a:t>
            </a:r>
            <a:r>
              <a:rPr lang="en-US" dirty="0" smtClean="0"/>
              <a:t> </a:t>
            </a:r>
            <a:r>
              <a:rPr lang="en-US" dirty="0" err="1" smtClean="0"/>
              <a:t>sai</a:t>
            </a:r>
            <a:endParaRPr lang="en-US" dirty="0"/>
          </a:p>
        </p:txBody>
      </p:sp>
      <p:sp>
        <p:nvSpPr>
          <p:cNvPr id="4" name="Oval 3"/>
          <p:cNvSpPr/>
          <p:nvPr/>
        </p:nvSpPr>
        <p:spPr>
          <a:xfrm>
            <a:off x="405245" y="1676400"/>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74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kinh</a:t>
            </a:r>
            <a:r>
              <a:rPr lang="en-US" dirty="0" smtClean="0"/>
              <a:t> </a:t>
            </a:r>
            <a:r>
              <a:rPr lang="en-US" dirty="0" err="1" smtClean="0"/>
              <a:t>tế</a:t>
            </a:r>
            <a:r>
              <a:rPr lang="en-US" dirty="0" smtClean="0"/>
              <a:t> - </a:t>
            </a:r>
            <a:r>
              <a:rPr lang="en-US" dirty="0" err="1" smtClean="0"/>
              <a:t>xã</a:t>
            </a:r>
            <a:r>
              <a:rPr lang="en-US" dirty="0" smtClean="0"/>
              <a:t> </a:t>
            </a:r>
            <a:r>
              <a:rPr lang="en-US" dirty="0" err="1" smtClean="0"/>
              <a:t>hội</a:t>
            </a:r>
            <a:r>
              <a:rPr lang="en-US" dirty="0" smtClean="0"/>
              <a:t> 2011- 2020 </a:t>
            </a:r>
            <a:r>
              <a:rPr lang="en-US" dirty="0" err="1" smtClean="0"/>
              <a:t>xác</a:t>
            </a:r>
            <a:r>
              <a:rPr lang="en-US" dirty="0" smtClean="0"/>
              <a:t> </a:t>
            </a:r>
            <a:r>
              <a:rPr lang="en-US" dirty="0" err="1" smtClean="0"/>
              <a:t>định</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lphaUcPeriod"/>
            </a:pPr>
            <a:r>
              <a:rPr lang="en-US" dirty="0" err="1" smtClean="0"/>
              <a:t>Phát</a:t>
            </a:r>
            <a:r>
              <a:rPr lang="en-US" dirty="0" smtClean="0"/>
              <a:t> </a:t>
            </a:r>
            <a:r>
              <a:rPr lang="en-US" dirty="0" err="1" smtClean="0"/>
              <a:t>triển</a:t>
            </a:r>
            <a:r>
              <a:rPr lang="en-US" dirty="0" smtClean="0"/>
              <a:t> </a:t>
            </a:r>
            <a:r>
              <a:rPr lang="en-US" dirty="0" err="1" smtClean="0"/>
              <a:t>toàn</a:t>
            </a:r>
            <a:r>
              <a:rPr lang="en-US" dirty="0" smtClean="0"/>
              <a:t> </a:t>
            </a:r>
            <a:r>
              <a:rPr lang="en-US" dirty="0" err="1" smtClean="0"/>
              <a:t>diện</a:t>
            </a:r>
            <a:r>
              <a:rPr lang="en-US" dirty="0" smtClean="0"/>
              <a:t> </a:t>
            </a:r>
            <a:r>
              <a:rPr lang="en-US" dirty="0" err="1" smtClean="0"/>
              <a:t>các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văn</a:t>
            </a:r>
            <a:r>
              <a:rPr lang="en-US" dirty="0" smtClean="0"/>
              <a:t> </a:t>
            </a:r>
            <a:r>
              <a:rPr lang="en-US" dirty="0" err="1" smtClean="0"/>
              <a:t>hóa</a:t>
            </a:r>
            <a:r>
              <a:rPr lang="en-US" dirty="0" smtClean="0"/>
              <a:t>, </a:t>
            </a:r>
            <a:r>
              <a:rPr lang="en-US" dirty="0" err="1" smtClean="0"/>
              <a:t>xã</a:t>
            </a:r>
            <a:r>
              <a:rPr lang="en-US" dirty="0" smtClean="0"/>
              <a:t> </a:t>
            </a:r>
            <a:r>
              <a:rPr lang="en-US" dirty="0" err="1" smtClean="0"/>
              <a:t>hội</a:t>
            </a:r>
            <a:r>
              <a:rPr lang="en-US" dirty="0" smtClean="0"/>
              <a:t> </a:t>
            </a:r>
            <a:r>
              <a:rPr lang="en-US" dirty="0" err="1" smtClean="0"/>
              <a:t>hài</a:t>
            </a:r>
            <a:r>
              <a:rPr lang="en-US" dirty="0" smtClean="0"/>
              <a:t> </a:t>
            </a:r>
            <a:r>
              <a:rPr lang="en-US" dirty="0" err="1" smtClean="0"/>
              <a:t>hòa</a:t>
            </a:r>
            <a:r>
              <a:rPr lang="en-US" dirty="0" smtClean="0"/>
              <a:t> </a:t>
            </a:r>
            <a:r>
              <a:rPr lang="en-US" dirty="0" err="1" smtClean="0"/>
              <a:t>với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kinh</a:t>
            </a:r>
            <a:r>
              <a:rPr lang="en-US" dirty="0" smtClean="0"/>
              <a:t> </a:t>
            </a:r>
            <a:r>
              <a:rPr lang="en-US" dirty="0" err="1" smtClean="0"/>
              <a:t>tế</a:t>
            </a:r>
            <a:endParaRPr lang="en-US" dirty="0" smtClean="0"/>
          </a:p>
          <a:p>
            <a:pPr marL="514350" indent="-514350">
              <a:buAutoNum type="alphaUcPeriod"/>
            </a:pP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truyền</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đạo</a:t>
            </a:r>
            <a:r>
              <a:rPr lang="en-US" dirty="0" smtClean="0"/>
              <a:t> </a:t>
            </a:r>
            <a:r>
              <a:rPr lang="en-US" dirty="0" err="1" smtClean="0"/>
              <a:t>lí</a:t>
            </a:r>
            <a:r>
              <a:rPr lang="en-US" dirty="0" smtClean="0"/>
              <a:t> </a:t>
            </a:r>
            <a:r>
              <a:rPr lang="en-US" dirty="0" err="1" smtClean="0"/>
              <a:t>dân</a:t>
            </a:r>
            <a:r>
              <a:rPr lang="en-US" dirty="0" smtClean="0"/>
              <a:t> </a:t>
            </a:r>
            <a:r>
              <a:rPr lang="en-US" dirty="0" err="1" smtClean="0"/>
              <a:t>tộc</a:t>
            </a:r>
            <a:r>
              <a:rPr lang="en-US" dirty="0" smtClean="0"/>
              <a:t> </a:t>
            </a:r>
            <a:r>
              <a:rPr lang="en-US" dirty="0" err="1" smtClean="0"/>
              <a:t>để</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sùng</a:t>
            </a:r>
            <a:r>
              <a:rPr lang="en-US" dirty="0" smtClean="0"/>
              <a:t> </a:t>
            </a:r>
            <a:r>
              <a:rPr lang="en-US" dirty="0" err="1" smtClean="0"/>
              <a:t>bái</a:t>
            </a:r>
            <a:r>
              <a:rPr lang="en-US" dirty="0" smtClean="0"/>
              <a:t> </a:t>
            </a:r>
            <a:r>
              <a:rPr lang="en-US" dirty="0" err="1" smtClean="0"/>
              <a:t>lợi</a:t>
            </a:r>
            <a:r>
              <a:rPr lang="en-US" dirty="0" smtClean="0"/>
              <a:t> </a:t>
            </a:r>
            <a:r>
              <a:rPr lang="en-US" dirty="0" err="1" smtClean="0"/>
              <a:t>ích</a:t>
            </a:r>
            <a:r>
              <a:rPr lang="en-US" dirty="0" smtClean="0"/>
              <a:t> </a:t>
            </a:r>
            <a:r>
              <a:rPr lang="en-US" dirty="0" err="1" smtClean="0"/>
              <a:t>vật</a:t>
            </a:r>
            <a:r>
              <a:rPr lang="en-US" dirty="0" smtClean="0"/>
              <a:t> </a:t>
            </a:r>
            <a:r>
              <a:rPr lang="en-US" dirty="0" err="1" smtClean="0"/>
              <a:t>chất</a:t>
            </a:r>
            <a:endParaRPr lang="en-US" dirty="0" smtClean="0"/>
          </a:p>
          <a:p>
            <a:pPr marL="514350" indent="-514350">
              <a:buAutoNum type="alphaUcPeriod"/>
            </a:pPr>
            <a:r>
              <a:rPr lang="en-US" dirty="0" err="1" smtClean="0"/>
              <a:t>Phát</a:t>
            </a:r>
            <a:r>
              <a:rPr lang="en-US" dirty="0" smtClean="0"/>
              <a:t> </a:t>
            </a:r>
            <a:r>
              <a:rPr lang="en-US" dirty="0" err="1" smtClean="0"/>
              <a:t>huy</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nhân</a:t>
            </a:r>
            <a:r>
              <a:rPr lang="en-US" dirty="0" smtClean="0"/>
              <a:t> </a:t>
            </a:r>
            <a:r>
              <a:rPr lang="en-US" dirty="0" err="1" smtClean="0"/>
              <a:t>tố</a:t>
            </a:r>
            <a:r>
              <a:rPr lang="en-US" dirty="0" smtClean="0"/>
              <a:t> con </a:t>
            </a:r>
            <a:r>
              <a:rPr lang="en-US" dirty="0" err="1" smtClean="0"/>
              <a:t>người</a:t>
            </a:r>
            <a:r>
              <a:rPr lang="en-US" dirty="0" smtClean="0"/>
              <a:t>, </a:t>
            </a:r>
            <a:r>
              <a:rPr lang="en-US" dirty="0" err="1" smtClean="0"/>
              <a:t>coi</a:t>
            </a:r>
            <a:r>
              <a:rPr lang="en-US" dirty="0" smtClean="0"/>
              <a:t> con </a:t>
            </a:r>
            <a:r>
              <a:rPr lang="en-US" dirty="0" err="1" smtClean="0"/>
              <a:t>người</a:t>
            </a:r>
            <a:r>
              <a:rPr lang="en-US" dirty="0" smtClean="0"/>
              <a:t> </a:t>
            </a:r>
            <a:r>
              <a:rPr lang="en-US" dirty="0" err="1" smtClean="0"/>
              <a:t>là</a:t>
            </a:r>
            <a:r>
              <a:rPr lang="en-US" dirty="0" smtClean="0"/>
              <a:t> </a:t>
            </a:r>
            <a:r>
              <a:rPr lang="en-US" dirty="0" err="1" smtClean="0"/>
              <a:t>chủ</a:t>
            </a:r>
            <a:r>
              <a:rPr lang="en-US" dirty="0" smtClean="0"/>
              <a:t> </a:t>
            </a:r>
            <a:r>
              <a:rPr lang="en-US" dirty="0" err="1" smtClean="0"/>
              <a:t>thể</a:t>
            </a:r>
            <a:r>
              <a:rPr lang="en-US" dirty="0" smtClean="0"/>
              <a:t>, </a:t>
            </a:r>
            <a:r>
              <a:rPr lang="en-US" dirty="0" err="1" smtClean="0"/>
              <a:t>nguồn</a:t>
            </a:r>
            <a:r>
              <a:rPr lang="en-US" dirty="0" smtClean="0"/>
              <a:t> </a:t>
            </a:r>
            <a:r>
              <a:rPr lang="en-US" dirty="0" err="1" smtClean="0"/>
              <a:t>lực</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và</a:t>
            </a:r>
            <a:r>
              <a:rPr lang="en-US" dirty="0" smtClean="0"/>
              <a:t> </a:t>
            </a:r>
            <a:r>
              <a:rPr lang="en-US" dirty="0" err="1" smtClean="0"/>
              <a:t>là</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sự</a:t>
            </a:r>
            <a:r>
              <a:rPr lang="en-US" dirty="0" smtClean="0"/>
              <a:t> </a:t>
            </a:r>
            <a:r>
              <a:rPr lang="en-US" dirty="0" err="1" smtClean="0"/>
              <a:t>phát</a:t>
            </a:r>
            <a:r>
              <a:rPr lang="en-US" dirty="0" smtClean="0"/>
              <a:t> </a:t>
            </a:r>
            <a:r>
              <a:rPr lang="en-US" dirty="0" err="1" smtClean="0"/>
              <a:t>triển</a:t>
            </a:r>
            <a:endParaRPr lang="en-US" dirty="0" smtClean="0"/>
          </a:p>
          <a:p>
            <a:pPr marL="514350" indent="-514350">
              <a:buAutoNum type="alphaUcPeriod"/>
            </a:pPr>
            <a:r>
              <a:rPr lang="en-US" dirty="0" err="1" smtClean="0"/>
              <a:t>Tất</a:t>
            </a:r>
            <a:r>
              <a:rPr lang="en-US" dirty="0" smtClean="0"/>
              <a:t> </a:t>
            </a:r>
            <a:r>
              <a:rPr lang="en-US" dirty="0" err="1" smtClean="0"/>
              <a:t>cả</a:t>
            </a:r>
            <a:r>
              <a:rPr lang="en-US" dirty="0" smtClean="0"/>
              <a:t> </a:t>
            </a:r>
            <a:r>
              <a:rPr lang="en-US" dirty="0" err="1" smtClean="0"/>
              <a:t>đều</a:t>
            </a:r>
            <a:r>
              <a:rPr lang="en-US" dirty="0" smtClean="0"/>
              <a:t> </a:t>
            </a:r>
            <a:r>
              <a:rPr lang="en-US" dirty="0" err="1" smtClean="0"/>
              <a:t>sai</a:t>
            </a:r>
            <a:endParaRPr lang="en-US" dirty="0"/>
          </a:p>
        </p:txBody>
      </p:sp>
      <p:sp>
        <p:nvSpPr>
          <p:cNvPr id="4" name="Oval 3"/>
          <p:cNvSpPr/>
          <p:nvPr/>
        </p:nvSpPr>
        <p:spPr>
          <a:xfrm>
            <a:off x="457200" y="4038600"/>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quan</a:t>
            </a:r>
            <a:r>
              <a:rPr lang="en-US" dirty="0" smtClean="0"/>
              <a:t> </a:t>
            </a:r>
            <a:r>
              <a:rPr lang="en-US" dirty="0" err="1" smtClean="0"/>
              <a:t>điểm</a:t>
            </a:r>
            <a:r>
              <a:rPr lang="en-US" dirty="0" smtClean="0"/>
              <a:t> </a:t>
            </a:r>
            <a:r>
              <a:rPr lang="en-US" dirty="0" err="1" smtClean="0"/>
              <a:t>chỉ</a:t>
            </a:r>
            <a:r>
              <a:rPr lang="en-US" dirty="0" smtClean="0"/>
              <a:t> </a:t>
            </a:r>
            <a:r>
              <a:rPr lang="en-US" dirty="0" err="1" smtClean="0"/>
              <a:t>đạo</a:t>
            </a:r>
            <a:r>
              <a:rPr lang="en-US" dirty="0" smtClean="0"/>
              <a:t> </a:t>
            </a:r>
            <a:r>
              <a:rPr lang="en-US" dirty="0" err="1" smtClean="0"/>
              <a:t>và</a:t>
            </a:r>
            <a:r>
              <a:rPr lang="en-US" dirty="0" smtClean="0"/>
              <a:t> </a:t>
            </a:r>
            <a:r>
              <a:rPr lang="en-US" dirty="0" err="1" smtClean="0"/>
              <a:t>chủ</a:t>
            </a:r>
            <a:r>
              <a:rPr lang="en-US" dirty="0" smtClean="0"/>
              <a:t> </a:t>
            </a:r>
            <a:r>
              <a:rPr lang="en-US" dirty="0" err="1" smtClean="0"/>
              <a:t>trương</a:t>
            </a:r>
            <a:r>
              <a:rPr lang="en-US" dirty="0" smtClean="0"/>
              <a:t> </a:t>
            </a:r>
            <a:r>
              <a:rPr lang="en-US" dirty="0" err="1" smtClean="0"/>
              <a:t>về</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nền</a:t>
            </a:r>
            <a:r>
              <a:rPr lang="en-US" dirty="0" smtClean="0"/>
              <a:t> </a:t>
            </a:r>
            <a:r>
              <a:rPr lang="en-US" dirty="0" err="1" smtClean="0"/>
              <a:t>văn</a:t>
            </a:r>
            <a:r>
              <a:rPr lang="en-US" dirty="0" smtClean="0"/>
              <a:t> </a:t>
            </a:r>
            <a:r>
              <a:rPr lang="en-US" dirty="0" err="1" smtClean="0"/>
              <a:t>hóa</a:t>
            </a:r>
            <a:endParaRPr lang="en-US" dirty="0"/>
          </a:p>
        </p:txBody>
      </p:sp>
      <p:sp>
        <p:nvSpPr>
          <p:cNvPr id="3" name="Content Placeholder 2"/>
          <p:cNvSpPr>
            <a:spLocks noGrp="1"/>
          </p:cNvSpPr>
          <p:nvPr>
            <p:ph idx="1"/>
          </p:nvPr>
        </p:nvSpPr>
        <p:spPr/>
        <p:txBody>
          <a:bodyPr/>
          <a:lstStyle/>
          <a:p>
            <a:pPr marL="514350" indent="-514350">
              <a:buAutoNum type="alphaUcPeriod"/>
            </a:pPr>
            <a:r>
              <a:rPr lang="en-US" dirty="0" smtClean="0"/>
              <a:t>5</a:t>
            </a:r>
          </a:p>
          <a:p>
            <a:pPr marL="514350" indent="-514350">
              <a:buAutoNum type="alphaUcPeriod"/>
            </a:pPr>
            <a:r>
              <a:rPr lang="en-US" dirty="0" smtClean="0"/>
              <a:t>6</a:t>
            </a:r>
          </a:p>
          <a:p>
            <a:pPr marL="514350" indent="-514350">
              <a:buAutoNum type="alphaUcPeriod"/>
            </a:pPr>
            <a:r>
              <a:rPr lang="en-US" dirty="0" smtClean="0"/>
              <a:t>7</a:t>
            </a:r>
          </a:p>
          <a:p>
            <a:pPr marL="514350" indent="-514350">
              <a:buAutoNum type="alphaUcPeriod"/>
            </a:pPr>
            <a:r>
              <a:rPr lang="en-US" dirty="0"/>
              <a:t>8</a:t>
            </a:r>
            <a:endParaRPr lang="en-US" dirty="0" smtClean="0"/>
          </a:p>
        </p:txBody>
      </p:sp>
      <p:sp>
        <p:nvSpPr>
          <p:cNvPr id="5" name="Oval 4"/>
          <p:cNvSpPr/>
          <p:nvPr/>
        </p:nvSpPr>
        <p:spPr>
          <a:xfrm>
            <a:off x="457200" y="2286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8471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t>
            </a:r>
            <a:r>
              <a:rPr lang="en-US" dirty="0" err="1" smtClean="0"/>
              <a:t>Quốc</a:t>
            </a:r>
            <a:r>
              <a:rPr lang="en-US" dirty="0" smtClean="0"/>
              <a:t> </a:t>
            </a:r>
            <a:r>
              <a:rPr lang="en-US" dirty="0" err="1" smtClean="0"/>
              <a:t>sách</a:t>
            </a:r>
            <a:r>
              <a:rPr lang="en-US" dirty="0" smtClean="0"/>
              <a:t> </a:t>
            </a:r>
            <a:r>
              <a:rPr lang="en-US" dirty="0" err="1" smtClean="0"/>
              <a:t>hàng</a:t>
            </a:r>
            <a:r>
              <a:rPr lang="en-US" dirty="0" smtClean="0"/>
              <a:t> </a:t>
            </a:r>
            <a:r>
              <a:rPr lang="en-US" dirty="0" err="1" smtClean="0"/>
              <a:t>đầu</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huy</a:t>
            </a:r>
            <a:r>
              <a:rPr lang="en-US" dirty="0" smtClean="0"/>
              <a:t> </a:t>
            </a:r>
            <a:r>
              <a:rPr lang="en-US" dirty="0" err="1" smtClean="0"/>
              <a:t>nhân</a:t>
            </a:r>
            <a:r>
              <a:rPr lang="en-US" dirty="0" smtClean="0"/>
              <a:t> </a:t>
            </a:r>
            <a:r>
              <a:rPr lang="en-US" dirty="0" err="1" smtClean="0"/>
              <a:t>tố</a:t>
            </a:r>
            <a:r>
              <a:rPr lang="en-US" dirty="0" smtClean="0"/>
              <a:t> con </a:t>
            </a:r>
            <a:r>
              <a:rPr lang="en-US" dirty="0" err="1" smtClean="0"/>
              <a:t>người</a:t>
            </a:r>
            <a:r>
              <a:rPr lang="en-US" dirty="0" smtClean="0"/>
              <a:t>, </a:t>
            </a:r>
            <a:r>
              <a:rPr lang="en-US" dirty="0" err="1" smtClean="0"/>
              <a:t>động</a:t>
            </a:r>
            <a:r>
              <a:rPr lang="en-US" dirty="0" smtClean="0"/>
              <a:t> </a:t>
            </a:r>
            <a:r>
              <a:rPr lang="en-US" dirty="0" err="1" smtClean="0"/>
              <a:t>lực</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của</a:t>
            </a:r>
            <a:r>
              <a:rPr lang="en-US" dirty="0" smtClean="0"/>
              <a:t> </a:t>
            </a:r>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xã</a:t>
            </a:r>
            <a:r>
              <a:rPr lang="en-US" dirty="0" smtClean="0"/>
              <a:t> </a:t>
            </a:r>
            <a:r>
              <a:rPr lang="en-US" dirty="0" err="1" smtClean="0"/>
              <a:t>hội</a:t>
            </a:r>
            <a:endParaRPr lang="en-US" dirty="0"/>
          </a:p>
        </p:txBody>
      </p:sp>
      <p:sp>
        <p:nvSpPr>
          <p:cNvPr id="3" name="Content Placeholder 2"/>
          <p:cNvSpPr>
            <a:spLocks noGrp="1"/>
          </p:cNvSpPr>
          <p:nvPr>
            <p:ph idx="1"/>
          </p:nvPr>
        </p:nvSpPr>
        <p:spPr>
          <a:xfrm>
            <a:off x="436418" y="1905000"/>
            <a:ext cx="8229600" cy="4525963"/>
          </a:xfrm>
        </p:spPr>
        <p:txBody>
          <a:bodyPr/>
          <a:lstStyle/>
          <a:p>
            <a:pPr marL="514350" indent="-514350">
              <a:buAutoNum type="alphaUcPeriod"/>
            </a:pPr>
            <a:r>
              <a:rPr lang="en-US" dirty="0" err="1" smtClean="0"/>
              <a:t>Sự</a:t>
            </a:r>
            <a:r>
              <a:rPr lang="en-US" dirty="0" smtClean="0"/>
              <a:t> </a:t>
            </a:r>
            <a:r>
              <a:rPr lang="en-US" dirty="0" err="1" smtClean="0"/>
              <a:t>nghiệp</a:t>
            </a:r>
            <a:r>
              <a:rPr lang="en-US" dirty="0" smtClean="0"/>
              <a:t> </a:t>
            </a:r>
            <a:r>
              <a:rPr lang="en-US" dirty="0" err="1" smtClean="0"/>
              <a:t>giáo</a:t>
            </a:r>
            <a:r>
              <a:rPr lang="en-US" dirty="0" smtClean="0"/>
              <a:t> </a:t>
            </a:r>
            <a:r>
              <a:rPr lang="en-US" dirty="0" err="1" smtClean="0"/>
              <a:t>dục</a:t>
            </a:r>
            <a:r>
              <a:rPr lang="en-US" dirty="0" smtClean="0"/>
              <a:t> – </a:t>
            </a:r>
            <a:r>
              <a:rPr lang="en-US" dirty="0" err="1" smtClean="0"/>
              <a:t>đào</a:t>
            </a:r>
            <a:r>
              <a:rPr lang="en-US" dirty="0" smtClean="0"/>
              <a:t> </a:t>
            </a:r>
            <a:r>
              <a:rPr lang="en-US" dirty="0" err="1" smtClean="0"/>
              <a:t>tạo</a:t>
            </a:r>
            <a:r>
              <a:rPr lang="en-US" dirty="0" smtClean="0"/>
              <a:t> </a:t>
            </a:r>
            <a:r>
              <a:rPr lang="en-US" dirty="0" err="1" smtClean="0"/>
              <a:t>cùng</a:t>
            </a:r>
            <a:r>
              <a:rPr lang="en-US" dirty="0" smtClean="0"/>
              <a:t> </a:t>
            </a:r>
            <a:r>
              <a:rPr lang="en-US" dirty="0" err="1" smtClean="0"/>
              <a:t>với</a:t>
            </a:r>
            <a:r>
              <a:rPr lang="en-US" dirty="0" smtClean="0"/>
              <a:t> </a:t>
            </a:r>
            <a:r>
              <a:rPr lang="en-US" dirty="0" err="1" smtClean="0"/>
              <a:t>khoa</a:t>
            </a:r>
            <a:r>
              <a:rPr lang="en-US" dirty="0" smtClean="0"/>
              <a:t> </a:t>
            </a:r>
            <a:r>
              <a:rPr lang="en-US" dirty="0" err="1" smtClean="0"/>
              <a:t>học</a:t>
            </a:r>
            <a:r>
              <a:rPr lang="en-US" dirty="0" smtClean="0"/>
              <a:t> </a:t>
            </a:r>
            <a:r>
              <a:rPr lang="en-US" dirty="0" err="1" smtClean="0"/>
              <a:t>công</a:t>
            </a:r>
            <a:r>
              <a:rPr lang="en-US" dirty="0" smtClean="0"/>
              <a:t> </a:t>
            </a:r>
            <a:r>
              <a:rPr lang="en-US" dirty="0" err="1" smtClean="0"/>
              <a:t>nghệ</a:t>
            </a:r>
            <a:r>
              <a:rPr lang="en-US" dirty="0" smtClean="0"/>
              <a:t> </a:t>
            </a:r>
          </a:p>
          <a:p>
            <a:pPr marL="514350" indent="-514350">
              <a:buAutoNum type="alphaUcPeriod"/>
            </a:pPr>
            <a:r>
              <a:rPr lang="en-US" dirty="0" err="1" smtClean="0"/>
              <a:t>Xây</a:t>
            </a:r>
            <a:r>
              <a:rPr lang="en-US" dirty="0" smtClean="0"/>
              <a:t> </a:t>
            </a:r>
            <a:r>
              <a:rPr lang="en-US" dirty="0" err="1" smtClean="0"/>
              <a:t>dựng</a:t>
            </a:r>
            <a:r>
              <a:rPr lang="en-US" dirty="0" smtClean="0"/>
              <a:t> </a:t>
            </a:r>
            <a:r>
              <a:rPr lang="en-US" dirty="0" err="1" smtClean="0"/>
              <a:t>nền</a:t>
            </a:r>
            <a:r>
              <a:rPr lang="en-US" dirty="0" smtClean="0"/>
              <a:t> </a:t>
            </a:r>
            <a:r>
              <a:rPr lang="en-US" dirty="0" err="1" smtClean="0"/>
              <a:t>văn</a:t>
            </a:r>
            <a:r>
              <a:rPr lang="en-US" dirty="0" smtClean="0"/>
              <a:t> </a:t>
            </a:r>
            <a:r>
              <a:rPr lang="en-US" dirty="0" err="1" smtClean="0"/>
              <a:t>hóa</a:t>
            </a:r>
            <a:r>
              <a:rPr lang="en-US" dirty="0" smtClean="0"/>
              <a:t> </a:t>
            </a:r>
            <a:r>
              <a:rPr lang="en-US" dirty="0" err="1" smtClean="0"/>
              <a:t>cao</a:t>
            </a:r>
            <a:r>
              <a:rPr lang="en-US" dirty="0" smtClean="0"/>
              <a:t> </a:t>
            </a:r>
            <a:r>
              <a:rPr lang="en-US" dirty="0" err="1" smtClean="0"/>
              <a:t>đẹp</a:t>
            </a:r>
            <a:r>
              <a:rPr lang="en-US" dirty="0" smtClean="0"/>
              <a:t>, </a:t>
            </a:r>
            <a:r>
              <a:rPr lang="en-US" dirty="0" err="1" smtClean="0"/>
              <a:t>nhân</a:t>
            </a:r>
            <a:r>
              <a:rPr lang="en-US" dirty="0" smtClean="0"/>
              <a:t> </a:t>
            </a:r>
            <a:r>
              <a:rPr lang="en-US" dirty="0" err="1" smtClean="0"/>
              <a:t>đạo</a:t>
            </a:r>
            <a:r>
              <a:rPr lang="en-US" dirty="0" smtClean="0"/>
              <a:t>, </a:t>
            </a:r>
            <a:r>
              <a:rPr lang="en-US" dirty="0" err="1" smtClean="0"/>
              <a:t>dân</a:t>
            </a:r>
            <a:r>
              <a:rPr lang="en-US" dirty="0" smtClean="0"/>
              <a:t> </a:t>
            </a:r>
            <a:r>
              <a:rPr lang="en-US" dirty="0" err="1" smtClean="0"/>
              <a:t>chủ</a:t>
            </a:r>
            <a:r>
              <a:rPr lang="en-US" dirty="0" smtClean="0"/>
              <a:t>, </a:t>
            </a:r>
            <a:r>
              <a:rPr lang="en-US" dirty="0" err="1" smtClean="0"/>
              <a:t>tiến</a:t>
            </a:r>
            <a:r>
              <a:rPr lang="en-US" dirty="0" smtClean="0"/>
              <a:t> </a:t>
            </a:r>
            <a:r>
              <a:rPr lang="en-US" dirty="0" err="1" smtClean="0"/>
              <a:t>bộ</a:t>
            </a:r>
            <a:endParaRPr lang="en-US" dirty="0" smtClean="0"/>
          </a:p>
          <a:p>
            <a:pPr marL="514350" indent="-514350">
              <a:buAutoNum type="alphaUcPeriod"/>
            </a:pPr>
            <a:r>
              <a:rPr lang="en-US" dirty="0" err="1" smtClean="0"/>
              <a:t>Xây</a:t>
            </a:r>
            <a:r>
              <a:rPr lang="en-US" dirty="0" smtClean="0"/>
              <a:t> </a:t>
            </a:r>
            <a:r>
              <a:rPr lang="en-US" dirty="0" err="1" smtClean="0"/>
              <a:t>dựng</a:t>
            </a:r>
            <a:r>
              <a:rPr lang="en-US" dirty="0" smtClean="0"/>
              <a:t>, </a:t>
            </a:r>
            <a:r>
              <a:rPr lang="en-US" dirty="0" err="1" smtClean="0"/>
              <a:t>chỉnh</a:t>
            </a:r>
            <a:r>
              <a:rPr lang="en-US" dirty="0" smtClean="0"/>
              <a:t> </a:t>
            </a:r>
            <a:r>
              <a:rPr lang="en-US" dirty="0" err="1" smtClean="0"/>
              <a:t>đốn</a:t>
            </a:r>
            <a:r>
              <a:rPr lang="en-US" dirty="0" smtClean="0"/>
              <a:t> </a:t>
            </a:r>
            <a:r>
              <a:rPr lang="en-US" dirty="0" err="1" smtClean="0"/>
              <a:t>Đảng</a:t>
            </a:r>
            <a:r>
              <a:rPr lang="en-US" dirty="0" smtClean="0"/>
              <a:t> </a:t>
            </a:r>
          </a:p>
          <a:p>
            <a:pPr marL="514350" indent="-514350">
              <a:buAutoNum type="alphaUcPeriod"/>
            </a:pPr>
            <a:r>
              <a:rPr lang="en-US" dirty="0" err="1" smtClean="0"/>
              <a:t>Thúc</a:t>
            </a:r>
            <a:r>
              <a:rPr lang="en-US" dirty="0" smtClean="0"/>
              <a:t> </a:t>
            </a:r>
            <a:r>
              <a:rPr lang="en-US" dirty="0" err="1" smtClean="0"/>
              <a:t>đẩy</a:t>
            </a:r>
            <a:r>
              <a:rPr lang="en-US" dirty="0" smtClean="0"/>
              <a:t> </a:t>
            </a:r>
            <a:r>
              <a:rPr lang="en-US" dirty="0" err="1" smtClean="0"/>
              <a:t>dân</a:t>
            </a:r>
            <a:r>
              <a:rPr lang="en-US" dirty="0" smtClean="0"/>
              <a:t> </a:t>
            </a:r>
            <a:r>
              <a:rPr lang="en-US" dirty="0" err="1" smtClean="0"/>
              <a:t>chủ</a:t>
            </a:r>
            <a:r>
              <a:rPr lang="en-US" dirty="0" smtClean="0"/>
              <a:t> </a:t>
            </a:r>
            <a:r>
              <a:rPr lang="en-US" dirty="0" err="1" smtClean="0"/>
              <a:t>hóa</a:t>
            </a:r>
            <a:r>
              <a:rPr lang="en-US" dirty="0" smtClean="0"/>
              <a:t> </a:t>
            </a:r>
            <a:r>
              <a:rPr lang="en-US" dirty="0" err="1" smtClean="0"/>
              <a:t>đời</a:t>
            </a:r>
            <a:r>
              <a:rPr lang="en-US" dirty="0" smtClean="0"/>
              <a:t> </a:t>
            </a:r>
            <a:r>
              <a:rPr lang="en-US" dirty="0" err="1" smtClean="0"/>
              <a:t>sống</a:t>
            </a:r>
            <a:r>
              <a:rPr lang="en-US" dirty="0" smtClean="0"/>
              <a:t> </a:t>
            </a:r>
            <a:r>
              <a:rPr lang="en-US" dirty="0" err="1" smtClean="0"/>
              <a:t>xã</a:t>
            </a:r>
            <a:r>
              <a:rPr lang="en-US" dirty="0" smtClean="0"/>
              <a:t> </a:t>
            </a:r>
            <a:r>
              <a:rPr lang="en-US" dirty="0" err="1" smtClean="0"/>
              <a:t>hội</a:t>
            </a:r>
            <a:r>
              <a:rPr lang="en-US" dirty="0" smtClean="0"/>
              <a:t>, </a:t>
            </a:r>
            <a:r>
              <a:rPr lang="en-US" dirty="0" err="1" smtClean="0"/>
              <a:t>đa</a:t>
            </a:r>
            <a:r>
              <a:rPr lang="en-US" dirty="0" smtClean="0"/>
              <a:t> </a:t>
            </a:r>
            <a:r>
              <a:rPr lang="en-US" dirty="0" err="1" smtClean="0"/>
              <a:t>dạng</a:t>
            </a:r>
            <a:r>
              <a:rPr lang="en-US" dirty="0" smtClean="0"/>
              <a:t> </a:t>
            </a:r>
            <a:r>
              <a:rPr lang="en-US" dirty="0" err="1" smtClean="0"/>
              <a:t>hóa</a:t>
            </a:r>
            <a:r>
              <a:rPr lang="en-US" dirty="0" smtClean="0"/>
              <a:t> </a:t>
            </a:r>
            <a:r>
              <a:rPr lang="en-US" dirty="0" err="1" smtClean="0"/>
              <a:t>thị</a:t>
            </a:r>
            <a:r>
              <a:rPr lang="en-US" dirty="0" smtClean="0"/>
              <a:t> </a:t>
            </a:r>
            <a:r>
              <a:rPr lang="en-US" dirty="0" err="1" smtClean="0"/>
              <a:t>yếu</a:t>
            </a:r>
            <a:endParaRPr lang="en-US" dirty="0" smtClean="0"/>
          </a:p>
        </p:txBody>
      </p:sp>
      <p:sp>
        <p:nvSpPr>
          <p:cNvPr id="4" name="Oval 3"/>
          <p:cNvSpPr/>
          <p:nvPr/>
        </p:nvSpPr>
        <p:spPr>
          <a:xfrm>
            <a:off x="387927" y="4648200"/>
            <a:ext cx="533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6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354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alpha val="62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lvl="0"/>
            <a:r>
              <a:rPr lang="vi-VN" b="1" dirty="0">
                <a:latin typeface="Times New Roman" panose="02020603050405020304" pitchFamily="18" charset="0"/>
                <a:ea typeface="Arial" panose="020B0604020202020204" pitchFamily="34" charset="0"/>
                <a:cs typeface="Times New Roman" panose="02020603050405020304" pitchFamily="18" charset="0"/>
              </a:rPr>
              <a:t>Trong những năm 1943-1954</a:t>
            </a:r>
          </a:p>
          <a:p>
            <a:pPr marL="0" indent="0">
              <a:buNone/>
            </a:pPr>
            <a:endParaRPr lang="en-US" dirty="0"/>
          </a:p>
        </p:txBody>
      </p:sp>
      <p:sp>
        <p:nvSpPr>
          <p:cNvPr id="4" name="Title 1"/>
          <p:cNvSpPr>
            <a:spLocks noGrp="1"/>
          </p:cNvSpPr>
          <p:nvPr>
            <p:ph type="title"/>
          </p:nvPr>
        </p:nvSpPr>
        <p:spPr>
          <a:xfrm>
            <a:off x="304800" y="457200"/>
            <a:ext cx="8610600" cy="990600"/>
          </a:xfrm>
        </p:spPr>
        <p:txBody>
          <a:bodyPr>
            <a:noAutofit/>
          </a:bodyPr>
          <a:lstStyle/>
          <a:p>
            <a:pPr marL="742950" lvl="0" indent="-742950">
              <a:buFont typeface="+mj-lt"/>
              <a:buAutoNum type="alphaLcParenR"/>
            </a:pPr>
            <a:r>
              <a:rPr lang="vi-VN" sz="3600" dirty="0">
                <a:solidFill>
                  <a:srgbClr val="002060"/>
                </a:solidFill>
              </a:rPr>
              <a:t>Quan điểm, chủ trương về xây dựng nền văn hóa mới.</a:t>
            </a:r>
            <a:br>
              <a:rPr lang="vi-VN" sz="3600" dirty="0">
                <a:solidFill>
                  <a:srgbClr val="002060"/>
                </a:solidFill>
              </a:rPr>
            </a:br>
            <a:endParaRPr lang="vi-VN" sz="3600" dirty="0">
              <a:solidFill>
                <a:srgbClr val="002060"/>
              </a:solidFill>
            </a:endParaRPr>
          </a:p>
        </p:txBody>
      </p:sp>
      <p:graphicFrame>
        <p:nvGraphicFramePr>
          <p:cNvPr id="5" name="Diagram 4"/>
          <p:cNvGraphicFramePr/>
          <p:nvPr>
            <p:extLst>
              <p:ext uri="{D42A27DB-BD31-4B8C-83A1-F6EECF244321}">
                <p14:modId xmlns:p14="http://schemas.microsoft.com/office/powerpoint/2010/main" val="284757162"/>
              </p:ext>
            </p:extLst>
          </p:nvPr>
        </p:nvGraphicFramePr>
        <p:xfrm>
          <a:off x="914400" y="2133600"/>
          <a:ext cx="79248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441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6" name="Content Placeholder 5"/>
          <p:cNvSpPr txBox="1">
            <a:spLocks noGrp="1"/>
          </p:cNvSpPr>
          <p:nvPr>
            <p:ph idx="1"/>
          </p:nvPr>
        </p:nvSpPr>
        <p:spPr>
          <a:xfrm>
            <a:off x="3048000" y="1447800"/>
            <a:ext cx="6477000" cy="615553"/>
          </a:xfrm>
          <a:prstGeom prst="rect">
            <a:avLst/>
          </a:prstGeom>
          <a:noFill/>
        </p:spPr>
        <p:txBody>
          <a:bodyPr wrap="square" rtlCol="0">
            <a:spAutoFit/>
          </a:bodyPr>
          <a:lstStyle/>
          <a:p>
            <a:pPr marL="0" indent="0" algn="ctr">
              <a:buNone/>
            </a:pPr>
            <a:r>
              <a:rPr lang="en-US" sz="3400" b="1" dirty="0" smtClean="0">
                <a:solidFill>
                  <a:schemeClr val="accent6">
                    <a:lumMod val="75000"/>
                  </a:schemeClr>
                </a:solidFill>
                <a:latin typeface="Cambria" pitchFamily="18" charset="0"/>
              </a:rPr>
              <a:t>NHIỆM VỤ CẤP BÁCH</a:t>
            </a:r>
            <a:endParaRPr lang="en-US" sz="3400" b="1" dirty="0">
              <a:solidFill>
                <a:schemeClr val="accent6">
                  <a:lumMod val="75000"/>
                </a:schemeClr>
              </a:solidFill>
              <a:latin typeface="Cambria" pitchFamily="18" charset="0"/>
            </a:endParaRPr>
          </a:p>
        </p:txBody>
      </p:sp>
      <p:sp>
        <p:nvSpPr>
          <p:cNvPr id="8" name="Content Placeholder 5"/>
          <p:cNvSpPr txBox="1">
            <a:spLocks/>
          </p:cNvSpPr>
          <p:nvPr/>
        </p:nvSpPr>
        <p:spPr>
          <a:xfrm>
            <a:off x="4038599" y="2743200"/>
            <a:ext cx="5105401" cy="954107"/>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vi-VN" sz="2800" dirty="0">
                <a:latin typeface="+mj-lt"/>
              </a:rPr>
              <a:t>Ngày 3-9-194, phiên họp đầu tiên của Hội đồng Chính phủ</a:t>
            </a:r>
            <a:endParaRPr lang="en-US" sz="2800" dirty="0">
              <a:latin typeface="+mj-lt"/>
            </a:endParaRPr>
          </a:p>
        </p:txBody>
      </p:sp>
      <p:sp>
        <p:nvSpPr>
          <p:cNvPr id="9" name="Rectangle 8"/>
          <p:cNvSpPr/>
          <p:nvPr/>
        </p:nvSpPr>
        <p:spPr>
          <a:xfrm>
            <a:off x="4073235" y="4343400"/>
            <a:ext cx="3046027" cy="523220"/>
          </a:xfrm>
          <a:prstGeom prst="rect">
            <a:avLst/>
          </a:prstGeom>
        </p:spPr>
        <p:txBody>
          <a:bodyPr wrap="none">
            <a:spAutoFit/>
          </a:bodyPr>
          <a:lstStyle/>
          <a:p>
            <a:pPr lvl="0"/>
            <a:r>
              <a:rPr lang="en-US" sz="2800" dirty="0" smtClean="0">
                <a:latin typeface="Times New Roman" pitchFamily="18" charset="0"/>
                <a:cs typeface="Times New Roman" pitchFamily="18" charset="0"/>
              </a:rPr>
              <a:t>C</a:t>
            </a:r>
            <a:r>
              <a:rPr lang="vi-VN" sz="2800" dirty="0" smtClean="0">
                <a:latin typeface="Times New Roman" pitchFamily="18" charset="0"/>
                <a:cs typeface="Times New Roman" pitchFamily="18" charset="0"/>
              </a:rPr>
              <a:t>hống </a:t>
            </a:r>
            <a:r>
              <a:rPr lang="vi-VN" sz="2800" dirty="0">
                <a:latin typeface="Times New Roman" pitchFamily="18" charset="0"/>
                <a:cs typeface="Times New Roman" pitchFamily="18" charset="0"/>
              </a:rPr>
              <a:t>nạn mù chữ </a:t>
            </a:r>
            <a:endParaRPr lang="en-US" sz="2800" dirty="0">
              <a:latin typeface="Times New Roman" pitchFamily="18" charset="0"/>
              <a:cs typeface="Times New Roman" pitchFamily="18" charset="0"/>
            </a:endParaRPr>
          </a:p>
        </p:txBody>
      </p:sp>
      <p:sp>
        <p:nvSpPr>
          <p:cNvPr id="10" name="Rectangle 9"/>
          <p:cNvSpPr/>
          <p:nvPr/>
        </p:nvSpPr>
        <p:spPr>
          <a:xfrm>
            <a:off x="4073235" y="5657395"/>
            <a:ext cx="4652236" cy="523220"/>
          </a:xfrm>
          <a:prstGeom prst="rect">
            <a:avLst/>
          </a:prstGeom>
        </p:spPr>
        <p:txBody>
          <a:bodyPr wrap="none">
            <a:spAutoFit/>
          </a:bodyPr>
          <a:lstStyle/>
          <a:p>
            <a:pPr lvl="0"/>
            <a:r>
              <a:rPr lang="en-US" sz="2800" dirty="0">
                <a:latin typeface="Times New Roman" pitchFamily="18" charset="0"/>
                <a:cs typeface="Times New Roman" pitchFamily="18" charset="0"/>
              </a:rPr>
              <a:t>G</a:t>
            </a:r>
            <a:r>
              <a:rPr lang="vi-VN" sz="2800" dirty="0" smtClean="0">
                <a:latin typeface="Times New Roman" pitchFamily="18" charset="0"/>
                <a:cs typeface="Times New Roman" pitchFamily="18" charset="0"/>
              </a:rPr>
              <a:t>iáo </a:t>
            </a:r>
            <a:r>
              <a:rPr lang="vi-VN" sz="2800" dirty="0">
                <a:latin typeface="Times New Roman" pitchFamily="18" charset="0"/>
                <a:cs typeface="Times New Roman" pitchFamily="18" charset="0"/>
              </a:rPr>
              <a:t>dục lại tinh thần nhân dân</a:t>
            </a:r>
            <a:endParaRPr lang="en-US" sz="2800" dirty="0">
              <a:latin typeface="Times New Roman" pitchFamily="18" charset="0"/>
              <a:cs typeface="Times New Roman"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09800"/>
            <a:ext cx="2867891" cy="3970815"/>
          </a:xfrm>
          <a:prstGeom prst="rect">
            <a:avLst/>
          </a:prstGeom>
        </p:spPr>
      </p:pic>
    </p:spTree>
    <p:extLst>
      <p:ext uri="{BB962C8B-B14F-4D97-AF65-F5344CB8AC3E}">
        <p14:creationId xmlns:p14="http://schemas.microsoft.com/office/powerpoint/2010/main" val="1872877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457200"/>
            <a:ext cx="7620000" cy="639762"/>
          </a:xfrm>
        </p:spPr>
        <p:txBody>
          <a:bodyPr>
            <a:normAutofit fontScale="90000"/>
          </a:bodyPr>
          <a:lstStyle/>
          <a:p>
            <a:pPr marL="457200" lvl="0" indent="-457200">
              <a:buFont typeface="Arial" panose="020B0604020202020204" pitchFamily="34" charset="0"/>
              <a:buChar char="•"/>
            </a:pPr>
            <a:r>
              <a:rPr lang="vi-VN" sz="3200" b="1" dirty="0"/>
              <a:t>Trong những năm 1955-1986</a:t>
            </a:r>
            <a:br>
              <a:rPr lang="vi-VN" sz="3200" b="1" dirty="0"/>
            </a:br>
            <a:endParaRPr lang="vi-VN"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3210516"/>
              </p:ext>
            </p:extLst>
          </p:nvPr>
        </p:nvGraphicFramePr>
        <p:xfrm>
          <a:off x="-228600" y="1143000"/>
          <a:ext cx="9372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9982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792162"/>
          </a:xfrm>
        </p:spPr>
        <p:txBody>
          <a:bodyPr>
            <a:normAutofit/>
          </a:bodyPr>
          <a:lstStyle/>
          <a:p>
            <a:pPr algn="l"/>
            <a:r>
              <a:rPr lang="vi-VN" sz="3200" b="1" dirty="0">
                <a:solidFill>
                  <a:srgbClr val="002060"/>
                </a:solidFill>
              </a:rPr>
              <a:t>Mục tiêu</a:t>
            </a:r>
          </a:p>
        </p:txBody>
      </p:sp>
      <p:graphicFrame>
        <p:nvGraphicFramePr>
          <p:cNvPr id="5" name="Diagram 4"/>
          <p:cNvGraphicFramePr/>
          <p:nvPr>
            <p:extLst>
              <p:ext uri="{D42A27DB-BD31-4B8C-83A1-F6EECF244321}">
                <p14:modId xmlns:p14="http://schemas.microsoft.com/office/powerpoint/2010/main" val="3776186480"/>
              </p:ext>
            </p:extLst>
          </p:nvPr>
        </p:nvGraphicFramePr>
        <p:xfrm>
          <a:off x="-304800" y="1219200"/>
          <a:ext cx="10068339" cy="4956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729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TextBox 3"/>
          <p:cNvSpPr txBox="1"/>
          <p:nvPr/>
        </p:nvSpPr>
        <p:spPr>
          <a:xfrm>
            <a:off x="3810000" y="1358502"/>
            <a:ext cx="4953000" cy="615553"/>
          </a:xfrm>
          <a:prstGeom prst="rect">
            <a:avLst/>
          </a:prstGeom>
          <a:noFill/>
        </p:spPr>
        <p:txBody>
          <a:bodyPr wrap="square" rtlCol="0">
            <a:spAutoFit/>
          </a:bodyPr>
          <a:lstStyle/>
          <a:p>
            <a:pPr algn="ctr"/>
            <a:r>
              <a:rPr lang="en-US" sz="3400" b="1" dirty="0" smtClean="0">
                <a:solidFill>
                  <a:schemeClr val="accent6">
                    <a:lumMod val="75000"/>
                  </a:schemeClr>
                </a:solidFill>
                <a:latin typeface="Cambria" pitchFamily="18" charset="0"/>
              </a:rPr>
              <a:t>ĐÁNH GIÁ HIỆN THỰC</a:t>
            </a:r>
            <a:endParaRPr lang="en-US" sz="3400" b="1" dirty="0">
              <a:solidFill>
                <a:schemeClr val="accent6">
                  <a:lumMod val="75000"/>
                </a:schemeClr>
              </a:solidFill>
              <a:latin typeface="Cambria" pitchFamily="18" charset="0"/>
            </a:endParaRPr>
          </a:p>
        </p:txBody>
      </p:sp>
      <p:sp>
        <p:nvSpPr>
          <p:cNvPr id="5" name="Rectangle 4"/>
          <p:cNvSpPr/>
          <p:nvPr/>
        </p:nvSpPr>
        <p:spPr>
          <a:xfrm>
            <a:off x="4000500" y="2819400"/>
            <a:ext cx="4914900" cy="830997"/>
          </a:xfrm>
          <a:prstGeom prst="rect">
            <a:avLst/>
          </a:prstGeom>
        </p:spPr>
        <p:txBody>
          <a:bodyPr wrap="square">
            <a:spAutoFit/>
          </a:bodyPr>
          <a:lstStyle/>
          <a:p>
            <a:pPr lvl="0"/>
            <a:r>
              <a:rPr lang="en-SG" sz="2400" dirty="0" err="1">
                <a:latin typeface="Times New Roman" panose="02020603050405020304" pitchFamily="18" charset="0"/>
                <a:cs typeface="Times New Roman" panose="02020603050405020304" pitchFamily="18" charset="0"/>
              </a:rPr>
              <a:t>Đã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xóa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bỏ</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mặt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hậu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lỗi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hóa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kiến</a:t>
            </a:r>
            <a:endParaRPr lang="en-US" sz="2400" dirty="0"/>
          </a:p>
        </p:txBody>
      </p:sp>
      <p:sp>
        <p:nvSpPr>
          <p:cNvPr id="6" name="Rectangle 5"/>
          <p:cNvSpPr/>
          <p:nvPr/>
        </p:nvSpPr>
        <p:spPr>
          <a:xfrm>
            <a:off x="4021282" y="3962400"/>
            <a:ext cx="4914900" cy="1200329"/>
          </a:xfrm>
          <a:prstGeom prst="rect">
            <a:avLst/>
          </a:prstGeom>
        </p:spPr>
        <p:txBody>
          <a:bodyPr wrap="square">
            <a:spAutoFit/>
          </a:bodyPr>
          <a:lstStyle/>
          <a:p>
            <a:pPr lvl="0"/>
            <a:r>
              <a:rPr lang="en-SG" sz="2400" dirty="0" err="1">
                <a:latin typeface="Times New Roman" panose="02020603050405020304" pitchFamily="18" charset="0"/>
                <a:cs typeface="Times New Roman" panose="02020603050405020304" pitchFamily="18" charset="0"/>
              </a:rPr>
              <a:t>Nhiều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triệu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đồng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bào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viết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dục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quốc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a:t>
            </a:r>
            <a:endParaRPr lang="en-US" sz="2400" dirty="0"/>
          </a:p>
        </p:txBody>
      </p:sp>
      <p:sp>
        <p:nvSpPr>
          <p:cNvPr id="7" name="Rectangle 6"/>
          <p:cNvSpPr/>
          <p:nvPr/>
        </p:nvSpPr>
        <p:spPr>
          <a:xfrm>
            <a:off x="4000500" y="5334000"/>
            <a:ext cx="4914900" cy="1200329"/>
          </a:xfrm>
          <a:prstGeom prst="rect">
            <a:avLst/>
          </a:prstGeom>
        </p:spPr>
        <p:txBody>
          <a:bodyPr wrap="square">
            <a:spAutoFit/>
          </a:bodyPr>
          <a:lstStyle/>
          <a:p>
            <a:r>
              <a:rPr lang="en-SG" sz="2400" dirty="0" err="1" smtClean="0">
                <a:latin typeface="Times New Roman" panose="02020603050405020304" pitchFamily="18" charset="0"/>
                <a:cs typeface="Times New Roman" panose="02020603050405020304" pitchFamily="18" charset="0"/>
              </a:rPr>
              <a:t>Công</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tác</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văn</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hóa</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tư</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tưởng</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và</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văn</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hóa</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đã</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có</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tác</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động</a:t>
            </a:r>
            <a:r>
              <a:rPr lang="en-SG" sz="2400" dirty="0" smtClean="0">
                <a:latin typeface="Times New Roman" panose="02020603050405020304" pitchFamily="18" charset="0"/>
                <a:cs typeface="Times New Roman" panose="02020603050405020304" pitchFamily="18" charset="0"/>
              </a:rPr>
              <a:t> to </a:t>
            </a:r>
            <a:r>
              <a:rPr lang="en-SG" sz="2400" dirty="0" err="1" smtClean="0">
                <a:latin typeface="Times New Roman" panose="02020603050405020304" pitchFamily="18" charset="0"/>
                <a:cs typeface="Times New Roman" panose="02020603050405020304" pitchFamily="18" charset="0"/>
              </a:rPr>
              <a:t>lớn</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đến</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sự</a:t>
            </a:r>
            <a:r>
              <a:rPr lang="en-SG" sz="2400" dirty="0" smtClean="0">
                <a:latin typeface="Times New Roman" panose="02020603050405020304" pitchFamily="18" charset="0"/>
                <a:cs typeface="Times New Roman" panose="02020603050405020304" pitchFamily="18" charset="0"/>
              </a:rPr>
              <a:t> tin </a:t>
            </a:r>
            <a:r>
              <a:rPr lang="en-SG" sz="2400" dirty="0" err="1" smtClean="0">
                <a:latin typeface="Times New Roman" panose="02020603050405020304" pitchFamily="18" charset="0"/>
                <a:cs typeface="Times New Roman" panose="02020603050405020304" pitchFamily="18" charset="0"/>
              </a:rPr>
              <a:t>tưởng</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của</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dân</a:t>
            </a:r>
            <a:r>
              <a:rPr lang="en-SG" sz="2400" dirty="0" smtClean="0">
                <a:latin typeface="Times New Roman" panose="02020603050405020304" pitchFamily="18" charset="0"/>
                <a:cs typeface="Times New Roman" panose="02020603050405020304" pitchFamily="18" charset="0"/>
              </a:rPr>
              <a:t> </a:t>
            </a:r>
            <a:r>
              <a:rPr lang="en-SG" sz="2400" dirty="0" err="1" smtClean="0">
                <a:latin typeface="Times New Roman" panose="02020603050405020304" pitchFamily="18" charset="0"/>
                <a:cs typeface="Times New Roman" panose="02020603050405020304" pitchFamily="18" charset="0"/>
              </a:rPr>
              <a:t>tộc</a:t>
            </a:r>
            <a:r>
              <a:rPr lang="en-SG" sz="2400" dirty="0" smtClean="0">
                <a:latin typeface="Times New Roman" panose="02020603050405020304" pitchFamily="18" charset="0"/>
                <a:cs typeface="Times New Roman" panose="02020603050405020304" pitchFamily="18" charset="0"/>
              </a:rPr>
              <a:t> ta </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 y="1666278"/>
            <a:ext cx="2857233" cy="4769364"/>
          </a:xfrm>
          <a:prstGeom prst="rect">
            <a:avLst/>
          </a:prstGeom>
        </p:spPr>
      </p:pic>
    </p:spTree>
    <p:extLst>
      <p:ext uri="{BB962C8B-B14F-4D97-AF65-F5344CB8AC3E}">
        <p14:creationId xmlns:p14="http://schemas.microsoft.com/office/powerpoint/2010/main" val="125281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29000"/>
            <a:ext cx="9220200" cy="3429000"/>
          </a:xfrm>
        </p:spPr>
      </p:pic>
      <p:sp>
        <p:nvSpPr>
          <p:cNvPr id="5" name="TextBox 4"/>
          <p:cNvSpPr txBox="1"/>
          <p:nvPr/>
        </p:nvSpPr>
        <p:spPr>
          <a:xfrm>
            <a:off x="533400" y="957657"/>
            <a:ext cx="1295400" cy="1323439"/>
          </a:xfrm>
          <a:prstGeom prst="rect">
            <a:avLst/>
          </a:prstGeom>
          <a:noFill/>
        </p:spPr>
        <p:txBody>
          <a:bodyPr wrap="square" rtlCol="0">
            <a:spAutoFit/>
          </a:bodyPr>
          <a:lstStyle/>
          <a:p>
            <a:r>
              <a:rPr lang="en-US" sz="4000" b="1" dirty="0" smtClean="0">
                <a:solidFill>
                  <a:schemeClr val="tx2"/>
                </a:solidFill>
                <a:latin typeface="Cambria Math" pitchFamily="18" charset="0"/>
                <a:ea typeface="Cambria Math" pitchFamily="18" charset="0"/>
                <a:cs typeface="Times New Roman" pitchFamily="18" charset="0"/>
              </a:rPr>
              <a:t>HẠN CHẾ</a:t>
            </a:r>
            <a:endParaRPr lang="en-US" sz="4000" b="1" dirty="0">
              <a:solidFill>
                <a:schemeClr val="tx2"/>
              </a:solidFill>
              <a:latin typeface="Cambria Math" pitchFamily="18" charset="0"/>
              <a:ea typeface="Cambria Math" pitchFamily="18" charset="0"/>
              <a:cs typeface="Times New Roman" pitchFamily="18" charset="0"/>
            </a:endParaRPr>
          </a:p>
        </p:txBody>
      </p:sp>
      <p:cxnSp>
        <p:nvCxnSpPr>
          <p:cNvPr id="6" name="Straight Arrow Connector 5"/>
          <p:cNvCxnSpPr/>
          <p:nvPr/>
        </p:nvCxnSpPr>
        <p:spPr>
          <a:xfrm flipV="1">
            <a:off x="1828800" y="774428"/>
            <a:ext cx="1250927" cy="64860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692725" y="409976"/>
            <a:ext cx="5233292" cy="461665"/>
          </a:xfrm>
          <a:prstGeom prst="rect">
            <a:avLst/>
          </a:prstGeom>
        </p:spPr>
        <p:txBody>
          <a:bodyPr wrap="none">
            <a:spAutoFit/>
          </a:bodyPr>
          <a:lstStyle/>
          <a:p>
            <a:pPr lvl="0"/>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chậm</a:t>
            </a:r>
            <a:endParaRPr lang="en-US" sz="2400" dirty="0"/>
          </a:p>
        </p:txBody>
      </p:sp>
      <p:grpSp>
        <p:nvGrpSpPr>
          <p:cNvPr id="8" name="Group 7"/>
          <p:cNvGrpSpPr/>
          <p:nvPr/>
        </p:nvGrpSpPr>
        <p:grpSpPr>
          <a:xfrm>
            <a:off x="3081605" y="313719"/>
            <a:ext cx="604193" cy="604193"/>
            <a:chOff x="4505429" y="5199784"/>
            <a:chExt cx="1828800" cy="1828800"/>
          </a:xfrm>
        </p:grpSpPr>
        <p:sp>
          <p:nvSpPr>
            <p:cNvPr id="9"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10"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11"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12"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13"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14"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cxnSp>
        <p:nvCxnSpPr>
          <p:cNvPr id="15" name="Straight Arrow Connector 14"/>
          <p:cNvCxnSpPr/>
          <p:nvPr/>
        </p:nvCxnSpPr>
        <p:spPr>
          <a:xfrm>
            <a:off x="1828800" y="1423037"/>
            <a:ext cx="1250927" cy="1017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3088532" y="1262456"/>
            <a:ext cx="604193" cy="604193"/>
            <a:chOff x="4505429" y="5199784"/>
            <a:chExt cx="1828800" cy="1828800"/>
          </a:xfrm>
        </p:grpSpPr>
        <p:sp>
          <p:nvSpPr>
            <p:cNvPr id="17"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18"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19"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20"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21"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22"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
        <p:nvSpPr>
          <p:cNvPr id="25" name="Rectangle 24"/>
          <p:cNvSpPr/>
          <p:nvPr/>
        </p:nvSpPr>
        <p:spPr>
          <a:xfrm>
            <a:off x="3809999" y="1185526"/>
            <a:ext cx="5116017" cy="830997"/>
          </a:xfrm>
          <a:prstGeom prst="rect">
            <a:avLst/>
          </a:prstGeom>
        </p:spPr>
        <p:txBody>
          <a:bodyPr wrap="square">
            <a:spAutoFit/>
          </a:bodyPr>
          <a:lstStyle/>
          <a:p>
            <a:pPr lvl="0"/>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a:t>
            </a:r>
          </a:p>
        </p:txBody>
      </p:sp>
      <p:cxnSp>
        <p:nvCxnSpPr>
          <p:cNvPr id="26" name="Straight Arrow Connector 25"/>
          <p:cNvCxnSpPr/>
          <p:nvPr/>
        </p:nvCxnSpPr>
        <p:spPr>
          <a:xfrm>
            <a:off x="1853469" y="1423037"/>
            <a:ext cx="1226258" cy="12371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116390" y="2300778"/>
            <a:ext cx="604193" cy="604193"/>
            <a:chOff x="4505429" y="5199784"/>
            <a:chExt cx="1828800" cy="1828800"/>
          </a:xfrm>
        </p:grpSpPr>
        <p:sp>
          <p:nvSpPr>
            <p:cNvPr id="28"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29"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30"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31"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32"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33"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
        <p:nvSpPr>
          <p:cNvPr id="35" name="Rectangle 34"/>
          <p:cNvSpPr/>
          <p:nvPr/>
        </p:nvSpPr>
        <p:spPr>
          <a:xfrm>
            <a:off x="3809998" y="2156938"/>
            <a:ext cx="5116020" cy="1200329"/>
          </a:xfrm>
          <a:prstGeom prst="rect">
            <a:avLst/>
          </a:prstGeom>
        </p:spPr>
        <p:txBody>
          <a:bodyPr wrap="square">
            <a:spAutoFit/>
          </a:bodyPr>
          <a:lstStyle/>
          <a:p>
            <a:pPr lvl="0"/>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phi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t>
            </a:r>
            <a:endParaRPr lang="en-US" sz="2400" dirty="0"/>
          </a:p>
        </p:txBody>
      </p:sp>
      <p:sp>
        <p:nvSpPr>
          <p:cNvPr id="36" name="TextBox 35"/>
          <p:cNvSpPr txBox="1"/>
          <p:nvPr/>
        </p:nvSpPr>
        <p:spPr>
          <a:xfrm>
            <a:off x="138545" y="3676287"/>
            <a:ext cx="5814645" cy="646331"/>
          </a:xfrm>
          <a:prstGeom prst="rect">
            <a:avLst/>
          </a:prstGeom>
          <a:noFill/>
        </p:spPr>
        <p:txBody>
          <a:bodyPr wrap="square" rtlCol="0">
            <a:spAutoFit/>
          </a:bodyPr>
          <a:lstStyle/>
          <a:p>
            <a:r>
              <a:rPr lang="en-US" sz="3600" b="1" dirty="0" smtClean="0">
                <a:solidFill>
                  <a:schemeClr val="tx2"/>
                </a:solidFill>
                <a:latin typeface="Cambria Math" pitchFamily="18" charset="0"/>
                <a:ea typeface="Cambria Math" pitchFamily="18" charset="0"/>
                <a:cs typeface="Times New Roman" pitchFamily="18" charset="0"/>
              </a:rPr>
              <a:t>NGUYÊN NHÂN</a:t>
            </a:r>
            <a:endParaRPr lang="en-US" sz="3600" b="1" dirty="0">
              <a:solidFill>
                <a:schemeClr val="tx2"/>
              </a:solidFill>
              <a:latin typeface="Cambria Math" pitchFamily="18" charset="0"/>
              <a:ea typeface="Cambria Math" pitchFamily="18" charset="0"/>
              <a:cs typeface="Times New Roman" pitchFamily="18" charset="0"/>
            </a:endParaRPr>
          </a:p>
        </p:txBody>
      </p:sp>
      <p:sp>
        <p:nvSpPr>
          <p:cNvPr id="37" name="TextBox 36"/>
          <p:cNvSpPr txBox="1"/>
          <p:nvPr/>
        </p:nvSpPr>
        <p:spPr>
          <a:xfrm>
            <a:off x="304800" y="4343400"/>
            <a:ext cx="8621218" cy="2092881"/>
          </a:xfrm>
          <a:prstGeom prst="rect">
            <a:avLst/>
          </a:prstGeom>
          <a:noFill/>
        </p:spPr>
        <p:txBody>
          <a:bodyPr wrap="square" rtlCol="0">
            <a:spAutoFit/>
          </a:bodyPr>
          <a:lstStyle/>
          <a:p>
            <a:pPr marL="342900" indent="-342900" algn="just">
              <a:buFont typeface="Wingdings" pitchFamily="2" charset="2"/>
              <a:buChar char="Ø"/>
            </a:pP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tưởng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sắc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bén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chiến</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đấu</a:t>
            </a:r>
            <a:endParaRPr lang="en-US" sz="26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Sự</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suy</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thoái</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về</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đạo</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đức</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lối</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sống</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có</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chiều</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hướng</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a:solidFill>
                  <a:srgbClr val="000000"/>
                </a:solidFill>
                <a:effectLst/>
                <a:latin typeface="Times New Roman" panose="02020603050405020304" pitchFamily="18" charset="0"/>
                <a:ea typeface="Helvetica Neue"/>
                <a:cs typeface="Times New Roman" panose="02020603050405020304" pitchFamily="18" charset="0"/>
              </a:rPr>
              <a:t>phát</a:t>
            </a:r>
            <a:r>
              <a:rPr lang="en-US" sz="2600" dirty="0">
                <a:solidFill>
                  <a:srgbClr val="000000"/>
                </a:solidFill>
                <a:effectLst/>
                <a:latin typeface="Times New Roman" panose="02020603050405020304" pitchFamily="18" charset="0"/>
                <a:ea typeface="Helvetica Neue"/>
                <a:cs typeface="Times New Roman" panose="02020603050405020304" pitchFamily="18" charset="0"/>
              </a:rPr>
              <a:t> </a:t>
            </a:r>
            <a:r>
              <a:rPr lang="en-US" sz="2600" dirty="0" err="1" smtClean="0">
                <a:solidFill>
                  <a:srgbClr val="000000"/>
                </a:solidFill>
                <a:effectLst/>
                <a:latin typeface="Times New Roman" panose="02020603050405020304" pitchFamily="18" charset="0"/>
                <a:ea typeface="Helvetica Neue"/>
                <a:cs typeface="Times New Roman" panose="02020603050405020304" pitchFamily="18" charset="0"/>
              </a:rPr>
              <a:t>triển</a:t>
            </a:r>
            <a:endParaRPr lang="en-US" sz="2600" dirty="0" smtClean="0">
              <a:solidFill>
                <a:srgbClr val="000000"/>
              </a:solidFill>
              <a:effectLst/>
              <a:latin typeface="Times New Roman" panose="02020603050405020304" pitchFamily="18" charset="0"/>
              <a:ea typeface="Helvetica Neue"/>
              <a:cs typeface="Times New Roman" panose="02020603050405020304" pitchFamily="18" charset="0"/>
            </a:endParaRPr>
          </a:p>
          <a:p>
            <a:pPr marL="342900" indent="-342900" algn="just">
              <a:buFont typeface="Wingdings" pitchFamily="2" charset="2"/>
              <a:buChar char="Ø"/>
            </a:pPr>
            <a:r>
              <a:rPr lang="en-US" sz="2600" dirty="0" err="1">
                <a:latin typeface="Times New Roman" panose="02020603050405020304" pitchFamily="18" charset="0"/>
                <a:cs typeface="Times New Roman" panose="02020603050405020304" pitchFamily="18" charset="0"/>
              </a:rPr>
              <a:t>Chiến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tâm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nghĩa</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9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665"/>
            <a:ext cx="9144000" cy="6858000"/>
          </a:xfrm>
          <a:prstGeom prst="rect">
            <a:avLst/>
          </a:prstGeom>
        </p:spPr>
      </p:pic>
      <p:sp>
        <p:nvSpPr>
          <p:cNvPr id="5" name="TextBox 4"/>
          <p:cNvSpPr txBox="1"/>
          <p:nvPr/>
        </p:nvSpPr>
        <p:spPr>
          <a:xfrm>
            <a:off x="483069" y="753252"/>
            <a:ext cx="4114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2.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đổi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mới</a:t>
            </a:r>
            <a:endParaRPr lang="en-US" sz="2400" dirty="0">
              <a:latin typeface="Times New Roman" pitchFamily="18" charset="0"/>
              <a:cs typeface="Times New Roman" pitchFamily="18" charset="0"/>
            </a:endParaRPr>
          </a:p>
        </p:txBody>
      </p:sp>
      <p:grpSp>
        <p:nvGrpSpPr>
          <p:cNvPr id="6" name="Group 5"/>
          <p:cNvGrpSpPr/>
          <p:nvPr/>
        </p:nvGrpSpPr>
        <p:grpSpPr>
          <a:xfrm>
            <a:off x="128906" y="1850787"/>
            <a:ext cx="456230" cy="574053"/>
            <a:chOff x="4505429" y="5199784"/>
            <a:chExt cx="1828800" cy="1828800"/>
          </a:xfrm>
        </p:grpSpPr>
        <p:sp>
          <p:nvSpPr>
            <p:cNvPr id="7"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8"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9"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10"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11"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12"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
        <p:nvSpPr>
          <p:cNvPr id="13" name="TextBox 12"/>
          <p:cNvSpPr txBox="1"/>
          <p:nvPr/>
        </p:nvSpPr>
        <p:spPr>
          <a:xfrm>
            <a:off x="483069" y="1366542"/>
            <a:ext cx="4469931" cy="1569660"/>
          </a:xfrm>
          <a:prstGeom prst="rect">
            <a:avLst/>
          </a:prstGeom>
          <a:noFill/>
          <a:ln>
            <a:solidFill>
              <a:schemeClr val="tx1"/>
            </a:solidFill>
          </a:ln>
        </p:spPr>
        <p:txBody>
          <a:bodyPr wrap="square" rtlCol="0">
            <a:spAutoFit/>
          </a:bodyPr>
          <a:lstStyle/>
          <a:p>
            <a:pPr lvl="0" algn="just"/>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VI(12-1986)</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then </a:t>
            </a:r>
            <a:r>
              <a:rPr lang="en-US" sz="2400" dirty="0" err="1" smtClean="0">
                <a:latin typeface="Times New Roman" pitchFamily="18" charset="0"/>
                <a:cs typeface="Times New Roman" pitchFamily="18" charset="0"/>
              </a:rPr>
              <a:t>chốt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CNXH</a:t>
            </a:r>
          </a:p>
        </p:txBody>
      </p:sp>
      <p:sp>
        <p:nvSpPr>
          <p:cNvPr id="21" name="TextBox 20"/>
          <p:cNvSpPr txBox="1"/>
          <p:nvPr/>
        </p:nvSpPr>
        <p:spPr>
          <a:xfrm>
            <a:off x="476142" y="3333832"/>
            <a:ext cx="4509829" cy="2308324"/>
          </a:xfrm>
          <a:prstGeom prst="rect">
            <a:avLst/>
          </a:prstGeom>
          <a:noFill/>
          <a:ln>
            <a:solidFill>
              <a:schemeClr val="tx1"/>
            </a:solidFill>
          </a:ln>
        </p:spPr>
        <p:txBody>
          <a:bodyPr wrap="square" rtlCol="0">
            <a:spAutoFit/>
          </a:bodyPr>
          <a:lstStyle/>
          <a:p>
            <a:pPr lvl="0" algn="just"/>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VII, VIII, IX, X, XI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nền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tinh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vừa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mục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tiêu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vừa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động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lực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phát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triển</a:t>
            </a:r>
            <a:endParaRPr lang="en-US" sz="2400" i="1" dirty="0" smtClean="0">
              <a:latin typeface="Times New Roman" pitchFamily="18" charset="0"/>
              <a:cs typeface="Times New Roman" pitchFamily="18" charset="0"/>
            </a:endParaRPr>
          </a:p>
        </p:txBody>
      </p:sp>
      <p:grpSp>
        <p:nvGrpSpPr>
          <p:cNvPr id="22" name="Group 21"/>
          <p:cNvGrpSpPr/>
          <p:nvPr/>
        </p:nvGrpSpPr>
        <p:grpSpPr>
          <a:xfrm>
            <a:off x="86353" y="4032470"/>
            <a:ext cx="456230" cy="574053"/>
            <a:chOff x="4505429" y="5199784"/>
            <a:chExt cx="1828800" cy="1828800"/>
          </a:xfrm>
        </p:grpSpPr>
        <p:sp>
          <p:nvSpPr>
            <p:cNvPr id="23" name="object 37"/>
            <p:cNvSpPr/>
            <p:nvPr/>
          </p:nvSpPr>
          <p:spPr>
            <a:xfrm>
              <a:off x="4505429" y="5199784"/>
              <a:ext cx="1828800" cy="1828800"/>
            </a:xfrm>
            <a:custGeom>
              <a:avLst/>
              <a:gdLst/>
              <a:ahLst/>
              <a:cxnLst/>
              <a:rect l="l" t="t" r="r" b="b"/>
              <a:pathLst>
                <a:path w="1169670" h="1166495">
                  <a:moveTo>
                    <a:pt x="583496" y="0"/>
                  </a:moveTo>
                  <a:lnTo>
                    <a:pt x="524076" y="3026"/>
                  </a:lnTo>
                  <a:lnTo>
                    <a:pt x="466318" y="11906"/>
                  </a:lnTo>
                  <a:lnTo>
                    <a:pt x="410521" y="26340"/>
                  </a:lnTo>
                  <a:lnTo>
                    <a:pt x="356985" y="46029"/>
                  </a:lnTo>
                  <a:lnTo>
                    <a:pt x="306010" y="70673"/>
                  </a:lnTo>
                  <a:lnTo>
                    <a:pt x="257895" y="99973"/>
                  </a:lnTo>
                  <a:lnTo>
                    <a:pt x="212940" y="133629"/>
                  </a:lnTo>
                  <a:lnTo>
                    <a:pt x="171445" y="171341"/>
                  </a:lnTo>
                  <a:lnTo>
                    <a:pt x="133710" y="212811"/>
                  </a:lnTo>
                  <a:lnTo>
                    <a:pt x="100034" y="257739"/>
                  </a:lnTo>
                  <a:lnTo>
                    <a:pt x="70716" y="305824"/>
                  </a:lnTo>
                  <a:lnTo>
                    <a:pt x="46057" y="356769"/>
                  </a:lnTo>
                  <a:lnTo>
                    <a:pt x="26357" y="410273"/>
                  </a:lnTo>
                  <a:lnTo>
                    <a:pt x="11913" y="466037"/>
                  </a:lnTo>
                  <a:lnTo>
                    <a:pt x="3028" y="523761"/>
                  </a:lnTo>
                  <a:lnTo>
                    <a:pt x="0" y="583146"/>
                  </a:lnTo>
                  <a:lnTo>
                    <a:pt x="763" y="613233"/>
                  </a:lnTo>
                  <a:lnTo>
                    <a:pt x="6757" y="672159"/>
                  </a:lnTo>
                  <a:lnTo>
                    <a:pt x="18459" y="729180"/>
                  </a:lnTo>
                  <a:lnTo>
                    <a:pt x="35569" y="784008"/>
                  </a:lnTo>
                  <a:lnTo>
                    <a:pt x="57786" y="836354"/>
                  </a:lnTo>
                  <a:lnTo>
                    <a:pt x="84812" y="885927"/>
                  </a:lnTo>
                  <a:lnTo>
                    <a:pt x="116346" y="932440"/>
                  </a:lnTo>
                  <a:lnTo>
                    <a:pt x="152089" y="975601"/>
                  </a:lnTo>
                  <a:lnTo>
                    <a:pt x="191742" y="1015123"/>
                  </a:lnTo>
                  <a:lnTo>
                    <a:pt x="235004" y="1050716"/>
                  </a:lnTo>
                  <a:lnTo>
                    <a:pt x="281576" y="1082090"/>
                  </a:lnTo>
                  <a:lnTo>
                    <a:pt x="331159" y="1108956"/>
                  </a:lnTo>
                  <a:lnTo>
                    <a:pt x="383452" y="1131025"/>
                  </a:lnTo>
                  <a:lnTo>
                    <a:pt x="438156" y="1148008"/>
                  </a:lnTo>
                  <a:lnTo>
                    <a:pt x="494971" y="1159615"/>
                  </a:lnTo>
                  <a:lnTo>
                    <a:pt x="553598" y="1165557"/>
                  </a:lnTo>
                  <a:lnTo>
                    <a:pt x="583497" y="1166314"/>
                  </a:lnTo>
                  <a:lnTo>
                    <a:pt x="613607" y="1165557"/>
                  </a:lnTo>
                  <a:lnTo>
                    <a:pt x="672615" y="1159615"/>
                  </a:lnTo>
                  <a:lnTo>
                    <a:pt x="729762" y="1148008"/>
                  </a:lnTo>
                  <a:lnTo>
                    <a:pt x="784752" y="1131025"/>
                  </a:lnTo>
                  <a:lnTo>
                    <a:pt x="837288" y="1108956"/>
                  </a:lnTo>
                  <a:lnTo>
                    <a:pt x="887075" y="1082090"/>
                  </a:lnTo>
                  <a:lnTo>
                    <a:pt x="933815" y="1050716"/>
                  </a:lnTo>
                  <a:lnTo>
                    <a:pt x="977214" y="1015123"/>
                  </a:lnTo>
                  <a:lnTo>
                    <a:pt x="1016974" y="975601"/>
                  </a:lnTo>
                  <a:lnTo>
                    <a:pt x="1052799" y="932440"/>
                  </a:lnTo>
                  <a:lnTo>
                    <a:pt x="1084393" y="885927"/>
                  </a:lnTo>
                  <a:lnTo>
                    <a:pt x="1111460" y="836354"/>
                  </a:lnTo>
                  <a:lnTo>
                    <a:pt x="1133704" y="784008"/>
                  </a:lnTo>
                  <a:lnTo>
                    <a:pt x="1150828" y="729180"/>
                  </a:lnTo>
                  <a:lnTo>
                    <a:pt x="1162536" y="672159"/>
                  </a:lnTo>
                  <a:lnTo>
                    <a:pt x="1168532" y="613233"/>
                  </a:lnTo>
                  <a:lnTo>
                    <a:pt x="1169296" y="583146"/>
                  </a:lnTo>
                  <a:lnTo>
                    <a:pt x="1168532" y="553265"/>
                  </a:lnTo>
                  <a:lnTo>
                    <a:pt x="1162536" y="494673"/>
                  </a:lnTo>
                  <a:lnTo>
                    <a:pt x="1150828" y="437891"/>
                  </a:lnTo>
                  <a:lnTo>
                    <a:pt x="1133704" y="383220"/>
                  </a:lnTo>
                  <a:lnTo>
                    <a:pt x="1111460" y="330958"/>
                  </a:lnTo>
                  <a:lnTo>
                    <a:pt x="1084393" y="281405"/>
                  </a:lnTo>
                  <a:lnTo>
                    <a:pt x="1052798" y="234861"/>
                  </a:lnTo>
                  <a:lnTo>
                    <a:pt x="1016973" y="191625"/>
                  </a:lnTo>
                  <a:lnTo>
                    <a:pt x="977213" y="151997"/>
                  </a:lnTo>
                  <a:lnTo>
                    <a:pt x="933815" y="116275"/>
                  </a:lnTo>
                  <a:lnTo>
                    <a:pt x="887074" y="84760"/>
                  </a:lnTo>
                  <a:lnTo>
                    <a:pt x="837287" y="57751"/>
                  </a:lnTo>
                  <a:lnTo>
                    <a:pt x="784751" y="35547"/>
                  </a:lnTo>
                  <a:lnTo>
                    <a:pt x="729761" y="18448"/>
                  </a:lnTo>
                  <a:lnTo>
                    <a:pt x="672614" y="6753"/>
                  </a:lnTo>
                  <a:lnTo>
                    <a:pt x="613606" y="762"/>
                  </a:lnTo>
                  <a:lnTo>
                    <a:pt x="583496" y="0"/>
                  </a:lnTo>
                  <a:close/>
                </a:path>
              </a:pathLst>
            </a:custGeom>
            <a:solidFill>
              <a:srgbClr val="C63915"/>
            </a:solidFill>
          </p:spPr>
          <p:txBody>
            <a:bodyPr wrap="square" lIns="0" tIns="0" rIns="0" bIns="0" rtlCol="0"/>
            <a:lstStyle/>
            <a:p>
              <a:endParaRPr/>
            </a:p>
          </p:txBody>
        </p:sp>
        <p:sp>
          <p:nvSpPr>
            <p:cNvPr id="24" name="object 38"/>
            <p:cNvSpPr/>
            <p:nvPr/>
          </p:nvSpPr>
          <p:spPr>
            <a:xfrm>
              <a:off x="5377747" y="5545845"/>
              <a:ext cx="956099" cy="1439545"/>
            </a:xfrm>
            <a:custGeom>
              <a:avLst/>
              <a:gdLst/>
              <a:ahLst/>
              <a:cxnLst/>
              <a:rect l="l" t="t" r="r" b="b"/>
              <a:pathLst>
                <a:path w="611504" h="918210">
                  <a:moveTo>
                    <a:pt x="160407" y="0"/>
                  </a:moveTo>
                  <a:lnTo>
                    <a:pt x="160407" y="183511"/>
                  </a:lnTo>
                  <a:lnTo>
                    <a:pt x="146457" y="183511"/>
                  </a:lnTo>
                  <a:lnTo>
                    <a:pt x="146457" y="199782"/>
                  </a:lnTo>
                  <a:lnTo>
                    <a:pt x="0" y="199782"/>
                  </a:lnTo>
                  <a:lnTo>
                    <a:pt x="0" y="780623"/>
                  </a:lnTo>
                  <a:lnTo>
                    <a:pt x="206901" y="917699"/>
                  </a:lnTo>
                  <a:lnTo>
                    <a:pt x="234755" y="908082"/>
                  </a:lnTo>
                  <a:lnTo>
                    <a:pt x="288427" y="884796"/>
                  </a:lnTo>
                  <a:lnTo>
                    <a:pt x="339118" y="856382"/>
                  </a:lnTo>
                  <a:lnTo>
                    <a:pt x="386508" y="823167"/>
                  </a:lnTo>
                  <a:lnTo>
                    <a:pt x="430273" y="785481"/>
                  </a:lnTo>
                  <a:lnTo>
                    <a:pt x="470094" y="743651"/>
                  </a:lnTo>
                  <a:lnTo>
                    <a:pt x="505648" y="698006"/>
                  </a:lnTo>
                  <a:lnTo>
                    <a:pt x="536614" y="648875"/>
                  </a:lnTo>
                  <a:lnTo>
                    <a:pt x="562671" y="596585"/>
                  </a:lnTo>
                  <a:lnTo>
                    <a:pt x="583497" y="541466"/>
                  </a:lnTo>
                  <a:lnTo>
                    <a:pt x="598771" y="483845"/>
                  </a:lnTo>
                  <a:lnTo>
                    <a:pt x="608171" y="424051"/>
                  </a:lnTo>
                  <a:lnTo>
                    <a:pt x="611376" y="362412"/>
                  </a:lnTo>
                  <a:lnTo>
                    <a:pt x="610983" y="345350"/>
                  </a:lnTo>
                  <a:lnTo>
                    <a:pt x="609944" y="328725"/>
                  </a:lnTo>
                  <a:lnTo>
                    <a:pt x="608463" y="312100"/>
                  </a:lnTo>
                  <a:lnTo>
                    <a:pt x="606747" y="295039"/>
                  </a:lnTo>
                  <a:lnTo>
                    <a:pt x="160407" y="0"/>
                  </a:lnTo>
                  <a:close/>
                </a:path>
              </a:pathLst>
            </a:custGeom>
            <a:solidFill>
              <a:srgbClr val="A41200"/>
            </a:solidFill>
          </p:spPr>
          <p:txBody>
            <a:bodyPr wrap="square" lIns="0" tIns="0" rIns="0" bIns="0" rtlCol="0"/>
            <a:lstStyle/>
            <a:p>
              <a:endParaRPr/>
            </a:p>
          </p:txBody>
        </p:sp>
        <p:sp>
          <p:nvSpPr>
            <p:cNvPr id="25" name="object 39"/>
            <p:cNvSpPr/>
            <p:nvPr/>
          </p:nvSpPr>
          <p:spPr>
            <a:xfrm>
              <a:off x="5026310" y="5491139"/>
              <a:ext cx="770438" cy="907929"/>
            </a:xfrm>
            <a:custGeom>
              <a:avLst/>
              <a:gdLst/>
              <a:ahLst/>
              <a:cxnLst/>
              <a:rect l="l" t="t" r="r" b="b"/>
              <a:pathLst>
                <a:path w="492759" h="579120">
                  <a:moveTo>
                    <a:pt x="250349" y="0"/>
                  </a:moveTo>
                  <a:lnTo>
                    <a:pt x="179653" y="7741"/>
                  </a:lnTo>
                  <a:lnTo>
                    <a:pt x="122705" y="29215"/>
                  </a:lnTo>
                  <a:lnTo>
                    <a:pt x="78270" y="61790"/>
                  </a:lnTo>
                  <a:lnTo>
                    <a:pt x="45111" y="102839"/>
                  </a:lnTo>
                  <a:lnTo>
                    <a:pt x="21991" y="149733"/>
                  </a:lnTo>
                  <a:lnTo>
                    <a:pt x="7674" y="199841"/>
                  </a:lnTo>
                  <a:lnTo>
                    <a:pt x="924" y="250536"/>
                  </a:lnTo>
                  <a:lnTo>
                    <a:pt x="0" y="275282"/>
                  </a:lnTo>
                  <a:lnTo>
                    <a:pt x="503" y="299188"/>
                  </a:lnTo>
                  <a:lnTo>
                    <a:pt x="5176" y="343169"/>
                  </a:lnTo>
                  <a:lnTo>
                    <a:pt x="19029" y="394629"/>
                  </a:lnTo>
                  <a:lnTo>
                    <a:pt x="39479" y="432082"/>
                  </a:lnTo>
                  <a:lnTo>
                    <a:pt x="69625" y="474148"/>
                  </a:lnTo>
                  <a:lnTo>
                    <a:pt x="83031" y="494388"/>
                  </a:lnTo>
                  <a:lnTo>
                    <a:pt x="93916" y="516538"/>
                  </a:lnTo>
                  <a:lnTo>
                    <a:pt x="101222" y="542427"/>
                  </a:lnTo>
                  <a:lnTo>
                    <a:pt x="103892" y="573886"/>
                  </a:lnTo>
                  <a:lnTo>
                    <a:pt x="103892" y="578528"/>
                  </a:lnTo>
                  <a:lnTo>
                    <a:pt x="385180" y="578528"/>
                  </a:lnTo>
                  <a:lnTo>
                    <a:pt x="394822" y="518124"/>
                  </a:lnTo>
                  <a:lnTo>
                    <a:pt x="422019" y="471655"/>
                  </a:lnTo>
                  <a:lnTo>
                    <a:pt x="441391" y="443192"/>
                  </a:lnTo>
                  <a:lnTo>
                    <a:pt x="464179" y="406598"/>
                  </a:lnTo>
                  <a:lnTo>
                    <a:pt x="481193" y="363293"/>
                  </a:lnTo>
                  <a:lnTo>
                    <a:pt x="488962" y="322872"/>
                  </a:lnTo>
                  <a:lnTo>
                    <a:pt x="492380" y="276312"/>
                  </a:lnTo>
                  <a:lnTo>
                    <a:pt x="492059" y="251561"/>
                  </a:lnTo>
                  <a:lnTo>
                    <a:pt x="486555" y="200783"/>
                  </a:lnTo>
                  <a:lnTo>
                    <a:pt x="473506" y="150517"/>
                  </a:lnTo>
                  <a:lnTo>
                    <a:pt x="451633" y="103425"/>
                  </a:lnTo>
                  <a:lnTo>
                    <a:pt x="419659" y="62167"/>
                  </a:lnTo>
                  <a:lnTo>
                    <a:pt x="376306" y="29403"/>
                  </a:lnTo>
                  <a:lnTo>
                    <a:pt x="320295" y="7794"/>
                  </a:lnTo>
                  <a:lnTo>
                    <a:pt x="287144" y="2004"/>
                  </a:lnTo>
                  <a:lnTo>
                    <a:pt x="250349" y="0"/>
                  </a:lnTo>
                  <a:close/>
                </a:path>
              </a:pathLst>
            </a:custGeom>
            <a:solidFill>
              <a:srgbClr val="E3C231"/>
            </a:solidFill>
          </p:spPr>
          <p:txBody>
            <a:bodyPr wrap="square" lIns="0" tIns="0" rIns="0" bIns="0" rtlCol="0"/>
            <a:lstStyle/>
            <a:p>
              <a:endParaRPr/>
            </a:p>
          </p:txBody>
        </p:sp>
        <p:sp>
          <p:nvSpPr>
            <p:cNvPr id="26" name="object 40"/>
            <p:cNvSpPr/>
            <p:nvPr/>
          </p:nvSpPr>
          <p:spPr>
            <a:xfrm>
              <a:off x="5421368" y="5491139"/>
              <a:ext cx="375290" cy="1005492"/>
            </a:xfrm>
            <a:custGeom>
              <a:avLst/>
              <a:gdLst/>
              <a:ahLst/>
              <a:cxnLst/>
              <a:rect l="l" t="t" r="r" b="b"/>
              <a:pathLst>
                <a:path w="240029" h="641350">
                  <a:moveTo>
                    <a:pt x="0" y="0"/>
                  </a:moveTo>
                  <a:lnTo>
                    <a:pt x="0" y="641259"/>
                  </a:lnTo>
                  <a:lnTo>
                    <a:pt x="132508" y="641259"/>
                  </a:lnTo>
                  <a:lnTo>
                    <a:pt x="132508" y="573886"/>
                  </a:lnTo>
                  <a:lnTo>
                    <a:pt x="134972" y="543101"/>
                  </a:lnTo>
                  <a:lnTo>
                    <a:pt x="142149" y="518124"/>
                  </a:lnTo>
                  <a:lnTo>
                    <a:pt x="153716" y="495470"/>
                  </a:lnTo>
                  <a:lnTo>
                    <a:pt x="169347" y="471655"/>
                  </a:lnTo>
                  <a:lnTo>
                    <a:pt x="188718" y="443192"/>
                  </a:lnTo>
                  <a:lnTo>
                    <a:pt x="211507" y="406598"/>
                  </a:lnTo>
                  <a:lnTo>
                    <a:pt x="228527" y="363407"/>
                  </a:lnTo>
                  <a:lnTo>
                    <a:pt x="236317" y="323153"/>
                  </a:lnTo>
                  <a:lnTo>
                    <a:pt x="239783" y="276799"/>
                  </a:lnTo>
                  <a:lnTo>
                    <a:pt x="239498" y="252155"/>
                  </a:lnTo>
                  <a:lnTo>
                    <a:pt x="234101" y="201578"/>
                  </a:lnTo>
                  <a:lnTo>
                    <a:pt x="221210" y="151472"/>
                  </a:lnTo>
                  <a:lnTo>
                    <a:pt x="199559" y="104465"/>
                  </a:lnTo>
                  <a:lnTo>
                    <a:pt x="167880" y="63185"/>
                  </a:lnTo>
                  <a:lnTo>
                    <a:pt x="124906" y="30262"/>
                  </a:lnTo>
                  <a:lnTo>
                    <a:pt x="69368" y="8324"/>
                  </a:lnTo>
                  <a:lnTo>
                    <a:pt x="36492" y="2296"/>
                  </a:lnTo>
                  <a:lnTo>
                    <a:pt x="0" y="0"/>
                  </a:lnTo>
                  <a:close/>
                </a:path>
              </a:pathLst>
            </a:custGeom>
            <a:solidFill>
              <a:srgbClr val="E19E35"/>
            </a:solidFill>
          </p:spPr>
          <p:txBody>
            <a:bodyPr wrap="square" lIns="0" tIns="0" rIns="0" bIns="0" rtlCol="0"/>
            <a:lstStyle/>
            <a:p>
              <a:endParaRPr/>
            </a:p>
          </p:txBody>
        </p:sp>
        <p:sp>
          <p:nvSpPr>
            <p:cNvPr id="27" name="object 41"/>
            <p:cNvSpPr/>
            <p:nvPr/>
          </p:nvSpPr>
          <p:spPr>
            <a:xfrm>
              <a:off x="5188747" y="6390864"/>
              <a:ext cx="233316" cy="190147"/>
            </a:xfrm>
            <a:custGeom>
              <a:avLst/>
              <a:gdLst/>
              <a:ahLst/>
              <a:cxnLst/>
              <a:rect l="l" t="t" r="r" b="b"/>
              <a:pathLst>
                <a:path w="149225" h="121285">
                  <a:moveTo>
                    <a:pt x="0" y="120811"/>
                  </a:moveTo>
                  <a:lnTo>
                    <a:pt x="148780" y="120811"/>
                  </a:lnTo>
                  <a:lnTo>
                    <a:pt x="148779" y="0"/>
                  </a:lnTo>
                  <a:lnTo>
                    <a:pt x="0" y="0"/>
                  </a:lnTo>
                  <a:lnTo>
                    <a:pt x="0" y="120811"/>
                  </a:lnTo>
                  <a:close/>
                </a:path>
              </a:pathLst>
            </a:custGeom>
            <a:solidFill>
              <a:srgbClr val="503323"/>
            </a:solidFill>
          </p:spPr>
          <p:txBody>
            <a:bodyPr wrap="square" lIns="0" tIns="0" rIns="0" bIns="0" rtlCol="0"/>
            <a:lstStyle/>
            <a:p>
              <a:endParaRPr/>
            </a:p>
          </p:txBody>
        </p:sp>
        <p:sp>
          <p:nvSpPr>
            <p:cNvPr id="28" name="object 43"/>
            <p:cNvSpPr/>
            <p:nvPr/>
          </p:nvSpPr>
          <p:spPr>
            <a:xfrm>
              <a:off x="5421369" y="6390864"/>
              <a:ext cx="207502" cy="190147"/>
            </a:xfrm>
            <a:custGeom>
              <a:avLst/>
              <a:gdLst/>
              <a:ahLst/>
              <a:cxnLst/>
              <a:rect l="l" t="t" r="r" b="b"/>
              <a:pathLst>
                <a:path w="132715" h="121285">
                  <a:moveTo>
                    <a:pt x="0" y="0"/>
                  </a:moveTo>
                  <a:lnTo>
                    <a:pt x="0" y="120811"/>
                  </a:lnTo>
                  <a:lnTo>
                    <a:pt x="132507" y="120811"/>
                  </a:lnTo>
                  <a:lnTo>
                    <a:pt x="132507" y="0"/>
                  </a:lnTo>
                  <a:lnTo>
                    <a:pt x="0" y="0"/>
                  </a:lnTo>
                  <a:close/>
                </a:path>
              </a:pathLst>
            </a:custGeom>
            <a:solidFill>
              <a:srgbClr val="38281B"/>
            </a:solidFill>
          </p:spPr>
          <p:txBody>
            <a:bodyPr wrap="square" lIns="0" tIns="0" rIns="0" bIns="0" rtlCol="0"/>
            <a:lstStyle/>
            <a:p>
              <a:endParaRPr/>
            </a:p>
          </p:txBody>
        </p:sp>
      </p:grpSp>
    </p:spTree>
    <p:extLst>
      <p:ext uri="{BB962C8B-B14F-4D97-AF65-F5344CB8AC3E}">
        <p14:creationId xmlns:p14="http://schemas.microsoft.com/office/powerpoint/2010/main" val="2453004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1400</Words>
  <Application>Microsoft Office PowerPoint</Application>
  <PresentationFormat>On-screen Show (4:3)</PresentationFormat>
  <Paragraphs>118</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NỘI DUNG THUYẾT TRÌNH</vt:lpstr>
      <vt:lpstr>Quan điểm, chủ trương về xây dựng nền văn hóa mới. </vt:lpstr>
      <vt:lpstr>PowerPoint Presentation</vt:lpstr>
      <vt:lpstr>Trong những năm 1955-1986 </vt:lpstr>
      <vt:lpstr>Mục tiêu</vt:lpstr>
      <vt:lpstr>PowerPoint Presentation</vt:lpstr>
      <vt:lpstr>PowerPoint Presentation</vt:lpstr>
      <vt:lpstr>PowerPoint Presentation</vt:lpstr>
      <vt:lpstr>PowerPoint Presentation</vt:lpstr>
      <vt:lpstr>b) Quan điểm chỉ đạo và chủ trương về xây dựng và phát triển nền văn hóa </vt:lpstr>
      <vt:lpstr>VĂN HÓA LÀ NỀN TẢNG TINH THẦN CỦA XÃ HỘI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“Vào WTO không chỉ là Hội nhập kinh tế quốc tế mà còn là Hội nhập văn hóa, hoặc đúng hơn là Hội nhập văn hóa để Hội nhập thành công trong kinh tế” </vt:lpstr>
      <vt:lpstr>PowerPoint Presentation</vt:lpstr>
      <vt:lpstr>PowerPoint Presentation</vt:lpstr>
      <vt:lpstr>PowerPoint Presentation</vt:lpstr>
      <vt:lpstr>1. Văn hóa là nền tảng…của xã hội</vt:lpstr>
      <vt:lpstr>2.nhiệm vụ đầu tiên về xây dựng văn hóa của nước Việt Nam độc lập là</vt:lpstr>
      <vt:lpstr>3. Chiến lược phát triển kinh tế - xã hội 2011- 2020 xác định</vt:lpstr>
      <vt:lpstr>4. Có bao nhiêu quan điểm chỉ đạo và chủ trương về xây dựng, phát triển nền văn hóa</vt:lpstr>
      <vt:lpstr>5. Quốc sách hàng đầu để phát huy nhân tố con người, động lực trực tiếp của sự phát triển xã hội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ĐƯỜNG LỐI CÁCH MẠNG CỦA ĐẢNG CỘNG SẢN VIỆT NAM</dc:title>
  <dc:creator>TRAM</dc:creator>
  <cp:lastModifiedBy>TRAM</cp:lastModifiedBy>
  <cp:revision>39</cp:revision>
  <dcterms:created xsi:type="dcterms:W3CDTF">2017-05-18T12:25:49Z</dcterms:created>
  <dcterms:modified xsi:type="dcterms:W3CDTF">2017-06-06T14:20:23Z</dcterms:modified>
</cp:coreProperties>
</file>