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20/03/2018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20/03/2018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ProTOTYPING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4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đạt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ràng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6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Ư</a:t>
            </a:r>
            <a:r>
              <a:rPr lang="en-US" dirty="0" smtClean="0"/>
              <a:t>u </a:t>
            </a:r>
            <a:r>
              <a:rPr lang="en-US" dirty="0" err="1" smtClean="0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sớm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sớm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58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nhầm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lẫn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8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Spiral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5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92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</TotalTime>
  <Words>202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Tahoma</vt:lpstr>
      <vt:lpstr>Times New Roman</vt:lpstr>
      <vt:lpstr>Vapor Trail</vt:lpstr>
      <vt:lpstr>ProTOTYPING MODEL</vt:lpstr>
      <vt:lpstr>Áp dụng khi nào</vt:lpstr>
      <vt:lpstr>Ưu điểm</vt:lpstr>
      <vt:lpstr>Nhược điểm </vt:lpstr>
      <vt:lpstr>Spiral Model</vt:lpstr>
      <vt:lpstr>Áp dụng khi nào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ProTOTYPING MODEL</dc:title>
  <dc:creator>Đạt Trần Hoàng</dc:creator>
  <cp:lastModifiedBy>Đạt Trần Hoàng</cp:lastModifiedBy>
  <cp:revision>4</cp:revision>
  <dcterms:created xsi:type="dcterms:W3CDTF">2018-03-20T08:34:17Z</dcterms:created>
  <dcterms:modified xsi:type="dcterms:W3CDTF">2018-03-20T08:58:27Z</dcterms:modified>
</cp:coreProperties>
</file>