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620BF-6D9F-47DF-9784-1D51E80126D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3697EBE-AF15-4457-8B49-D200E2003BE4}">
      <dgm:prSet phldrT="[Text]" custT="1"/>
      <dgm:spPr/>
      <dgm:t>
        <a:bodyPr/>
        <a:lstStyle/>
        <a:p>
          <a:r>
            <a:rPr lang="en-US" sz="2800" dirty="0" err="1" smtClean="0"/>
            <a:t>Lý</a:t>
          </a:r>
          <a:r>
            <a:rPr lang="en-US" sz="2800" dirty="0" smtClean="0"/>
            <a:t> </a:t>
          </a:r>
          <a:r>
            <a:rPr lang="en-US" sz="2800" dirty="0" err="1" smtClean="0"/>
            <a:t>thuyết</a:t>
          </a:r>
          <a:r>
            <a:rPr lang="en-US" sz="2800" dirty="0" smtClean="0"/>
            <a:t> </a:t>
          </a:r>
          <a:r>
            <a:rPr lang="en-US" sz="2800" dirty="0" err="1" smtClean="0"/>
            <a:t>về</a:t>
          </a:r>
          <a:r>
            <a:rPr lang="en-US" sz="2800" dirty="0" smtClean="0"/>
            <a:t> </a:t>
          </a:r>
          <a:r>
            <a:rPr lang="en-US" sz="2800" dirty="0" err="1" smtClean="0"/>
            <a:t>Nhu</a:t>
          </a:r>
          <a:r>
            <a:rPr lang="en-US" sz="2800" dirty="0" smtClean="0"/>
            <a:t> </a:t>
          </a:r>
          <a:r>
            <a:rPr lang="en-US" sz="2800" dirty="0" err="1" smtClean="0"/>
            <a:t>cầu</a:t>
          </a:r>
          <a:endParaRPr lang="en-US" sz="2800" dirty="0"/>
        </a:p>
      </dgm:t>
    </dgm:pt>
    <dgm:pt modelId="{366F1D1C-B1E9-406D-AECF-CDBD6A03D791}" type="parTrans" cxnId="{B827F18F-2D76-4E13-9CDE-930C71FDE7A5}">
      <dgm:prSet/>
      <dgm:spPr/>
      <dgm:t>
        <a:bodyPr/>
        <a:lstStyle/>
        <a:p>
          <a:endParaRPr lang="en-US"/>
        </a:p>
      </dgm:t>
    </dgm:pt>
    <dgm:pt modelId="{EAFAAE36-5BF5-4B16-A6E3-40FE348FA18F}" type="sibTrans" cxnId="{B827F18F-2D76-4E13-9CDE-930C71FDE7A5}">
      <dgm:prSet/>
      <dgm:spPr/>
      <dgm:t>
        <a:bodyPr/>
        <a:lstStyle/>
        <a:p>
          <a:endParaRPr lang="en-US"/>
        </a:p>
      </dgm:t>
    </dgm:pt>
    <dgm:pt modelId="{32D8D10B-174B-4399-82D7-3B263DCCEC08}">
      <dgm:prSet phldrT="[Text]" custT="1"/>
      <dgm:spPr/>
      <dgm:t>
        <a:bodyPr/>
        <a:lstStyle/>
        <a:p>
          <a:r>
            <a:rPr lang="en-US" sz="2800" dirty="0" err="1" smtClean="0"/>
            <a:t>Lý</a:t>
          </a:r>
          <a:r>
            <a:rPr lang="en-US" sz="2800" dirty="0" smtClean="0"/>
            <a:t> </a:t>
          </a:r>
          <a:r>
            <a:rPr lang="en-US" sz="2800" dirty="0" err="1" smtClean="0"/>
            <a:t>thuyết</a:t>
          </a:r>
          <a:r>
            <a:rPr lang="en-US" sz="2800" dirty="0" smtClean="0"/>
            <a:t> </a:t>
          </a:r>
          <a:r>
            <a:rPr lang="en-US" sz="2800" dirty="0" err="1" smtClean="0"/>
            <a:t>về</a:t>
          </a:r>
          <a:r>
            <a:rPr lang="en-US" sz="2800" dirty="0" smtClean="0"/>
            <a:t> </a:t>
          </a:r>
          <a:r>
            <a:rPr lang="en-US" sz="2800" dirty="0" err="1" smtClean="0"/>
            <a:t>Động</a:t>
          </a:r>
          <a:r>
            <a:rPr lang="en-US" sz="2800" dirty="0" smtClean="0"/>
            <a:t> </a:t>
          </a:r>
          <a:r>
            <a:rPr lang="en-US" sz="2800" dirty="0" err="1" smtClean="0"/>
            <a:t>cơ</a:t>
          </a:r>
          <a:endParaRPr lang="en-US" sz="2800" dirty="0"/>
        </a:p>
      </dgm:t>
    </dgm:pt>
    <dgm:pt modelId="{BE3697A7-D416-43DD-8B1C-4E6636D49D18}" type="parTrans" cxnId="{95581F96-099A-444A-8795-D641CB1FEC92}">
      <dgm:prSet/>
      <dgm:spPr/>
      <dgm:t>
        <a:bodyPr/>
        <a:lstStyle/>
        <a:p>
          <a:endParaRPr lang="en-US"/>
        </a:p>
      </dgm:t>
    </dgm:pt>
    <dgm:pt modelId="{8532D24E-609B-422E-8692-F862F6219E8B}" type="sibTrans" cxnId="{95581F96-099A-444A-8795-D641CB1FEC92}">
      <dgm:prSet/>
      <dgm:spPr/>
      <dgm:t>
        <a:bodyPr/>
        <a:lstStyle/>
        <a:p>
          <a:endParaRPr lang="en-US"/>
        </a:p>
      </dgm:t>
    </dgm:pt>
    <dgm:pt modelId="{14796139-6276-44D9-83FF-C410967ED06E}" type="pres">
      <dgm:prSet presAssocID="{292620BF-6D9F-47DF-9784-1D51E80126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8C13B6-F313-4B31-A178-68060DE00ECE}" type="pres">
      <dgm:prSet presAssocID="{23697EBE-AF15-4457-8B49-D200E2003BE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D4EFE-196B-47A3-AEFB-FA0B7986850D}" type="pres">
      <dgm:prSet presAssocID="{EAFAAE36-5BF5-4B16-A6E3-40FE348FA18F}" presName="spacer" presStyleCnt="0"/>
      <dgm:spPr/>
    </dgm:pt>
    <dgm:pt modelId="{47BB8754-8497-469E-A341-9B627E5350C9}" type="pres">
      <dgm:prSet presAssocID="{32D8D10B-174B-4399-82D7-3B263DCCEC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24289-B017-4007-B867-E6C06226E78B}" type="presOf" srcId="{292620BF-6D9F-47DF-9784-1D51E80126D6}" destId="{14796139-6276-44D9-83FF-C410967ED06E}" srcOrd="0" destOrd="0" presId="urn:microsoft.com/office/officeart/2005/8/layout/vList2"/>
    <dgm:cxn modelId="{95581F96-099A-444A-8795-D641CB1FEC92}" srcId="{292620BF-6D9F-47DF-9784-1D51E80126D6}" destId="{32D8D10B-174B-4399-82D7-3B263DCCEC08}" srcOrd="1" destOrd="0" parTransId="{BE3697A7-D416-43DD-8B1C-4E6636D49D18}" sibTransId="{8532D24E-609B-422E-8692-F862F6219E8B}"/>
    <dgm:cxn modelId="{B827F18F-2D76-4E13-9CDE-930C71FDE7A5}" srcId="{292620BF-6D9F-47DF-9784-1D51E80126D6}" destId="{23697EBE-AF15-4457-8B49-D200E2003BE4}" srcOrd="0" destOrd="0" parTransId="{366F1D1C-B1E9-406D-AECF-CDBD6A03D791}" sibTransId="{EAFAAE36-5BF5-4B16-A6E3-40FE348FA18F}"/>
    <dgm:cxn modelId="{8A460762-DCD3-4887-BAFE-CDF5F18D67AD}" type="presOf" srcId="{32D8D10B-174B-4399-82D7-3B263DCCEC08}" destId="{47BB8754-8497-469E-A341-9B627E5350C9}" srcOrd="0" destOrd="0" presId="urn:microsoft.com/office/officeart/2005/8/layout/vList2"/>
    <dgm:cxn modelId="{9AC1E713-0B59-4B6D-BAA0-0A0C75DD66CC}" type="presOf" srcId="{23697EBE-AF15-4457-8B49-D200E2003BE4}" destId="{268C13B6-F313-4B31-A178-68060DE00ECE}" srcOrd="0" destOrd="0" presId="urn:microsoft.com/office/officeart/2005/8/layout/vList2"/>
    <dgm:cxn modelId="{F290F236-3E84-47AD-87A2-742AC09B776B}" type="presParOf" srcId="{14796139-6276-44D9-83FF-C410967ED06E}" destId="{268C13B6-F313-4B31-A178-68060DE00ECE}" srcOrd="0" destOrd="0" presId="urn:microsoft.com/office/officeart/2005/8/layout/vList2"/>
    <dgm:cxn modelId="{7252CA3A-BB33-460B-B286-022F27A68AA5}" type="presParOf" srcId="{14796139-6276-44D9-83FF-C410967ED06E}" destId="{F10D4EFE-196B-47A3-AEFB-FA0B7986850D}" srcOrd="1" destOrd="0" presId="urn:microsoft.com/office/officeart/2005/8/layout/vList2"/>
    <dgm:cxn modelId="{F0EBD3A3-C2F9-4D25-B6B6-172FB81C6C30}" type="presParOf" srcId="{14796139-6276-44D9-83FF-C410967ED06E}" destId="{47BB8754-8497-469E-A341-9B627E5350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F2BAD-466A-4337-B77C-C217ACB2B413}" type="doc">
      <dgm:prSet loTypeId="urn:microsoft.com/office/officeart/2008/layout/Lin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8DEB59A-02D6-437A-B29B-EF7D45D741F8}">
      <dgm:prSet phldrT="[Text]" custT="1"/>
      <dgm:spPr/>
      <dgm:t>
        <a:bodyPr/>
        <a:lstStyle/>
        <a:p>
          <a:r>
            <a:rPr lang="en-US" sz="3200" dirty="0" err="1" smtClean="0"/>
            <a:t>Nhu</a:t>
          </a:r>
          <a:r>
            <a:rPr lang="en-US" sz="3200" dirty="0" smtClean="0"/>
            <a:t> </a:t>
          </a:r>
          <a:r>
            <a:rPr lang="en-US" sz="3200" dirty="0" err="1" smtClean="0"/>
            <a:t>cầu</a:t>
          </a:r>
          <a:endParaRPr lang="en-US" sz="3200" dirty="0"/>
        </a:p>
      </dgm:t>
    </dgm:pt>
    <dgm:pt modelId="{DCADFAB6-6CEE-4CE6-9C74-7170DB347C36}" type="parTrans" cxnId="{4F90C1D9-3C07-49B1-B818-A8782EA09751}">
      <dgm:prSet/>
      <dgm:spPr/>
      <dgm:t>
        <a:bodyPr/>
        <a:lstStyle/>
        <a:p>
          <a:endParaRPr lang="en-US"/>
        </a:p>
      </dgm:t>
    </dgm:pt>
    <dgm:pt modelId="{B90F4827-FD7C-45F3-AC04-67BBEF67CB9A}" type="sibTrans" cxnId="{4F90C1D9-3C07-49B1-B818-A8782EA09751}">
      <dgm:prSet/>
      <dgm:spPr/>
      <dgm:t>
        <a:bodyPr/>
        <a:lstStyle/>
        <a:p>
          <a:endParaRPr lang="en-US"/>
        </a:p>
      </dgm:t>
    </dgm:pt>
    <dgm:pt modelId="{F0C55EB3-403D-44C2-B136-F5F3241FF49B}">
      <dgm:prSet phldrT="[Text]" custT="1"/>
      <dgm:spPr/>
      <dgm:t>
        <a:bodyPr/>
        <a:lstStyle/>
        <a:p>
          <a:r>
            <a:rPr lang="en-US" sz="2800" dirty="0" err="1" smtClean="0"/>
            <a:t>Nguyện</a:t>
          </a:r>
          <a:r>
            <a:rPr lang="en-US" sz="2800" dirty="0" smtClean="0"/>
            <a:t> </a:t>
          </a:r>
          <a:r>
            <a:rPr lang="en-US" sz="2800" dirty="0" err="1" smtClean="0"/>
            <a:t>vọng</a:t>
          </a:r>
          <a:r>
            <a:rPr lang="en-US" sz="2800" dirty="0" smtClean="0"/>
            <a:t>, </a:t>
          </a:r>
          <a:r>
            <a:rPr lang="en-US" sz="2800" dirty="0" err="1" smtClean="0"/>
            <a:t>mong</a:t>
          </a:r>
          <a:r>
            <a:rPr lang="en-US" sz="2800" dirty="0" smtClean="0"/>
            <a:t> </a:t>
          </a:r>
          <a:r>
            <a:rPr lang="en-US" sz="2800" dirty="0" err="1" smtClean="0"/>
            <a:t>muốn</a:t>
          </a:r>
          <a:r>
            <a:rPr lang="en-US" sz="2800" dirty="0" smtClean="0"/>
            <a:t> </a:t>
          </a:r>
          <a:r>
            <a:rPr lang="en-US" sz="2800" dirty="0" err="1" smtClean="0"/>
            <a:t>được</a:t>
          </a:r>
          <a:r>
            <a:rPr lang="en-US" sz="2800" dirty="0" smtClean="0"/>
            <a:t> </a:t>
          </a:r>
          <a:r>
            <a:rPr lang="en-US" sz="2800" dirty="0" err="1" smtClean="0"/>
            <a:t>thỏa</a:t>
          </a:r>
          <a:r>
            <a:rPr lang="en-US" sz="2800" dirty="0" smtClean="0"/>
            <a:t> </a:t>
          </a:r>
          <a:r>
            <a:rPr lang="en-US" sz="2800" dirty="0" err="1" smtClean="0"/>
            <a:t>mãn</a:t>
          </a:r>
          <a:endParaRPr lang="en-US" sz="2800" dirty="0"/>
        </a:p>
      </dgm:t>
    </dgm:pt>
    <dgm:pt modelId="{B3A1BBC8-9660-4A53-8553-024EF85FC7C4}" type="parTrans" cxnId="{17D238E6-8CC4-4EC6-95D4-8496088E8902}">
      <dgm:prSet/>
      <dgm:spPr/>
      <dgm:t>
        <a:bodyPr/>
        <a:lstStyle/>
        <a:p>
          <a:endParaRPr lang="en-US"/>
        </a:p>
      </dgm:t>
    </dgm:pt>
    <dgm:pt modelId="{3077AF0D-2FEE-485E-8546-B64B6C9A12EF}" type="sibTrans" cxnId="{17D238E6-8CC4-4EC6-95D4-8496088E8902}">
      <dgm:prSet/>
      <dgm:spPr/>
      <dgm:t>
        <a:bodyPr/>
        <a:lstStyle/>
        <a:p>
          <a:endParaRPr lang="en-US"/>
        </a:p>
      </dgm:t>
    </dgm:pt>
    <dgm:pt modelId="{DF1107E8-833E-44C9-9D5E-FAE88881B84A}">
      <dgm:prSet phldrT="[Text]" custT="1"/>
      <dgm:spPr/>
      <dgm:t>
        <a:bodyPr/>
        <a:lstStyle/>
        <a:p>
          <a:r>
            <a:rPr lang="en-US" sz="2800" dirty="0" err="1" smtClean="0"/>
            <a:t>Vật</a:t>
          </a:r>
          <a:r>
            <a:rPr lang="en-US" sz="2800" dirty="0" smtClean="0"/>
            <a:t> </a:t>
          </a:r>
          <a:r>
            <a:rPr lang="en-US" sz="2800" dirty="0" err="1" smtClean="0"/>
            <a:t>chất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tinh</a:t>
          </a:r>
          <a:r>
            <a:rPr lang="en-US" sz="2800" dirty="0" smtClean="0"/>
            <a:t> </a:t>
          </a:r>
          <a:r>
            <a:rPr lang="en-US" sz="2800" dirty="0" err="1" smtClean="0"/>
            <a:t>thần</a:t>
          </a:r>
          <a:endParaRPr lang="en-US" sz="2800" dirty="0"/>
        </a:p>
      </dgm:t>
    </dgm:pt>
    <dgm:pt modelId="{E1E97FDE-DD94-433B-9F8C-D79AB59A8E0A}" type="parTrans" cxnId="{9407DED0-C9B6-4489-BFE7-29B1405826CB}">
      <dgm:prSet/>
      <dgm:spPr/>
      <dgm:t>
        <a:bodyPr/>
        <a:lstStyle/>
        <a:p>
          <a:endParaRPr lang="en-US"/>
        </a:p>
      </dgm:t>
    </dgm:pt>
    <dgm:pt modelId="{1A175D2C-EAF5-44CC-AB53-B0D552338BDE}" type="sibTrans" cxnId="{9407DED0-C9B6-4489-BFE7-29B1405826CB}">
      <dgm:prSet/>
      <dgm:spPr/>
      <dgm:t>
        <a:bodyPr/>
        <a:lstStyle/>
        <a:p>
          <a:endParaRPr lang="en-US"/>
        </a:p>
      </dgm:t>
    </dgm:pt>
    <dgm:pt modelId="{A3F10D6D-F159-4872-9916-661DF4EBD633}">
      <dgm:prSet phldrT="[Text]" custT="1"/>
      <dgm:spPr/>
      <dgm:t>
        <a:bodyPr/>
        <a:lstStyle/>
        <a:p>
          <a:r>
            <a:rPr lang="en-US" sz="2800" dirty="0" err="1" smtClean="0"/>
            <a:t>Mỗi</a:t>
          </a:r>
          <a:r>
            <a:rPr lang="en-US" sz="2800" dirty="0" smtClean="0"/>
            <a:t> </a:t>
          </a:r>
          <a:r>
            <a:rPr lang="en-US" sz="2800" dirty="0" err="1" smtClean="0"/>
            <a:t>người</a:t>
          </a:r>
          <a:r>
            <a:rPr lang="en-US" sz="2800" dirty="0" smtClean="0"/>
            <a:t> </a:t>
          </a:r>
          <a:r>
            <a:rPr lang="en-US" sz="2800" dirty="0" err="1" smtClean="0"/>
            <a:t>có</a:t>
          </a:r>
          <a:r>
            <a:rPr lang="en-US" sz="2800" dirty="0" smtClean="0"/>
            <a:t> </a:t>
          </a:r>
          <a:r>
            <a:rPr lang="en-US" sz="2800" dirty="0" err="1" smtClean="0"/>
            <a:t>mỗi</a:t>
          </a:r>
          <a:r>
            <a:rPr lang="en-US" sz="2800" dirty="0" smtClean="0"/>
            <a:t> </a:t>
          </a:r>
          <a:r>
            <a:rPr lang="en-US" sz="2800" dirty="0" err="1" smtClean="0"/>
            <a:t>nhu</a:t>
          </a:r>
          <a:r>
            <a:rPr lang="en-US" sz="2800" dirty="0" smtClean="0"/>
            <a:t> </a:t>
          </a:r>
          <a:r>
            <a:rPr lang="en-US" sz="2800" dirty="0" err="1" smtClean="0"/>
            <a:t>cầu</a:t>
          </a:r>
          <a:r>
            <a:rPr lang="en-US" sz="2800" dirty="0" smtClean="0"/>
            <a:t> </a:t>
          </a:r>
          <a:r>
            <a:rPr lang="en-US" sz="2800" dirty="0" err="1" smtClean="0"/>
            <a:t>khác</a:t>
          </a:r>
          <a:r>
            <a:rPr lang="en-US" sz="2800" dirty="0" smtClean="0"/>
            <a:t> </a:t>
          </a:r>
          <a:r>
            <a:rPr lang="en-US" sz="2800" dirty="0" err="1" smtClean="0"/>
            <a:t>nhau</a:t>
          </a:r>
          <a:endParaRPr lang="en-US" sz="2800" dirty="0"/>
        </a:p>
      </dgm:t>
    </dgm:pt>
    <dgm:pt modelId="{3C1A9608-EB59-4821-A89D-0D1E312C8D72}" type="parTrans" cxnId="{F8357E86-0252-40AC-AB1E-ABE72B5342DC}">
      <dgm:prSet/>
      <dgm:spPr/>
      <dgm:t>
        <a:bodyPr/>
        <a:lstStyle/>
        <a:p>
          <a:endParaRPr lang="en-US"/>
        </a:p>
      </dgm:t>
    </dgm:pt>
    <dgm:pt modelId="{1B931106-8765-40D8-BF75-FB409B391F6F}" type="sibTrans" cxnId="{F8357E86-0252-40AC-AB1E-ABE72B5342DC}">
      <dgm:prSet/>
      <dgm:spPr/>
      <dgm:t>
        <a:bodyPr/>
        <a:lstStyle/>
        <a:p>
          <a:endParaRPr lang="en-US"/>
        </a:p>
      </dgm:t>
    </dgm:pt>
    <dgm:pt modelId="{8F322926-BE53-464B-99C3-C88842808057}">
      <dgm:prSet phldrT="[Text]" custT="1"/>
      <dgm:spPr/>
      <dgm:t>
        <a:bodyPr/>
        <a:lstStyle/>
        <a:p>
          <a:r>
            <a:rPr lang="en-US" sz="2800" dirty="0" err="1" smtClean="0"/>
            <a:t>Phụ</a:t>
          </a:r>
          <a:r>
            <a:rPr lang="en-US" sz="2800" dirty="0" smtClean="0"/>
            <a:t> </a:t>
          </a:r>
          <a:r>
            <a:rPr lang="en-US" sz="2800" dirty="0" err="1" smtClean="0"/>
            <a:t>thuộc</a:t>
          </a:r>
          <a:r>
            <a:rPr lang="en-US" sz="2800" dirty="0" smtClean="0"/>
            <a:t>: </a:t>
          </a:r>
          <a:r>
            <a:rPr lang="en-US" sz="2800" dirty="0" err="1" smtClean="0"/>
            <a:t>sinh</a:t>
          </a:r>
          <a:r>
            <a:rPr lang="en-US" sz="2800" dirty="0" smtClean="0"/>
            <a:t> </a:t>
          </a:r>
          <a:r>
            <a:rPr lang="en-US" sz="2800" dirty="0" err="1" smtClean="0"/>
            <a:t>lý</a:t>
          </a:r>
          <a:r>
            <a:rPr lang="en-US" sz="2800" dirty="0" smtClean="0"/>
            <a:t>, </a:t>
          </a:r>
          <a:r>
            <a:rPr lang="en-US" sz="2800" dirty="0" err="1" smtClean="0"/>
            <a:t>môi</a:t>
          </a:r>
          <a:r>
            <a:rPr lang="en-US" sz="2800" dirty="0" smtClean="0"/>
            <a:t> </a:t>
          </a:r>
          <a:r>
            <a:rPr lang="en-US" sz="2800" dirty="0" err="1" smtClean="0"/>
            <a:t>trường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nhận</a:t>
          </a:r>
          <a:r>
            <a:rPr lang="en-US" sz="2800" dirty="0" smtClean="0"/>
            <a:t> </a:t>
          </a:r>
          <a:r>
            <a:rPr lang="en-US" sz="2800" dirty="0" err="1" smtClean="0"/>
            <a:t>thức</a:t>
          </a:r>
          <a:endParaRPr lang="en-US" sz="2800" dirty="0"/>
        </a:p>
      </dgm:t>
    </dgm:pt>
    <dgm:pt modelId="{06DEBEEB-D478-42CE-ACEC-9DCC1D389119}" type="parTrans" cxnId="{FC778186-7083-42D2-8188-6B6C2CF92E55}">
      <dgm:prSet/>
      <dgm:spPr/>
      <dgm:t>
        <a:bodyPr/>
        <a:lstStyle/>
        <a:p>
          <a:endParaRPr lang="en-US"/>
        </a:p>
      </dgm:t>
    </dgm:pt>
    <dgm:pt modelId="{7679D30B-29DC-4548-8469-2EB57C8531B2}" type="sibTrans" cxnId="{FC778186-7083-42D2-8188-6B6C2CF92E55}">
      <dgm:prSet/>
      <dgm:spPr/>
      <dgm:t>
        <a:bodyPr/>
        <a:lstStyle/>
        <a:p>
          <a:endParaRPr lang="en-US"/>
        </a:p>
      </dgm:t>
    </dgm:pt>
    <dgm:pt modelId="{67E4677B-F99A-47FE-82FA-9212CED43DB0}" type="pres">
      <dgm:prSet presAssocID="{D53F2BAD-466A-4337-B77C-C217ACB2B4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245B96-4E7D-485E-8BE0-EE5561FC5A20}" type="pres">
      <dgm:prSet presAssocID="{08DEB59A-02D6-437A-B29B-EF7D45D741F8}" presName="thickLine" presStyleLbl="alignNode1" presStyleIdx="0" presStyleCnt="1"/>
      <dgm:spPr/>
    </dgm:pt>
    <dgm:pt modelId="{A6A84ACC-360A-4694-8EAC-145A9AFFABDB}" type="pres">
      <dgm:prSet presAssocID="{08DEB59A-02D6-437A-B29B-EF7D45D741F8}" presName="horz1" presStyleCnt="0"/>
      <dgm:spPr/>
    </dgm:pt>
    <dgm:pt modelId="{D608DD98-347B-41C6-99C6-54F7403B98BC}" type="pres">
      <dgm:prSet presAssocID="{08DEB59A-02D6-437A-B29B-EF7D45D741F8}" presName="tx1" presStyleLbl="revTx" presStyleIdx="0" presStyleCnt="5" custScaleX="102397"/>
      <dgm:spPr/>
      <dgm:t>
        <a:bodyPr/>
        <a:lstStyle/>
        <a:p>
          <a:endParaRPr lang="en-US"/>
        </a:p>
      </dgm:t>
    </dgm:pt>
    <dgm:pt modelId="{C7095E4C-E172-42BC-B0B6-0EEFC6FE69A2}" type="pres">
      <dgm:prSet presAssocID="{08DEB59A-02D6-437A-B29B-EF7D45D741F8}" presName="vert1" presStyleCnt="0"/>
      <dgm:spPr/>
    </dgm:pt>
    <dgm:pt modelId="{9FAC692D-C442-42DE-A5C1-C7A31669AFA8}" type="pres">
      <dgm:prSet presAssocID="{F0C55EB3-403D-44C2-B136-F5F3241FF49B}" presName="vertSpace2a" presStyleCnt="0"/>
      <dgm:spPr/>
    </dgm:pt>
    <dgm:pt modelId="{CBF266D9-E5C6-480A-8525-29D781F296E4}" type="pres">
      <dgm:prSet presAssocID="{F0C55EB3-403D-44C2-B136-F5F3241FF49B}" presName="horz2" presStyleCnt="0"/>
      <dgm:spPr/>
    </dgm:pt>
    <dgm:pt modelId="{944C959A-6FD5-4C7E-AB87-EC75C4682038}" type="pres">
      <dgm:prSet presAssocID="{F0C55EB3-403D-44C2-B136-F5F3241FF49B}" presName="horzSpace2" presStyleCnt="0"/>
      <dgm:spPr/>
    </dgm:pt>
    <dgm:pt modelId="{81E87E8F-E2C8-4C70-93F5-2E69AFEA2532}" type="pres">
      <dgm:prSet presAssocID="{F0C55EB3-403D-44C2-B136-F5F3241FF49B}" presName="tx2" presStyleLbl="revTx" presStyleIdx="1" presStyleCnt="5"/>
      <dgm:spPr/>
      <dgm:t>
        <a:bodyPr/>
        <a:lstStyle/>
        <a:p>
          <a:endParaRPr lang="en-US"/>
        </a:p>
      </dgm:t>
    </dgm:pt>
    <dgm:pt modelId="{DC07A3F6-E39F-48D6-B26C-0E5CA349B900}" type="pres">
      <dgm:prSet presAssocID="{F0C55EB3-403D-44C2-B136-F5F3241FF49B}" presName="vert2" presStyleCnt="0"/>
      <dgm:spPr/>
    </dgm:pt>
    <dgm:pt modelId="{3CFA0CF1-A9FD-4310-A823-634AF494C2B1}" type="pres">
      <dgm:prSet presAssocID="{F0C55EB3-403D-44C2-B136-F5F3241FF49B}" presName="thinLine2b" presStyleLbl="callout" presStyleIdx="0" presStyleCnt="4"/>
      <dgm:spPr/>
    </dgm:pt>
    <dgm:pt modelId="{D509CED3-FA6D-4A8A-8CEE-EC241BB12805}" type="pres">
      <dgm:prSet presAssocID="{F0C55EB3-403D-44C2-B136-F5F3241FF49B}" presName="vertSpace2b" presStyleCnt="0"/>
      <dgm:spPr/>
    </dgm:pt>
    <dgm:pt modelId="{FCF05C80-BD24-4448-B66A-108DC34DEBED}" type="pres">
      <dgm:prSet presAssocID="{DF1107E8-833E-44C9-9D5E-FAE88881B84A}" presName="horz2" presStyleCnt="0"/>
      <dgm:spPr/>
    </dgm:pt>
    <dgm:pt modelId="{2894E49D-EF26-44F1-8E98-61B6109285B5}" type="pres">
      <dgm:prSet presAssocID="{DF1107E8-833E-44C9-9D5E-FAE88881B84A}" presName="horzSpace2" presStyleCnt="0"/>
      <dgm:spPr/>
    </dgm:pt>
    <dgm:pt modelId="{7A47B0CA-9DFB-4D06-9D6C-D384BECD486A}" type="pres">
      <dgm:prSet presAssocID="{DF1107E8-833E-44C9-9D5E-FAE88881B84A}" presName="tx2" presStyleLbl="revTx" presStyleIdx="2" presStyleCnt="5"/>
      <dgm:spPr/>
      <dgm:t>
        <a:bodyPr/>
        <a:lstStyle/>
        <a:p>
          <a:endParaRPr lang="en-US"/>
        </a:p>
      </dgm:t>
    </dgm:pt>
    <dgm:pt modelId="{073C27EB-F756-4F00-92B2-AE9B6F76582D}" type="pres">
      <dgm:prSet presAssocID="{DF1107E8-833E-44C9-9D5E-FAE88881B84A}" presName="vert2" presStyleCnt="0"/>
      <dgm:spPr/>
    </dgm:pt>
    <dgm:pt modelId="{9E22DAB0-C412-4C1A-9E66-E5340528938D}" type="pres">
      <dgm:prSet presAssocID="{DF1107E8-833E-44C9-9D5E-FAE88881B84A}" presName="thinLine2b" presStyleLbl="callout" presStyleIdx="1" presStyleCnt="4"/>
      <dgm:spPr/>
    </dgm:pt>
    <dgm:pt modelId="{7B5257CD-C2FE-4D40-B974-AECAF2A52842}" type="pres">
      <dgm:prSet presAssocID="{DF1107E8-833E-44C9-9D5E-FAE88881B84A}" presName="vertSpace2b" presStyleCnt="0"/>
      <dgm:spPr/>
    </dgm:pt>
    <dgm:pt modelId="{D597EEA2-C944-4DA7-8969-44AE467A070F}" type="pres">
      <dgm:prSet presAssocID="{A3F10D6D-F159-4872-9916-661DF4EBD633}" presName="horz2" presStyleCnt="0"/>
      <dgm:spPr/>
    </dgm:pt>
    <dgm:pt modelId="{D5FD76A9-55C9-474E-8C31-40D22404F211}" type="pres">
      <dgm:prSet presAssocID="{A3F10D6D-F159-4872-9916-661DF4EBD633}" presName="horzSpace2" presStyleCnt="0"/>
      <dgm:spPr/>
    </dgm:pt>
    <dgm:pt modelId="{A64033ED-969A-496A-8222-96690154F02F}" type="pres">
      <dgm:prSet presAssocID="{A3F10D6D-F159-4872-9916-661DF4EBD633}" presName="tx2" presStyleLbl="revTx" presStyleIdx="3" presStyleCnt="5"/>
      <dgm:spPr/>
      <dgm:t>
        <a:bodyPr/>
        <a:lstStyle/>
        <a:p>
          <a:endParaRPr lang="en-US"/>
        </a:p>
      </dgm:t>
    </dgm:pt>
    <dgm:pt modelId="{AF2683ED-A7A8-461D-AABE-56657A283D47}" type="pres">
      <dgm:prSet presAssocID="{A3F10D6D-F159-4872-9916-661DF4EBD633}" presName="vert2" presStyleCnt="0"/>
      <dgm:spPr/>
    </dgm:pt>
    <dgm:pt modelId="{4EAD0C91-9E0D-481F-9DA9-2CF0551B42D9}" type="pres">
      <dgm:prSet presAssocID="{A3F10D6D-F159-4872-9916-661DF4EBD633}" presName="thinLine2b" presStyleLbl="callout" presStyleIdx="2" presStyleCnt="4"/>
      <dgm:spPr/>
    </dgm:pt>
    <dgm:pt modelId="{AF959DBC-7D91-4572-B5D8-4B23C2A93996}" type="pres">
      <dgm:prSet presAssocID="{A3F10D6D-F159-4872-9916-661DF4EBD633}" presName="vertSpace2b" presStyleCnt="0"/>
      <dgm:spPr/>
    </dgm:pt>
    <dgm:pt modelId="{188580C2-8176-4697-AD76-3268B260573B}" type="pres">
      <dgm:prSet presAssocID="{8F322926-BE53-464B-99C3-C88842808057}" presName="horz2" presStyleCnt="0"/>
      <dgm:spPr/>
    </dgm:pt>
    <dgm:pt modelId="{78CF40F7-B3AF-41E0-A94A-B37F1EF933E3}" type="pres">
      <dgm:prSet presAssocID="{8F322926-BE53-464B-99C3-C88842808057}" presName="horzSpace2" presStyleCnt="0"/>
      <dgm:spPr/>
    </dgm:pt>
    <dgm:pt modelId="{35F19808-0C78-4722-B0AB-A395F898946E}" type="pres">
      <dgm:prSet presAssocID="{8F322926-BE53-464B-99C3-C88842808057}" presName="tx2" presStyleLbl="revTx" presStyleIdx="4" presStyleCnt="5"/>
      <dgm:spPr/>
      <dgm:t>
        <a:bodyPr/>
        <a:lstStyle/>
        <a:p>
          <a:endParaRPr lang="en-US"/>
        </a:p>
      </dgm:t>
    </dgm:pt>
    <dgm:pt modelId="{F7555905-8DAD-41E2-AC0E-D1F2E94569F0}" type="pres">
      <dgm:prSet presAssocID="{8F322926-BE53-464B-99C3-C88842808057}" presName="vert2" presStyleCnt="0"/>
      <dgm:spPr/>
    </dgm:pt>
    <dgm:pt modelId="{E1D2E818-F85B-4005-84A5-4B38F81FE107}" type="pres">
      <dgm:prSet presAssocID="{8F322926-BE53-464B-99C3-C88842808057}" presName="thinLine2b" presStyleLbl="callout" presStyleIdx="3" presStyleCnt="4"/>
      <dgm:spPr/>
    </dgm:pt>
    <dgm:pt modelId="{F14CA7B5-4061-42CF-8559-D101B99D9274}" type="pres">
      <dgm:prSet presAssocID="{8F322926-BE53-464B-99C3-C88842808057}" presName="vertSpace2b" presStyleCnt="0"/>
      <dgm:spPr/>
    </dgm:pt>
  </dgm:ptLst>
  <dgm:cxnLst>
    <dgm:cxn modelId="{17D238E6-8CC4-4EC6-95D4-8496088E8902}" srcId="{08DEB59A-02D6-437A-B29B-EF7D45D741F8}" destId="{F0C55EB3-403D-44C2-B136-F5F3241FF49B}" srcOrd="0" destOrd="0" parTransId="{B3A1BBC8-9660-4A53-8553-024EF85FC7C4}" sibTransId="{3077AF0D-2FEE-485E-8546-B64B6C9A12EF}"/>
    <dgm:cxn modelId="{F8357E86-0252-40AC-AB1E-ABE72B5342DC}" srcId="{08DEB59A-02D6-437A-B29B-EF7D45D741F8}" destId="{A3F10D6D-F159-4872-9916-661DF4EBD633}" srcOrd="2" destOrd="0" parTransId="{3C1A9608-EB59-4821-A89D-0D1E312C8D72}" sibTransId="{1B931106-8765-40D8-BF75-FB409B391F6F}"/>
    <dgm:cxn modelId="{58AD1CC8-7C15-4B18-8270-9B1EFCD78AF4}" type="presOf" srcId="{DF1107E8-833E-44C9-9D5E-FAE88881B84A}" destId="{7A47B0CA-9DFB-4D06-9D6C-D384BECD486A}" srcOrd="0" destOrd="0" presId="urn:microsoft.com/office/officeart/2008/layout/LinedList"/>
    <dgm:cxn modelId="{2B9034B7-1CFB-40EF-B575-B9D42FA9CB69}" type="presOf" srcId="{D53F2BAD-466A-4337-B77C-C217ACB2B413}" destId="{67E4677B-F99A-47FE-82FA-9212CED43DB0}" srcOrd="0" destOrd="0" presId="urn:microsoft.com/office/officeart/2008/layout/LinedList"/>
    <dgm:cxn modelId="{B4C3844B-E1E5-4BF3-A93E-EA9FB9EB3412}" type="presOf" srcId="{08DEB59A-02D6-437A-B29B-EF7D45D741F8}" destId="{D608DD98-347B-41C6-99C6-54F7403B98BC}" srcOrd="0" destOrd="0" presId="urn:microsoft.com/office/officeart/2008/layout/LinedList"/>
    <dgm:cxn modelId="{FC778186-7083-42D2-8188-6B6C2CF92E55}" srcId="{08DEB59A-02D6-437A-B29B-EF7D45D741F8}" destId="{8F322926-BE53-464B-99C3-C88842808057}" srcOrd="3" destOrd="0" parTransId="{06DEBEEB-D478-42CE-ACEC-9DCC1D389119}" sibTransId="{7679D30B-29DC-4548-8469-2EB57C8531B2}"/>
    <dgm:cxn modelId="{07AB51C2-9406-4390-8BC3-56FD1A5CF66A}" type="presOf" srcId="{F0C55EB3-403D-44C2-B136-F5F3241FF49B}" destId="{81E87E8F-E2C8-4C70-93F5-2E69AFEA2532}" srcOrd="0" destOrd="0" presId="urn:microsoft.com/office/officeart/2008/layout/LinedList"/>
    <dgm:cxn modelId="{9407DED0-C9B6-4489-BFE7-29B1405826CB}" srcId="{08DEB59A-02D6-437A-B29B-EF7D45D741F8}" destId="{DF1107E8-833E-44C9-9D5E-FAE88881B84A}" srcOrd="1" destOrd="0" parTransId="{E1E97FDE-DD94-433B-9F8C-D79AB59A8E0A}" sibTransId="{1A175D2C-EAF5-44CC-AB53-B0D552338BDE}"/>
    <dgm:cxn modelId="{4F90C1D9-3C07-49B1-B818-A8782EA09751}" srcId="{D53F2BAD-466A-4337-B77C-C217ACB2B413}" destId="{08DEB59A-02D6-437A-B29B-EF7D45D741F8}" srcOrd="0" destOrd="0" parTransId="{DCADFAB6-6CEE-4CE6-9C74-7170DB347C36}" sibTransId="{B90F4827-FD7C-45F3-AC04-67BBEF67CB9A}"/>
    <dgm:cxn modelId="{E224169A-E879-48B6-A582-969DF535FFAA}" type="presOf" srcId="{A3F10D6D-F159-4872-9916-661DF4EBD633}" destId="{A64033ED-969A-496A-8222-96690154F02F}" srcOrd="0" destOrd="0" presId="urn:microsoft.com/office/officeart/2008/layout/LinedList"/>
    <dgm:cxn modelId="{B2F101CB-C63F-42FA-B979-20D0D4D22EAA}" type="presOf" srcId="{8F322926-BE53-464B-99C3-C88842808057}" destId="{35F19808-0C78-4722-B0AB-A395F898946E}" srcOrd="0" destOrd="0" presId="urn:microsoft.com/office/officeart/2008/layout/LinedList"/>
    <dgm:cxn modelId="{D793397A-FF51-4634-A2F2-59F659CB9814}" type="presParOf" srcId="{67E4677B-F99A-47FE-82FA-9212CED43DB0}" destId="{83245B96-4E7D-485E-8BE0-EE5561FC5A20}" srcOrd="0" destOrd="0" presId="urn:microsoft.com/office/officeart/2008/layout/LinedList"/>
    <dgm:cxn modelId="{C54E93F2-AC07-44BF-A2A3-21EF0019BA3F}" type="presParOf" srcId="{67E4677B-F99A-47FE-82FA-9212CED43DB0}" destId="{A6A84ACC-360A-4694-8EAC-145A9AFFABDB}" srcOrd="1" destOrd="0" presId="urn:microsoft.com/office/officeart/2008/layout/LinedList"/>
    <dgm:cxn modelId="{78FAE4BB-B13E-4141-9DC5-1EC14A743DF6}" type="presParOf" srcId="{A6A84ACC-360A-4694-8EAC-145A9AFFABDB}" destId="{D608DD98-347B-41C6-99C6-54F7403B98BC}" srcOrd="0" destOrd="0" presId="urn:microsoft.com/office/officeart/2008/layout/LinedList"/>
    <dgm:cxn modelId="{E3C7C877-A130-4155-AD60-5968262B08D8}" type="presParOf" srcId="{A6A84ACC-360A-4694-8EAC-145A9AFFABDB}" destId="{C7095E4C-E172-42BC-B0B6-0EEFC6FE69A2}" srcOrd="1" destOrd="0" presId="urn:microsoft.com/office/officeart/2008/layout/LinedList"/>
    <dgm:cxn modelId="{58538D8F-B14F-4E10-935A-18BDB7C57918}" type="presParOf" srcId="{C7095E4C-E172-42BC-B0B6-0EEFC6FE69A2}" destId="{9FAC692D-C442-42DE-A5C1-C7A31669AFA8}" srcOrd="0" destOrd="0" presId="urn:microsoft.com/office/officeart/2008/layout/LinedList"/>
    <dgm:cxn modelId="{6E396B5A-7B68-4DEF-BBF6-B99AB1FFC090}" type="presParOf" srcId="{C7095E4C-E172-42BC-B0B6-0EEFC6FE69A2}" destId="{CBF266D9-E5C6-480A-8525-29D781F296E4}" srcOrd="1" destOrd="0" presId="urn:microsoft.com/office/officeart/2008/layout/LinedList"/>
    <dgm:cxn modelId="{AE88AFA1-430F-448F-815D-98A9FE4548A9}" type="presParOf" srcId="{CBF266D9-E5C6-480A-8525-29D781F296E4}" destId="{944C959A-6FD5-4C7E-AB87-EC75C4682038}" srcOrd="0" destOrd="0" presId="urn:microsoft.com/office/officeart/2008/layout/LinedList"/>
    <dgm:cxn modelId="{2BE9348E-2CE7-4AD5-B478-B7EBD283AC51}" type="presParOf" srcId="{CBF266D9-E5C6-480A-8525-29D781F296E4}" destId="{81E87E8F-E2C8-4C70-93F5-2E69AFEA2532}" srcOrd="1" destOrd="0" presId="urn:microsoft.com/office/officeart/2008/layout/LinedList"/>
    <dgm:cxn modelId="{87E94430-54C0-44DD-8EF4-DD4F69774823}" type="presParOf" srcId="{CBF266D9-E5C6-480A-8525-29D781F296E4}" destId="{DC07A3F6-E39F-48D6-B26C-0E5CA349B900}" srcOrd="2" destOrd="0" presId="urn:microsoft.com/office/officeart/2008/layout/LinedList"/>
    <dgm:cxn modelId="{4AA2E2B9-DFF5-4DE0-9F0F-1350870DEAC3}" type="presParOf" srcId="{C7095E4C-E172-42BC-B0B6-0EEFC6FE69A2}" destId="{3CFA0CF1-A9FD-4310-A823-634AF494C2B1}" srcOrd="2" destOrd="0" presId="urn:microsoft.com/office/officeart/2008/layout/LinedList"/>
    <dgm:cxn modelId="{642F9E7F-C953-4998-847F-769EA8D52E2C}" type="presParOf" srcId="{C7095E4C-E172-42BC-B0B6-0EEFC6FE69A2}" destId="{D509CED3-FA6D-4A8A-8CEE-EC241BB12805}" srcOrd="3" destOrd="0" presId="urn:microsoft.com/office/officeart/2008/layout/LinedList"/>
    <dgm:cxn modelId="{C40811FE-BC19-465E-8E15-49AFB406B222}" type="presParOf" srcId="{C7095E4C-E172-42BC-B0B6-0EEFC6FE69A2}" destId="{FCF05C80-BD24-4448-B66A-108DC34DEBED}" srcOrd="4" destOrd="0" presId="urn:microsoft.com/office/officeart/2008/layout/LinedList"/>
    <dgm:cxn modelId="{6CC20D9D-B78B-427E-8B8E-F53417136956}" type="presParOf" srcId="{FCF05C80-BD24-4448-B66A-108DC34DEBED}" destId="{2894E49D-EF26-44F1-8E98-61B6109285B5}" srcOrd="0" destOrd="0" presId="urn:microsoft.com/office/officeart/2008/layout/LinedList"/>
    <dgm:cxn modelId="{D893D8E8-5A01-43D1-9E52-B3E5A1BEAE2C}" type="presParOf" srcId="{FCF05C80-BD24-4448-B66A-108DC34DEBED}" destId="{7A47B0CA-9DFB-4D06-9D6C-D384BECD486A}" srcOrd="1" destOrd="0" presId="urn:microsoft.com/office/officeart/2008/layout/LinedList"/>
    <dgm:cxn modelId="{96FE9875-F718-4AF2-A4FA-8B16FB538BCC}" type="presParOf" srcId="{FCF05C80-BD24-4448-B66A-108DC34DEBED}" destId="{073C27EB-F756-4F00-92B2-AE9B6F76582D}" srcOrd="2" destOrd="0" presId="urn:microsoft.com/office/officeart/2008/layout/LinedList"/>
    <dgm:cxn modelId="{FE5D5229-8E5A-4694-B0F0-E761BC51D977}" type="presParOf" srcId="{C7095E4C-E172-42BC-B0B6-0EEFC6FE69A2}" destId="{9E22DAB0-C412-4C1A-9E66-E5340528938D}" srcOrd="5" destOrd="0" presId="urn:microsoft.com/office/officeart/2008/layout/LinedList"/>
    <dgm:cxn modelId="{E6F7404D-E646-40E1-8510-B3F4CB82F1D6}" type="presParOf" srcId="{C7095E4C-E172-42BC-B0B6-0EEFC6FE69A2}" destId="{7B5257CD-C2FE-4D40-B974-AECAF2A52842}" srcOrd="6" destOrd="0" presId="urn:microsoft.com/office/officeart/2008/layout/LinedList"/>
    <dgm:cxn modelId="{A76E80C3-6EB2-4993-BD15-383AAFCE57ED}" type="presParOf" srcId="{C7095E4C-E172-42BC-B0B6-0EEFC6FE69A2}" destId="{D597EEA2-C944-4DA7-8969-44AE467A070F}" srcOrd="7" destOrd="0" presId="urn:microsoft.com/office/officeart/2008/layout/LinedList"/>
    <dgm:cxn modelId="{FCB34684-02A5-4110-9011-ECE76ADD0C18}" type="presParOf" srcId="{D597EEA2-C944-4DA7-8969-44AE467A070F}" destId="{D5FD76A9-55C9-474E-8C31-40D22404F211}" srcOrd="0" destOrd="0" presId="urn:microsoft.com/office/officeart/2008/layout/LinedList"/>
    <dgm:cxn modelId="{A62F3F47-4369-4A9D-92AC-C64637662B39}" type="presParOf" srcId="{D597EEA2-C944-4DA7-8969-44AE467A070F}" destId="{A64033ED-969A-496A-8222-96690154F02F}" srcOrd="1" destOrd="0" presId="urn:microsoft.com/office/officeart/2008/layout/LinedList"/>
    <dgm:cxn modelId="{F0A03DD3-CB6D-4066-8A3D-44D2B1732D52}" type="presParOf" srcId="{D597EEA2-C944-4DA7-8969-44AE467A070F}" destId="{AF2683ED-A7A8-461D-AABE-56657A283D47}" srcOrd="2" destOrd="0" presId="urn:microsoft.com/office/officeart/2008/layout/LinedList"/>
    <dgm:cxn modelId="{6F61E22D-DFC1-4D00-A834-375ECB3EB32D}" type="presParOf" srcId="{C7095E4C-E172-42BC-B0B6-0EEFC6FE69A2}" destId="{4EAD0C91-9E0D-481F-9DA9-2CF0551B42D9}" srcOrd="8" destOrd="0" presId="urn:microsoft.com/office/officeart/2008/layout/LinedList"/>
    <dgm:cxn modelId="{423D11B1-D6E6-4DBB-B14B-51D9034E7C60}" type="presParOf" srcId="{C7095E4C-E172-42BC-B0B6-0EEFC6FE69A2}" destId="{AF959DBC-7D91-4572-B5D8-4B23C2A93996}" srcOrd="9" destOrd="0" presId="urn:microsoft.com/office/officeart/2008/layout/LinedList"/>
    <dgm:cxn modelId="{6D1104B3-17D5-4F6D-BA9E-66E8C3E804FB}" type="presParOf" srcId="{C7095E4C-E172-42BC-B0B6-0EEFC6FE69A2}" destId="{188580C2-8176-4697-AD76-3268B260573B}" srcOrd="10" destOrd="0" presId="urn:microsoft.com/office/officeart/2008/layout/LinedList"/>
    <dgm:cxn modelId="{C268FDF6-A99B-4CD1-983D-6C93EB16FEF3}" type="presParOf" srcId="{188580C2-8176-4697-AD76-3268B260573B}" destId="{78CF40F7-B3AF-41E0-A94A-B37F1EF933E3}" srcOrd="0" destOrd="0" presId="urn:microsoft.com/office/officeart/2008/layout/LinedList"/>
    <dgm:cxn modelId="{46DDF4A5-7360-4D3D-AEC5-B8B184E9F12F}" type="presParOf" srcId="{188580C2-8176-4697-AD76-3268B260573B}" destId="{35F19808-0C78-4722-B0AB-A395F898946E}" srcOrd="1" destOrd="0" presId="urn:microsoft.com/office/officeart/2008/layout/LinedList"/>
    <dgm:cxn modelId="{8BE0FB09-44A9-42D4-86A3-F39C99ED0A61}" type="presParOf" srcId="{188580C2-8176-4697-AD76-3268B260573B}" destId="{F7555905-8DAD-41E2-AC0E-D1F2E94569F0}" srcOrd="2" destOrd="0" presId="urn:microsoft.com/office/officeart/2008/layout/LinedList"/>
    <dgm:cxn modelId="{60A3CB1A-64DB-4FC8-A2C5-066933BC365C}" type="presParOf" srcId="{C7095E4C-E172-42BC-B0B6-0EEFC6FE69A2}" destId="{E1D2E818-F85B-4005-84A5-4B38F81FE107}" srcOrd="11" destOrd="0" presId="urn:microsoft.com/office/officeart/2008/layout/LinedList"/>
    <dgm:cxn modelId="{2688F471-B21D-4FA7-BC18-D383D558AB16}" type="presParOf" srcId="{C7095E4C-E172-42BC-B0B6-0EEFC6FE69A2}" destId="{F14CA7B5-4061-42CF-8559-D101B99D927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77B0C-B718-40B7-B704-40734F71B66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BC73D3-77BE-4AE2-8270-70E9209A96A0}">
      <dgm:prSet phldrT="[Text]" custT="1"/>
      <dgm:spPr/>
      <dgm:t>
        <a:bodyPr/>
        <a:lstStyle/>
        <a:p>
          <a:r>
            <a:rPr lang="en-US" sz="2800" dirty="0" err="1" smtClean="0"/>
            <a:t>Nhu</a:t>
          </a:r>
          <a:r>
            <a:rPr lang="en-US" sz="2800" dirty="0" smtClean="0"/>
            <a:t> </a:t>
          </a:r>
          <a:r>
            <a:rPr lang="en-US" sz="2800" dirty="0" err="1" smtClean="0"/>
            <a:t>cầu</a:t>
          </a:r>
          <a:r>
            <a:rPr lang="en-US" sz="2800" dirty="0" smtClean="0"/>
            <a:t> </a:t>
          </a:r>
          <a:r>
            <a:rPr lang="en-US" sz="2800" dirty="0" err="1" smtClean="0"/>
            <a:t>thỏa</a:t>
          </a:r>
          <a:r>
            <a:rPr lang="en-US" sz="2800" dirty="0" smtClean="0"/>
            <a:t> </a:t>
          </a:r>
          <a:r>
            <a:rPr lang="en-US" sz="2800" dirty="0" err="1" smtClean="0"/>
            <a:t>mãn</a:t>
          </a:r>
          <a:r>
            <a:rPr lang="en-US" sz="2800" dirty="0" smtClean="0"/>
            <a:t> </a:t>
          </a:r>
          <a:r>
            <a:rPr lang="en-US" sz="2800" dirty="0" err="1" smtClean="0"/>
            <a:t>tình</a:t>
          </a:r>
          <a:r>
            <a:rPr lang="en-US" sz="2800" dirty="0" smtClean="0"/>
            <a:t> </a:t>
          </a:r>
          <a:r>
            <a:rPr lang="en-US" sz="2800" dirty="0" err="1" smtClean="0"/>
            <a:t>dục</a:t>
          </a:r>
          <a:r>
            <a:rPr lang="en-US" sz="2800" dirty="0" smtClean="0"/>
            <a:t> </a:t>
          </a:r>
          <a:r>
            <a:rPr lang="en-US" sz="2800" dirty="0" err="1" smtClean="0"/>
            <a:t>của</a:t>
          </a:r>
          <a:r>
            <a:rPr lang="en-US" sz="2800" dirty="0" smtClean="0"/>
            <a:t> </a:t>
          </a:r>
          <a:r>
            <a:rPr lang="en-US" sz="2800" dirty="0" err="1" smtClean="0"/>
            <a:t>bản</a:t>
          </a:r>
          <a:r>
            <a:rPr lang="en-US" sz="2800" dirty="0" smtClean="0"/>
            <a:t> </a:t>
          </a:r>
          <a:r>
            <a:rPr lang="en-US" sz="2800" dirty="0" err="1" smtClean="0"/>
            <a:t>thân</a:t>
          </a:r>
          <a:endParaRPr lang="en-US" sz="2800" dirty="0"/>
        </a:p>
      </dgm:t>
    </dgm:pt>
    <dgm:pt modelId="{D4454B2A-E6E7-436E-9BBB-49EC38D4041B}" type="parTrans" cxnId="{B96795FA-AC5D-4877-9D68-022365541B05}">
      <dgm:prSet/>
      <dgm:spPr/>
      <dgm:t>
        <a:bodyPr/>
        <a:lstStyle/>
        <a:p>
          <a:endParaRPr lang="en-US"/>
        </a:p>
      </dgm:t>
    </dgm:pt>
    <dgm:pt modelId="{F80CCCBF-E9A3-4981-97F2-4D5E6AC7DBE7}" type="sibTrans" cxnId="{B96795FA-AC5D-4877-9D68-022365541B05}">
      <dgm:prSet/>
      <dgm:spPr/>
      <dgm:t>
        <a:bodyPr/>
        <a:lstStyle/>
        <a:p>
          <a:endParaRPr lang="en-US"/>
        </a:p>
      </dgm:t>
    </dgm:pt>
    <dgm:pt modelId="{5884B676-B486-49EE-A973-8232FA897381}">
      <dgm:prSet phldrT="[Text]" custT="1"/>
      <dgm:spPr/>
      <dgm:t>
        <a:bodyPr/>
        <a:lstStyle/>
        <a:p>
          <a:r>
            <a:rPr lang="en-US" sz="2800" dirty="0" err="1" smtClean="0"/>
            <a:t>Duy</a:t>
          </a:r>
          <a:r>
            <a:rPr lang="en-US" sz="2800" dirty="0" smtClean="0"/>
            <a:t> </a:t>
          </a:r>
          <a:r>
            <a:rPr lang="en-US" sz="2800" dirty="0" err="1" smtClean="0"/>
            <a:t>trì</a:t>
          </a:r>
          <a:r>
            <a:rPr lang="en-US" sz="2800" dirty="0" smtClean="0"/>
            <a:t> </a:t>
          </a:r>
          <a:r>
            <a:rPr lang="en-US" sz="2800" dirty="0" err="1" smtClean="0"/>
            <a:t>nòi</a:t>
          </a:r>
          <a:r>
            <a:rPr lang="en-US" sz="2800" dirty="0" smtClean="0"/>
            <a:t> </a:t>
          </a:r>
          <a:r>
            <a:rPr lang="en-US" sz="2800" dirty="0" err="1" smtClean="0"/>
            <a:t>giống</a:t>
          </a:r>
          <a:endParaRPr lang="en-US" sz="2800" dirty="0"/>
        </a:p>
      </dgm:t>
    </dgm:pt>
    <dgm:pt modelId="{6E993A04-6992-49BA-B9DD-84FFAD5ACCAE}" type="parTrans" cxnId="{C480C01B-B7E2-4347-A882-C6150FE38CC0}">
      <dgm:prSet/>
      <dgm:spPr/>
      <dgm:t>
        <a:bodyPr/>
        <a:lstStyle/>
        <a:p>
          <a:endParaRPr lang="en-US"/>
        </a:p>
      </dgm:t>
    </dgm:pt>
    <dgm:pt modelId="{5EBD68B7-0A89-46BB-AF97-6D8E8CB03BE5}" type="sibTrans" cxnId="{C480C01B-B7E2-4347-A882-C6150FE38CC0}">
      <dgm:prSet/>
      <dgm:spPr/>
      <dgm:t>
        <a:bodyPr/>
        <a:lstStyle/>
        <a:p>
          <a:endParaRPr lang="en-US"/>
        </a:p>
      </dgm:t>
    </dgm:pt>
    <dgm:pt modelId="{1F725B4B-9D62-4650-AA75-5DC4C83A161F}">
      <dgm:prSet phldrT="[Text]" custT="1"/>
      <dgm:spPr/>
      <dgm:t>
        <a:bodyPr/>
        <a:lstStyle/>
        <a:p>
          <a:r>
            <a:rPr lang="en-US" sz="2800" dirty="0" smtClean="0"/>
            <a:t>Ham </a:t>
          </a:r>
          <a:r>
            <a:rPr lang="en-US" sz="2800" dirty="0" err="1" smtClean="0"/>
            <a:t>muốn</a:t>
          </a:r>
          <a:r>
            <a:rPr lang="en-US" sz="2800" dirty="0" smtClean="0"/>
            <a:t> </a:t>
          </a:r>
          <a:r>
            <a:rPr lang="en-US" sz="2800" dirty="0" err="1" smtClean="0"/>
            <a:t>tình</a:t>
          </a:r>
          <a:r>
            <a:rPr lang="en-US" sz="2800" dirty="0" smtClean="0"/>
            <a:t> </a:t>
          </a:r>
          <a:r>
            <a:rPr lang="en-US" sz="2800" dirty="0" err="1" smtClean="0"/>
            <a:t>dục</a:t>
          </a:r>
          <a:r>
            <a:rPr lang="en-US" sz="2800" dirty="0" smtClean="0"/>
            <a:t> </a:t>
          </a:r>
          <a:r>
            <a:rPr lang="en-US" sz="2800" dirty="0" err="1" smtClean="0"/>
            <a:t>mạnh</a:t>
          </a:r>
          <a:r>
            <a:rPr lang="en-US" sz="2800" dirty="0" smtClean="0"/>
            <a:t> </a:t>
          </a:r>
          <a:r>
            <a:rPr lang="en-US" sz="2800" dirty="0" err="1" smtClean="0"/>
            <a:t>mẽ</a:t>
          </a:r>
          <a:r>
            <a:rPr lang="en-US" sz="2800" dirty="0" smtClean="0"/>
            <a:t> </a:t>
          </a:r>
          <a:r>
            <a:rPr lang="en-US" sz="2800" dirty="0" err="1" smtClean="0"/>
            <a:t>như</a:t>
          </a:r>
          <a:r>
            <a:rPr lang="en-US" sz="2800" dirty="0" smtClean="0"/>
            <a:t> </a:t>
          </a:r>
          <a:r>
            <a:rPr lang="en-US" sz="2800" dirty="0" err="1" smtClean="0"/>
            <a:t>đói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khát</a:t>
          </a:r>
          <a:endParaRPr lang="en-US" sz="2800" dirty="0" smtClean="0"/>
        </a:p>
      </dgm:t>
    </dgm:pt>
    <dgm:pt modelId="{91BEDBC5-4739-4400-9D90-B55FF88ED799}" type="parTrans" cxnId="{694380AA-3F6A-4D01-A9DD-4220A827D762}">
      <dgm:prSet/>
      <dgm:spPr/>
      <dgm:t>
        <a:bodyPr/>
        <a:lstStyle/>
        <a:p>
          <a:endParaRPr lang="en-US"/>
        </a:p>
      </dgm:t>
    </dgm:pt>
    <dgm:pt modelId="{C4EA1503-08ED-4117-9DAF-0BF8B19F9E81}" type="sibTrans" cxnId="{694380AA-3F6A-4D01-A9DD-4220A827D762}">
      <dgm:prSet/>
      <dgm:spPr/>
      <dgm:t>
        <a:bodyPr/>
        <a:lstStyle/>
        <a:p>
          <a:endParaRPr lang="en-US"/>
        </a:p>
      </dgm:t>
    </dgm:pt>
    <dgm:pt modelId="{C5BD9407-DEE8-4E4F-9665-25E2B053EEF4}" type="pres">
      <dgm:prSet presAssocID="{41F77B0C-B718-40B7-B704-40734F71B6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6177D-061F-4985-8368-7B32168FCCFC}" type="pres">
      <dgm:prSet presAssocID="{CCBC73D3-77BE-4AE2-8270-70E9209A96A0}" presName="parentLin" presStyleCnt="0"/>
      <dgm:spPr/>
    </dgm:pt>
    <dgm:pt modelId="{5BAA53E3-F70D-42CC-B6FE-9916262B0FDF}" type="pres">
      <dgm:prSet presAssocID="{CCBC73D3-77BE-4AE2-8270-70E9209A96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AD98E40-3B08-46FD-B243-34973838F225}" type="pres">
      <dgm:prSet presAssocID="{CCBC73D3-77BE-4AE2-8270-70E9209A96A0}" presName="parentText" presStyleLbl="node1" presStyleIdx="0" presStyleCnt="3" custScaleX="1171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663F2-8A1F-4040-B78C-57F89E44DE8D}" type="pres">
      <dgm:prSet presAssocID="{CCBC73D3-77BE-4AE2-8270-70E9209A96A0}" presName="negativeSpace" presStyleCnt="0"/>
      <dgm:spPr/>
    </dgm:pt>
    <dgm:pt modelId="{1D8B3593-07D3-4D67-92F3-3B91DC0C2F2C}" type="pres">
      <dgm:prSet presAssocID="{CCBC73D3-77BE-4AE2-8270-70E9209A96A0}" presName="childText" presStyleLbl="conFgAcc1" presStyleIdx="0" presStyleCnt="3">
        <dgm:presLayoutVars>
          <dgm:bulletEnabled val="1"/>
        </dgm:presLayoutVars>
      </dgm:prSet>
      <dgm:spPr/>
    </dgm:pt>
    <dgm:pt modelId="{93D91955-B765-4E17-9BAB-5446B92A92D1}" type="pres">
      <dgm:prSet presAssocID="{F80CCCBF-E9A3-4981-97F2-4D5E6AC7DBE7}" presName="spaceBetweenRectangles" presStyleCnt="0"/>
      <dgm:spPr/>
    </dgm:pt>
    <dgm:pt modelId="{FB6AC6B1-2E9D-4DD4-9A1D-A0BE20A2127A}" type="pres">
      <dgm:prSet presAssocID="{5884B676-B486-49EE-A973-8232FA897381}" presName="parentLin" presStyleCnt="0"/>
      <dgm:spPr/>
    </dgm:pt>
    <dgm:pt modelId="{8B3476E8-4C9A-485D-81DE-B42544571F30}" type="pres">
      <dgm:prSet presAssocID="{5884B676-B486-49EE-A973-8232FA89738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EFBCF0E-5AFD-40D9-8489-4ED1B78B51A8}" type="pres">
      <dgm:prSet presAssocID="{5884B676-B486-49EE-A973-8232FA897381}" presName="parentText" presStyleLbl="node1" presStyleIdx="1" presStyleCnt="3" custScaleX="1171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80E12-E975-4DBC-B551-80B5A5D49FC7}" type="pres">
      <dgm:prSet presAssocID="{5884B676-B486-49EE-A973-8232FA897381}" presName="negativeSpace" presStyleCnt="0"/>
      <dgm:spPr/>
    </dgm:pt>
    <dgm:pt modelId="{7C2CD2F5-C186-404E-B958-B385EA1AFA7F}" type="pres">
      <dgm:prSet presAssocID="{5884B676-B486-49EE-A973-8232FA897381}" presName="childText" presStyleLbl="conFgAcc1" presStyleIdx="1" presStyleCnt="3">
        <dgm:presLayoutVars>
          <dgm:bulletEnabled val="1"/>
        </dgm:presLayoutVars>
      </dgm:prSet>
      <dgm:spPr/>
    </dgm:pt>
    <dgm:pt modelId="{F94CBD05-0851-4BD9-9719-EC362E2877F9}" type="pres">
      <dgm:prSet presAssocID="{5EBD68B7-0A89-46BB-AF97-6D8E8CB03BE5}" presName="spaceBetweenRectangles" presStyleCnt="0"/>
      <dgm:spPr/>
    </dgm:pt>
    <dgm:pt modelId="{FC51ADA7-13D5-4905-9112-D26B12ACFAE1}" type="pres">
      <dgm:prSet presAssocID="{1F725B4B-9D62-4650-AA75-5DC4C83A161F}" presName="parentLin" presStyleCnt="0"/>
      <dgm:spPr/>
    </dgm:pt>
    <dgm:pt modelId="{A58302E1-69E2-483F-8D31-6568BE397DD2}" type="pres">
      <dgm:prSet presAssocID="{1F725B4B-9D62-4650-AA75-5DC4C83A161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C9A7737-3229-41B7-BCDE-33A081D1F793}" type="pres">
      <dgm:prSet presAssocID="{1F725B4B-9D62-4650-AA75-5DC4C83A161F}" presName="parentText" presStyleLbl="node1" presStyleIdx="2" presStyleCnt="3" custScaleX="1171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3D6C8-E896-4F34-80CC-82D0340E2109}" type="pres">
      <dgm:prSet presAssocID="{1F725B4B-9D62-4650-AA75-5DC4C83A161F}" presName="negativeSpace" presStyleCnt="0"/>
      <dgm:spPr/>
    </dgm:pt>
    <dgm:pt modelId="{495DF694-F6D4-41A2-A3A0-0BE12B771CB2}" type="pres">
      <dgm:prSet presAssocID="{1F725B4B-9D62-4650-AA75-5DC4C83A161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6795FA-AC5D-4877-9D68-022365541B05}" srcId="{41F77B0C-B718-40B7-B704-40734F71B661}" destId="{CCBC73D3-77BE-4AE2-8270-70E9209A96A0}" srcOrd="0" destOrd="0" parTransId="{D4454B2A-E6E7-436E-9BBB-49EC38D4041B}" sibTransId="{F80CCCBF-E9A3-4981-97F2-4D5E6AC7DBE7}"/>
    <dgm:cxn modelId="{C480C01B-B7E2-4347-A882-C6150FE38CC0}" srcId="{41F77B0C-B718-40B7-B704-40734F71B661}" destId="{5884B676-B486-49EE-A973-8232FA897381}" srcOrd="1" destOrd="0" parTransId="{6E993A04-6992-49BA-B9DD-84FFAD5ACCAE}" sibTransId="{5EBD68B7-0A89-46BB-AF97-6D8E8CB03BE5}"/>
    <dgm:cxn modelId="{65983E1F-4DCB-4860-A972-2BF09F4485BB}" type="presOf" srcId="{5884B676-B486-49EE-A973-8232FA897381}" destId="{0EFBCF0E-5AFD-40D9-8489-4ED1B78B51A8}" srcOrd="1" destOrd="0" presId="urn:microsoft.com/office/officeart/2005/8/layout/list1"/>
    <dgm:cxn modelId="{88B03342-43FA-488D-9DAB-9AE24123F076}" type="presOf" srcId="{1F725B4B-9D62-4650-AA75-5DC4C83A161F}" destId="{EC9A7737-3229-41B7-BCDE-33A081D1F793}" srcOrd="1" destOrd="0" presId="urn:microsoft.com/office/officeart/2005/8/layout/list1"/>
    <dgm:cxn modelId="{130661A6-5153-488D-A019-BDAA64DD0F6C}" type="presOf" srcId="{CCBC73D3-77BE-4AE2-8270-70E9209A96A0}" destId="{5BAA53E3-F70D-42CC-B6FE-9916262B0FDF}" srcOrd="0" destOrd="0" presId="urn:microsoft.com/office/officeart/2005/8/layout/list1"/>
    <dgm:cxn modelId="{263A244E-31FD-4F06-BB70-742F5A2245ED}" type="presOf" srcId="{CCBC73D3-77BE-4AE2-8270-70E9209A96A0}" destId="{8AD98E40-3B08-46FD-B243-34973838F225}" srcOrd="1" destOrd="0" presId="urn:microsoft.com/office/officeart/2005/8/layout/list1"/>
    <dgm:cxn modelId="{694380AA-3F6A-4D01-A9DD-4220A827D762}" srcId="{41F77B0C-B718-40B7-B704-40734F71B661}" destId="{1F725B4B-9D62-4650-AA75-5DC4C83A161F}" srcOrd="2" destOrd="0" parTransId="{91BEDBC5-4739-4400-9D90-B55FF88ED799}" sibTransId="{C4EA1503-08ED-4117-9DAF-0BF8B19F9E81}"/>
    <dgm:cxn modelId="{D9C6F4AF-F3EC-4974-A17B-99B43A41025D}" type="presOf" srcId="{41F77B0C-B718-40B7-B704-40734F71B661}" destId="{C5BD9407-DEE8-4E4F-9665-25E2B053EEF4}" srcOrd="0" destOrd="0" presId="urn:microsoft.com/office/officeart/2005/8/layout/list1"/>
    <dgm:cxn modelId="{09572201-CFDF-4BB6-BC0E-BF7E207B4BDE}" type="presOf" srcId="{5884B676-B486-49EE-A973-8232FA897381}" destId="{8B3476E8-4C9A-485D-81DE-B42544571F30}" srcOrd="0" destOrd="0" presId="urn:microsoft.com/office/officeart/2005/8/layout/list1"/>
    <dgm:cxn modelId="{FEADE677-CE5B-42D4-94DD-C1A6AB72CC29}" type="presOf" srcId="{1F725B4B-9D62-4650-AA75-5DC4C83A161F}" destId="{A58302E1-69E2-483F-8D31-6568BE397DD2}" srcOrd="0" destOrd="0" presId="urn:microsoft.com/office/officeart/2005/8/layout/list1"/>
    <dgm:cxn modelId="{CB88A44B-3D4E-492C-A813-6502C9F769A0}" type="presParOf" srcId="{C5BD9407-DEE8-4E4F-9665-25E2B053EEF4}" destId="{9B76177D-061F-4985-8368-7B32168FCCFC}" srcOrd="0" destOrd="0" presId="urn:microsoft.com/office/officeart/2005/8/layout/list1"/>
    <dgm:cxn modelId="{15E0BF8A-D956-4BFD-AAEB-2C3DCA7900C8}" type="presParOf" srcId="{9B76177D-061F-4985-8368-7B32168FCCFC}" destId="{5BAA53E3-F70D-42CC-B6FE-9916262B0FDF}" srcOrd="0" destOrd="0" presId="urn:microsoft.com/office/officeart/2005/8/layout/list1"/>
    <dgm:cxn modelId="{80ACF6BE-5381-4B5A-9550-907222D487CD}" type="presParOf" srcId="{9B76177D-061F-4985-8368-7B32168FCCFC}" destId="{8AD98E40-3B08-46FD-B243-34973838F225}" srcOrd="1" destOrd="0" presId="urn:microsoft.com/office/officeart/2005/8/layout/list1"/>
    <dgm:cxn modelId="{D2CE5ADD-FE4A-483B-89E9-B84986D32653}" type="presParOf" srcId="{C5BD9407-DEE8-4E4F-9665-25E2B053EEF4}" destId="{8CA663F2-8A1F-4040-B78C-57F89E44DE8D}" srcOrd="1" destOrd="0" presId="urn:microsoft.com/office/officeart/2005/8/layout/list1"/>
    <dgm:cxn modelId="{76C22761-18DB-426E-929D-EB3DB17167B8}" type="presParOf" srcId="{C5BD9407-DEE8-4E4F-9665-25E2B053EEF4}" destId="{1D8B3593-07D3-4D67-92F3-3B91DC0C2F2C}" srcOrd="2" destOrd="0" presId="urn:microsoft.com/office/officeart/2005/8/layout/list1"/>
    <dgm:cxn modelId="{4DDAB389-8C01-475E-AD8B-E01E592132B7}" type="presParOf" srcId="{C5BD9407-DEE8-4E4F-9665-25E2B053EEF4}" destId="{93D91955-B765-4E17-9BAB-5446B92A92D1}" srcOrd="3" destOrd="0" presId="urn:microsoft.com/office/officeart/2005/8/layout/list1"/>
    <dgm:cxn modelId="{8ECB8273-A43B-4AEF-8C78-424D68FFE8A8}" type="presParOf" srcId="{C5BD9407-DEE8-4E4F-9665-25E2B053EEF4}" destId="{FB6AC6B1-2E9D-4DD4-9A1D-A0BE20A2127A}" srcOrd="4" destOrd="0" presId="urn:microsoft.com/office/officeart/2005/8/layout/list1"/>
    <dgm:cxn modelId="{509EC7D0-A128-4ABE-919C-153C74C393FF}" type="presParOf" srcId="{FB6AC6B1-2E9D-4DD4-9A1D-A0BE20A2127A}" destId="{8B3476E8-4C9A-485D-81DE-B42544571F30}" srcOrd="0" destOrd="0" presId="urn:microsoft.com/office/officeart/2005/8/layout/list1"/>
    <dgm:cxn modelId="{0552E1DB-14BE-4136-9D28-0497A903875B}" type="presParOf" srcId="{FB6AC6B1-2E9D-4DD4-9A1D-A0BE20A2127A}" destId="{0EFBCF0E-5AFD-40D9-8489-4ED1B78B51A8}" srcOrd="1" destOrd="0" presId="urn:microsoft.com/office/officeart/2005/8/layout/list1"/>
    <dgm:cxn modelId="{F8F0C4ED-6492-4BB8-A009-74E9811539E6}" type="presParOf" srcId="{C5BD9407-DEE8-4E4F-9665-25E2B053EEF4}" destId="{DB080E12-E975-4DBC-B551-80B5A5D49FC7}" srcOrd="5" destOrd="0" presId="urn:microsoft.com/office/officeart/2005/8/layout/list1"/>
    <dgm:cxn modelId="{CD1A12DC-D8E8-4A33-8F54-D9484AA146CE}" type="presParOf" srcId="{C5BD9407-DEE8-4E4F-9665-25E2B053EEF4}" destId="{7C2CD2F5-C186-404E-B958-B385EA1AFA7F}" srcOrd="6" destOrd="0" presId="urn:microsoft.com/office/officeart/2005/8/layout/list1"/>
    <dgm:cxn modelId="{B0227F76-0B5E-4ADD-8D72-EA08A46EDB02}" type="presParOf" srcId="{C5BD9407-DEE8-4E4F-9665-25E2B053EEF4}" destId="{F94CBD05-0851-4BD9-9719-EC362E2877F9}" srcOrd="7" destOrd="0" presId="urn:microsoft.com/office/officeart/2005/8/layout/list1"/>
    <dgm:cxn modelId="{91C621CB-F719-4534-B588-FBD57B6D280C}" type="presParOf" srcId="{C5BD9407-DEE8-4E4F-9665-25E2B053EEF4}" destId="{FC51ADA7-13D5-4905-9112-D26B12ACFAE1}" srcOrd="8" destOrd="0" presId="urn:microsoft.com/office/officeart/2005/8/layout/list1"/>
    <dgm:cxn modelId="{DFB11EB3-F0EE-4134-800E-04E66B46C1BA}" type="presParOf" srcId="{FC51ADA7-13D5-4905-9112-D26B12ACFAE1}" destId="{A58302E1-69E2-483F-8D31-6568BE397DD2}" srcOrd="0" destOrd="0" presId="urn:microsoft.com/office/officeart/2005/8/layout/list1"/>
    <dgm:cxn modelId="{FFEAE9CB-D314-4D47-901D-6D1992933D6F}" type="presParOf" srcId="{FC51ADA7-13D5-4905-9112-D26B12ACFAE1}" destId="{EC9A7737-3229-41B7-BCDE-33A081D1F793}" srcOrd="1" destOrd="0" presId="urn:microsoft.com/office/officeart/2005/8/layout/list1"/>
    <dgm:cxn modelId="{FFCB3767-E053-4456-B5BB-AF168E9E6162}" type="presParOf" srcId="{C5BD9407-DEE8-4E4F-9665-25E2B053EEF4}" destId="{C713D6C8-E896-4F34-80CC-82D0340E2109}" srcOrd="9" destOrd="0" presId="urn:microsoft.com/office/officeart/2005/8/layout/list1"/>
    <dgm:cxn modelId="{78CF9C29-094F-4D10-8A00-948FEF50B40A}" type="presParOf" srcId="{C5BD9407-DEE8-4E4F-9665-25E2B053EEF4}" destId="{495DF694-F6D4-41A2-A3A0-0BE12B771C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6B55F8-7DB5-443A-8927-2FDC286AACD2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2E5C671-BCFA-4694-B7A6-4C9B2676A204}">
      <dgm:prSet phldrT="[Text]" custT="1"/>
      <dgm:spPr/>
      <dgm:t>
        <a:bodyPr/>
        <a:lstStyle/>
        <a:p>
          <a:r>
            <a:rPr lang="en-US" sz="3200" b="1" dirty="0" err="1" smtClean="0"/>
            <a:t>Động</a:t>
          </a:r>
          <a:r>
            <a:rPr lang="en-US" sz="3200" b="1" dirty="0" smtClean="0"/>
            <a:t> </a:t>
          </a:r>
          <a:r>
            <a:rPr lang="en-US" sz="3200" b="1" dirty="0" err="1" smtClean="0"/>
            <a:t>cơ</a:t>
          </a:r>
          <a:endParaRPr lang="en-US" sz="3200" b="1" dirty="0"/>
        </a:p>
      </dgm:t>
    </dgm:pt>
    <dgm:pt modelId="{DF3BE3F4-C558-48C0-8826-75F31550B702}" type="parTrans" cxnId="{9044835E-4C9E-48E9-9DB3-1E5537E62D9C}">
      <dgm:prSet/>
      <dgm:spPr/>
      <dgm:t>
        <a:bodyPr/>
        <a:lstStyle/>
        <a:p>
          <a:endParaRPr lang="en-US"/>
        </a:p>
      </dgm:t>
    </dgm:pt>
    <dgm:pt modelId="{CF65C7A0-6E36-4417-AD55-0681C2D71041}" type="sibTrans" cxnId="{9044835E-4C9E-48E9-9DB3-1E5537E62D9C}">
      <dgm:prSet/>
      <dgm:spPr/>
      <dgm:t>
        <a:bodyPr/>
        <a:lstStyle/>
        <a:p>
          <a:endParaRPr lang="en-US"/>
        </a:p>
      </dgm:t>
    </dgm:pt>
    <dgm:pt modelId="{71433A32-E9CD-4D7D-AC47-471832A53B36}">
      <dgm:prSet phldrT="[Text]" custT="1"/>
      <dgm:spPr/>
      <dgm:t>
        <a:bodyPr/>
        <a:lstStyle/>
        <a:p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Động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cơ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mô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tả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tình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huống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cung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cấp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năng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lượng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và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hướng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dẫn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+mj-lt"/>
              <a:cs typeface="Times New Roman" panose="02020603050405020304" pitchFamily="18" charset="0"/>
            </a:rPr>
            <a:t>hành</a:t>
          </a:r>
          <a:r>
            <a:rPr lang="en-US" sz="2800" dirty="0" smtClean="0">
              <a:latin typeface="+mj-lt"/>
              <a:cs typeface="Times New Roman" panose="02020603050405020304" pitchFamily="18" charset="0"/>
            </a:rPr>
            <a:t> vi</a:t>
          </a:r>
          <a:endParaRPr lang="en-US" sz="2800" dirty="0">
            <a:latin typeface="+mj-lt"/>
          </a:endParaRPr>
        </a:p>
      </dgm:t>
    </dgm:pt>
    <dgm:pt modelId="{42AB2D35-2762-487B-99F4-CCDADC65715B}" type="parTrans" cxnId="{7EAE8D65-717E-4431-9EAE-E1F9E230C09F}">
      <dgm:prSet/>
      <dgm:spPr/>
      <dgm:t>
        <a:bodyPr/>
        <a:lstStyle/>
        <a:p>
          <a:endParaRPr lang="en-US"/>
        </a:p>
      </dgm:t>
    </dgm:pt>
    <dgm:pt modelId="{9A602869-DB47-4C06-9F1C-3B59A9EAB4F6}" type="sibTrans" cxnId="{7EAE8D65-717E-4431-9EAE-E1F9E230C09F}">
      <dgm:prSet/>
      <dgm:spPr/>
      <dgm:t>
        <a:bodyPr/>
        <a:lstStyle/>
        <a:p>
          <a:endParaRPr lang="en-US"/>
        </a:p>
      </dgm:t>
    </dgm:pt>
    <dgm:pt modelId="{F1B6F1CF-FBAA-44C6-B4EC-291B1CC01B98}">
      <dgm:prSet phldrT="[Text]" custT="1"/>
      <dgm:spPr/>
      <dgm:t>
        <a:bodyPr/>
        <a:lstStyle/>
        <a:p>
          <a:r>
            <a:rPr lang="en-US" sz="2800" dirty="0" err="1" smtClean="0"/>
            <a:t>Hành</a:t>
          </a:r>
          <a:r>
            <a:rPr lang="en-US" sz="2800" dirty="0" smtClean="0"/>
            <a:t> vi </a:t>
          </a:r>
          <a:r>
            <a:rPr lang="en-US" sz="2800" dirty="0" err="1" smtClean="0"/>
            <a:t>hướng</a:t>
          </a:r>
          <a:r>
            <a:rPr lang="en-US" sz="2800" dirty="0" smtClean="0"/>
            <a:t> </a:t>
          </a:r>
          <a:r>
            <a:rPr lang="en-US" sz="2800" dirty="0" err="1" smtClean="0"/>
            <a:t>đến</a:t>
          </a:r>
          <a:r>
            <a:rPr lang="en-US" sz="2800" dirty="0" smtClean="0"/>
            <a:t> </a:t>
          </a:r>
          <a:r>
            <a:rPr lang="en-US" sz="2800" dirty="0" err="1" smtClean="0"/>
            <a:t>các</a:t>
          </a:r>
          <a:r>
            <a:rPr lang="en-US" sz="2800" dirty="0" smtClean="0"/>
            <a:t> </a:t>
          </a:r>
          <a:r>
            <a:rPr lang="en-US" sz="2800" dirty="0" err="1" smtClean="0"/>
            <a:t>kích</a:t>
          </a:r>
          <a:r>
            <a:rPr lang="en-US" sz="2800" dirty="0" smtClean="0"/>
            <a:t> </a:t>
          </a:r>
          <a:r>
            <a:rPr lang="en-US" sz="2800" dirty="0" err="1" smtClean="0"/>
            <a:t>thích</a:t>
          </a:r>
          <a:r>
            <a:rPr lang="en-US" sz="2800" dirty="0" smtClean="0"/>
            <a:t> </a:t>
          </a:r>
          <a:r>
            <a:rPr lang="en-US" sz="2800" dirty="0" err="1" smtClean="0"/>
            <a:t>nhất</a:t>
          </a:r>
          <a:r>
            <a:rPr lang="en-US" sz="2800" dirty="0" smtClean="0"/>
            <a:t> </a:t>
          </a:r>
          <a:r>
            <a:rPr lang="en-US" sz="2800" dirty="0" err="1" smtClean="0"/>
            <a:t>định</a:t>
          </a:r>
          <a:endParaRPr lang="en-US" sz="2800" dirty="0"/>
        </a:p>
      </dgm:t>
    </dgm:pt>
    <dgm:pt modelId="{18C01AA4-6860-4B96-8807-495BB9F6EF3D}" type="parTrans" cxnId="{20967149-0E7E-4073-93EA-1554E2D0F3D7}">
      <dgm:prSet/>
      <dgm:spPr/>
      <dgm:t>
        <a:bodyPr/>
        <a:lstStyle/>
        <a:p>
          <a:endParaRPr lang="en-US"/>
        </a:p>
      </dgm:t>
    </dgm:pt>
    <dgm:pt modelId="{B1FCB81A-A55E-4BCF-963D-6C12E1F38094}" type="sibTrans" cxnId="{20967149-0E7E-4073-93EA-1554E2D0F3D7}">
      <dgm:prSet/>
      <dgm:spPr/>
      <dgm:t>
        <a:bodyPr/>
        <a:lstStyle/>
        <a:p>
          <a:endParaRPr lang="en-US"/>
        </a:p>
      </dgm:t>
    </dgm:pt>
    <dgm:pt modelId="{E05E940C-1389-40A9-A3E4-59A7F960E857}">
      <dgm:prSet phldrT="[Text]" custT="1"/>
      <dgm:spPr/>
      <dgm:t>
        <a:bodyPr/>
        <a:lstStyle/>
        <a:p>
          <a:r>
            <a:rPr lang="en-US" sz="2800" dirty="0" err="1" smtClean="0"/>
            <a:t>Thoát</a:t>
          </a:r>
          <a:r>
            <a:rPr lang="en-US" sz="2800" dirty="0" smtClean="0"/>
            <a:t> </a:t>
          </a:r>
          <a:r>
            <a:rPr lang="en-US" sz="2800" dirty="0" err="1" smtClean="0"/>
            <a:t>khỏi</a:t>
          </a:r>
          <a:r>
            <a:rPr lang="en-US" sz="2800" dirty="0" smtClean="0"/>
            <a:t> </a:t>
          </a:r>
          <a:r>
            <a:rPr lang="en-US" sz="2800" dirty="0" err="1" smtClean="0"/>
            <a:t>các</a:t>
          </a:r>
          <a:r>
            <a:rPr lang="en-US" sz="2800" dirty="0" smtClean="0"/>
            <a:t> </a:t>
          </a:r>
          <a:r>
            <a:rPr lang="en-US" sz="2800" dirty="0" err="1" smtClean="0"/>
            <a:t>hoạt</a:t>
          </a:r>
          <a:r>
            <a:rPr lang="en-US" sz="2800" dirty="0" smtClean="0"/>
            <a:t> </a:t>
          </a:r>
          <a:r>
            <a:rPr lang="en-US" sz="2800" dirty="0" err="1" smtClean="0"/>
            <a:t>động</a:t>
          </a:r>
          <a:r>
            <a:rPr lang="en-US" sz="2800" dirty="0" smtClean="0"/>
            <a:t> </a:t>
          </a:r>
          <a:r>
            <a:rPr lang="en-US" sz="2800" dirty="0" err="1" smtClean="0"/>
            <a:t>như</a:t>
          </a:r>
          <a:r>
            <a:rPr lang="en-US" sz="2800" dirty="0" smtClean="0"/>
            <a:t> </a:t>
          </a:r>
          <a:r>
            <a:rPr lang="en-US" sz="2800" dirty="0" err="1" smtClean="0"/>
            <a:t>là</a:t>
          </a:r>
          <a:r>
            <a:rPr lang="en-US" sz="2800" dirty="0" smtClean="0"/>
            <a:t> </a:t>
          </a:r>
          <a:r>
            <a:rPr lang="en-US" sz="2800" dirty="0" err="1" smtClean="0"/>
            <a:t>mệnh</a:t>
          </a:r>
          <a:r>
            <a:rPr lang="en-US" sz="2800" dirty="0" smtClean="0"/>
            <a:t> </a:t>
          </a:r>
          <a:r>
            <a:rPr lang="en-US" sz="2800" dirty="0" err="1" smtClean="0"/>
            <a:t>lệnh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ác</a:t>
          </a:r>
          <a:r>
            <a:rPr lang="en-US" sz="2800" dirty="0" smtClean="0"/>
            <a:t> </a:t>
          </a:r>
          <a:r>
            <a:rPr lang="en-US" sz="2800" dirty="0" err="1" smtClean="0"/>
            <a:t>cảm</a:t>
          </a:r>
          <a:endParaRPr lang="en-US" sz="2800" dirty="0"/>
        </a:p>
      </dgm:t>
    </dgm:pt>
    <dgm:pt modelId="{6E6FEC69-7D66-40AB-96F3-7EAB41F989E3}" type="parTrans" cxnId="{90305221-A86A-452F-8518-ED8352F812C9}">
      <dgm:prSet/>
      <dgm:spPr/>
      <dgm:t>
        <a:bodyPr/>
        <a:lstStyle/>
        <a:p>
          <a:endParaRPr lang="en-US"/>
        </a:p>
      </dgm:t>
    </dgm:pt>
    <dgm:pt modelId="{0BB98E9D-A7D9-4827-8A9E-562D1A7430E3}" type="sibTrans" cxnId="{90305221-A86A-452F-8518-ED8352F812C9}">
      <dgm:prSet/>
      <dgm:spPr/>
      <dgm:t>
        <a:bodyPr/>
        <a:lstStyle/>
        <a:p>
          <a:endParaRPr lang="en-US"/>
        </a:p>
      </dgm:t>
    </dgm:pt>
    <dgm:pt modelId="{BEA4C856-EEAB-4C96-BC54-7BFD41C64FC3}" type="pres">
      <dgm:prSet presAssocID="{096B55F8-7DB5-443A-8927-2FDC286AACD2}" presName="vert0" presStyleCnt="0">
        <dgm:presLayoutVars>
          <dgm:dir/>
          <dgm:animOne val="branch"/>
          <dgm:animLvl val="lvl"/>
        </dgm:presLayoutVars>
      </dgm:prSet>
      <dgm:spPr/>
    </dgm:pt>
    <dgm:pt modelId="{78566934-7FF3-4D94-BE84-641D4BCEB97D}" type="pres">
      <dgm:prSet presAssocID="{12E5C671-BCFA-4694-B7A6-4C9B2676A204}" presName="thickLine" presStyleLbl="alignNode1" presStyleIdx="0" presStyleCnt="1"/>
      <dgm:spPr/>
    </dgm:pt>
    <dgm:pt modelId="{4E9E5337-B54A-4A22-81C5-E13DD11A92D4}" type="pres">
      <dgm:prSet presAssocID="{12E5C671-BCFA-4694-B7A6-4C9B2676A204}" presName="horz1" presStyleCnt="0"/>
      <dgm:spPr/>
    </dgm:pt>
    <dgm:pt modelId="{86C4155F-E2DA-4EDA-9E3D-0162D884845C}" type="pres">
      <dgm:prSet presAssocID="{12E5C671-BCFA-4694-B7A6-4C9B2676A204}" presName="tx1" presStyleLbl="revTx" presStyleIdx="0" presStyleCnt="4" custScaleX="105493"/>
      <dgm:spPr/>
      <dgm:t>
        <a:bodyPr/>
        <a:lstStyle/>
        <a:p>
          <a:endParaRPr lang="en-US"/>
        </a:p>
      </dgm:t>
    </dgm:pt>
    <dgm:pt modelId="{8FAED6D6-8F1B-40C4-9322-5EEB03D97A61}" type="pres">
      <dgm:prSet presAssocID="{12E5C671-BCFA-4694-B7A6-4C9B2676A204}" presName="vert1" presStyleCnt="0"/>
      <dgm:spPr/>
    </dgm:pt>
    <dgm:pt modelId="{EF2D3421-7CE1-48E8-A75D-AE18D7F41BD7}" type="pres">
      <dgm:prSet presAssocID="{71433A32-E9CD-4D7D-AC47-471832A53B36}" presName="vertSpace2a" presStyleCnt="0"/>
      <dgm:spPr/>
    </dgm:pt>
    <dgm:pt modelId="{FBA4BB9F-3F93-4AF4-967A-D2518D8A6D19}" type="pres">
      <dgm:prSet presAssocID="{71433A32-E9CD-4D7D-AC47-471832A53B36}" presName="horz2" presStyleCnt="0"/>
      <dgm:spPr/>
    </dgm:pt>
    <dgm:pt modelId="{D027BBEF-A435-4694-9B34-1D4F9E0665EF}" type="pres">
      <dgm:prSet presAssocID="{71433A32-E9CD-4D7D-AC47-471832A53B36}" presName="horzSpace2" presStyleCnt="0"/>
      <dgm:spPr/>
    </dgm:pt>
    <dgm:pt modelId="{2377A1F2-ACB5-443B-9C6E-ABD35E3B8EBF}" type="pres">
      <dgm:prSet presAssocID="{71433A32-E9CD-4D7D-AC47-471832A53B36}" presName="tx2" presStyleLbl="revTx" presStyleIdx="1" presStyleCnt="4"/>
      <dgm:spPr/>
      <dgm:t>
        <a:bodyPr/>
        <a:lstStyle/>
        <a:p>
          <a:endParaRPr lang="en-US"/>
        </a:p>
      </dgm:t>
    </dgm:pt>
    <dgm:pt modelId="{6D140CD1-8483-4C2E-8EF0-8637E0F084E5}" type="pres">
      <dgm:prSet presAssocID="{71433A32-E9CD-4D7D-AC47-471832A53B36}" presName="vert2" presStyleCnt="0"/>
      <dgm:spPr/>
    </dgm:pt>
    <dgm:pt modelId="{5DFB0ED0-8F16-4C22-BE73-CCEA05858821}" type="pres">
      <dgm:prSet presAssocID="{71433A32-E9CD-4D7D-AC47-471832A53B36}" presName="thinLine2b" presStyleLbl="callout" presStyleIdx="0" presStyleCnt="3"/>
      <dgm:spPr/>
    </dgm:pt>
    <dgm:pt modelId="{EA6075F1-4FC0-43AC-9894-6CAE9F9CE553}" type="pres">
      <dgm:prSet presAssocID="{71433A32-E9CD-4D7D-AC47-471832A53B36}" presName="vertSpace2b" presStyleCnt="0"/>
      <dgm:spPr/>
    </dgm:pt>
    <dgm:pt modelId="{4F94B51D-A29D-4685-BAFB-DAC1FB4656E6}" type="pres">
      <dgm:prSet presAssocID="{F1B6F1CF-FBAA-44C6-B4EC-291B1CC01B98}" presName="horz2" presStyleCnt="0"/>
      <dgm:spPr/>
    </dgm:pt>
    <dgm:pt modelId="{3AE03E8D-8F42-4947-A683-73CF85F2AC05}" type="pres">
      <dgm:prSet presAssocID="{F1B6F1CF-FBAA-44C6-B4EC-291B1CC01B98}" presName="horzSpace2" presStyleCnt="0"/>
      <dgm:spPr/>
    </dgm:pt>
    <dgm:pt modelId="{9EE4065E-8515-4C33-8E0E-2382B5671B58}" type="pres">
      <dgm:prSet presAssocID="{F1B6F1CF-FBAA-44C6-B4EC-291B1CC01B98}" presName="tx2" presStyleLbl="revTx" presStyleIdx="2" presStyleCnt="4"/>
      <dgm:spPr/>
      <dgm:t>
        <a:bodyPr/>
        <a:lstStyle/>
        <a:p>
          <a:endParaRPr lang="en-US"/>
        </a:p>
      </dgm:t>
    </dgm:pt>
    <dgm:pt modelId="{D22EE54B-EF61-4D46-A653-5AD305A19502}" type="pres">
      <dgm:prSet presAssocID="{F1B6F1CF-FBAA-44C6-B4EC-291B1CC01B98}" presName="vert2" presStyleCnt="0"/>
      <dgm:spPr/>
    </dgm:pt>
    <dgm:pt modelId="{31E74163-AB2E-4F68-BDF5-A34EEC0E960C}" type="pres">
      <dgm:prSet presAssocID="{F1B6F1CF-FBAA-44C6-B4EC-291B1CC01B98}" presName="thinLine2b" presStyleLbl="callout" presStyleIdx="1" presStyleCnt="3"/>
      <dgm:spPr/>
    </dgm:pt>
    <dgm:pt modelId="{F68347A7-DB68-4031-AF92-202F2B9CFDE8}" type="pres">
      <dgm:prSet presAssocID="{F1B6F1CF-FBAA-44C6-B4EC-291B1CC01B98}" presName="vertSpace2b" presStyleCnt="0"/>
      <dgm:spPr/>
    </dgm:pt>
    <dgm:pt modelId="{D90E1051-3980-4B40-AC2F-F0AED7FFD886}" type="pres">
      <dgm:prSet presAssocID="{E05E940C-1389-40A9-A3E4-59A7F960E857}" presName="horz2" presStyleCnt="0"/>
      <dgm:spPr/>
    </dgm:pt>
    <dgm:pt modelId="{C5A7EB6D-B982-40E3-9236-EC6B9B9139A6}" type="pres">
      <dgm:prSet presAssocID="{E05E940C-1389-40A9-A3E4-59A7F960E857}" presName="horzSpace2" presStyleCnt="0"/>
      <dgm:spPr/>
    </dgm:pt>
    <dgm:pt modelId="{2CD20B5B-E378-4FEE-8FF7-4371E0937929}" type="pres">
      <dgm:prSet presAssocID="{E05E940C-1389-40A9-A3E4-59A7F960E857}" presName="tx2" presStyleLbl="revTx" presStyleIdx="3" presStyleCnt="4"/>
      <dgm:spPr/>
      <dgm:t>
        <a:bodyPr/>
        <a:lstStyle/>
        <a:p>
          <a:endParaRPr lang="en-US"/>
        </a:p>
      </dgm:t>
    </dgm:pt>
    <dgm:pt modelId="{A271E707-F06F-40CE-A17D-A6FC2ECF0E7F}" type="pres">
      <dgm:prSet presAssocID="{E05E940C-1389-40A9-A3E4-59A7F960E857}" presName="vert2" presStyleCnt="0"/>
      <dgm:spPr/>
    </dgm:pt>
    <dgm:pt modelId="{449DE738-3320-4ECE-818E-3F822D5C5AC4}" type="pres">
      <dgm:prSet presAssocID="{E05E940C-1389-40A9-A3E4-59A7F960E857}" presName="thinLine2b" presStyleLbl="callout" presStyleIdx="2" presStyleCnt="3"/>
      <dgm:spPr/>
    </dgm:pt>
    <dgm:pt modelId="{57279D1A-E7EC-4E6F-83A4-67C0BF1BA46B}" type="pres">
      <dgm:prSet presAssocID="{E05E940C-1389-40A9-A3E4-59A7F960E857}" presName="vertSpace2b" presStyleCnt="0"/>
      <dgm:spPr/>
    </dgm:pt>
  </dgm:ptLst>
  <dgm:cxnLst>
    <dgm:cxn modelId="{9BEAB2EB-80AD-4A72-B63D-64BCA20C179F}" type="presOf" srcId="{71433A32-E9CD-4D7D-AC47-471832A53B36}" destId="{2377A1F2-ACB5-443B-9C6E-ABD35E3B8EBF}" srcOrd="0" destOrd="0" presId="urn:microsoft.com/office/officeart/2008/layout/LinedList"/>
    <dgm:cxn modelId="{CA56C14B-615C-42D6-BF9C-835E3148DF0F}" type="presOf" srcId="{E05E940C-1389-40A9-A3E4-59A7F960E857}" destId="{2CD20B5B-E378-4FEE-8FF7-4371E0937929}" srcOrd="0" destOrd="0" presId="urn:microsoft.com/office/officeart/2008/layout/LinedList"/>
    <dgm:cxn modelId="{54802398-1690-4586-ACCF-0886D1BAC7EA}" type="presOf" srcId="{096B55F8-7DB5-443A-8927-2FDC286AACD2}" destId="{BEA4C856-EEAB-4C96-BC54-7BFD41C64FC3}" srcOrd="0" destOrd="0" presId="urn:microsoft.com/office/officeart/2008/layout/LinedList"/>
    <dgm:cxn modelId="{E3C3EF16-812B-4AB9-ABFC-604673C8990B}" type="presOf" srcId="{12E5C671-BCFA-4694-B7A6-4C9B2676A204}" destId="{86C4155F-E2DA-4EDA-9E3D-0162D884845C}" srcOrd="0" destOrd="0" presId="urn:microsoft.com/office/officeart/2008/layout/LinedList"/>
    <dgm:cxn modelId="{20967149-0E7E-4073-93EA-1554E2D0F3D7}" srcId="{12E5C671-BCFA-4694-B7A6-4C9B2676A204}" destId="{F1B6F1CF-FBAA-44C6-B4EC-291B1CC01B98}" srcOrd="1" destOrd="0" parTransId="{18C01AA4-6860-4B96-8807-495BB9F6EF3D}" sibTransId="{B1FCB81A-A55E-4BCF-963D-6C12E1F38094}"/>
    <dgm:cxn modelId="{DA996A49-AED5-48AC-A3F6-BD9396B6FB26}" type="presOf" srcId="{F1B6F1CF-FBAA-44C6-B4EC-291B1CC01B98}" destId="{9EE4065E-8515-4C33-8E0E-2382B5671B58}" srcOrd="0" destOrd="0" presId="urn:microsoft.com/office/officeart/2008/layout/LinedList"/>
    <dgm:cxn modelId="{7EAE8D65-717E-4431-9EAE-E1F9E230C09F}" srcId="{12E5C671-BCFA-4694-B7A6-4C9B2676A204}" destId="{71433A32-E9CD-4D7D-AC47-471832A53B36}" srcOrd="0" destOrd="0" parTransId="{42AB2D35-2762-487B-99F4-CCDADC65715B}" sibTransId="{9A602869-DB47-4C06-9F1C-3B59A9EAB4F6}"/>
    <dgm:cxn modelId="{9044835E-4C9E-48E9-9DB3-1E5537E62D9C}" srcId="{096B55F8-7DB5-443A-8927-2FDC286AACD2}" destId="{12E5C671-BCFA-4694-B7A6-4C9B2676A204}" srcOrd="0" destOrd="0" parTransId="{DF3BE3F4-C558-48C0-8826-75F31550B702}" sibTransId="{CF65C7A0-6E36-4417-AD55-0681C2D71041}"/>
    <dgm:cxn modelId="{90305221-A86A-452F-8518-ED8352F812C9}" srcId="{12E5C671-BCFA-4694-B7A6-4C9B2676A204}" destId="{E05E940C-1389-40A9-A3E4-59A7F960E857}" srcOrd="2" destOrd="0" parTransId="{6E6FEC69-7D66-40AB-96F3-7EAB41F989E3}" sibTransId="{0BB98E9D-A7D9-4827-8A9E-562D1A7430E3}"/>
    <dgm:cxn modelId="{8B833A62-AE76-4350-9F88-3C711C3CA9E5}" type="presParOf" srcId="{BEA4C856-EEAB-4C96-BC54-7BFD41C64FC3}" destId="{78566934-7FF3-4D94-BE84-641D4BCEB97D}" srcOrd="0" destOrd="0" presId="urn:microsoft.com/office/officeart/2008/layout/LinedList"/>
    <dgm:cxn modelId="{428AF00F-7A90-4471-9FB5-D3385666120D}" type="presParOf" srcId="{BEA4C856-EEAB-4C96-BC54-7BFD41C64FC3}" destId="{4E9E5337-B54A-4A22-81C5-E13DD11A92D4}" srcOrd="1" destOrd="0" presId="urn:microsoft.com/office/officeart/2008/layout/LinedList"/>
    <dgm:cxn modelId="{D624C808-F9A1-488C-BFC0-85FC3976806A}" type="presParOf" srcId="{4E9E5337-B54A-4A22-81C5-E13DD11A92D4}" destId="{86C4155F-E2DA-4EDA-9E3D-0162D884845C}" srcOrd="0" destOrd="0" presId="urn:microsoft.com/office/officeart/2008/layout/LinedList"/>
    <dgm:cxn modelId="{7A704294-8411-4BBF-8316-A3C024E4E481}" type="presParOf" srcId="{4E9E5337-B54A-4A22-81C5-E13DD11A92D4}" destId="{8FAED6D6-8F1B-40C4-9322-5EEB03D97A61}" srcOrd="1" destOrd="0" presId="urn:microsoft.com/office/officeart/2008/layout/LinedList"/>
    <dgm:cxn modelId="{7E9A67AB-F7DB-4A49-B945-5C9182F6EF0F}" type="presParOf" srcId="{8FAED6D6-8F1B-40C4-9322-5EEB03D97A61}" destId="{EF2D3421-7CE1-48E8-A75D-AE18D7F41BD7}" srcOrd="0" destOrd="0" presId="urn:microsoft.com/office/officeart/2008/layout/LinedList"/>
    <dgm:cxn modelId="{56BD3CAC-39E6-4D8C-8920-43BE1D812593}" type="presParOf" srcId="{8FAED6D6-8F1B-40C4-9322-5EEB03D97A61}" destId="{FBA4BB9F-3F93-4AF4-967A-D2518D8A6D19}" srcOrd="1" destOrd="0" presId="urn:microsoft.com/office/officeart/2008/layout/LinedList"/>
    <dgm:cxn modelId="{CC47EEE2-24DB-42DB-9434-FE1463562909}" type="presParOf" srcId="{FBA4BB9F-3F93-4AF4-967A-D2518D8A6D19}" destId="{D027BBEF-A435-4694-9B34-1D4F9E0665EF}" srcOrd="0" destOrd="0" presId="urn:microsoft.com/office/officeart/2008/layout/LinedList"/>
    <dgm:cxn modelId="{4AD0454B-8F21-465C-8869-B2EA881FCE3D}" type="presParOf" srcId="{FBA4BB9F-3F93-4AF4-967A-D2518D8A6D19}" destId="{2377A1F2-ACB5-443B-9C6E-ABD35E3B8EBF}" srcOrd="1" destOrd="0" presId="urn:microsoft.com/office/officeart/2008/layout/LinedList"/>
    <dgm:cxn modelId="{051D71E6-952B-436B-BBE4-0B21B31A8CF7}" type="presParOf" srcId="{FBA4BB9F-3F93-4AF4-967A-D2518D8A6D19}" destId="{6D140CD1-8483-4C2E-8EF0-8637E0F084E5}" srcOrd="2" destOrd="0" presId="urn:microsoft.com/office/officeart/2008/layout/LinedList"/>
    <dgm:cxn modelId="{46F416AF-2ED7-40DA-8702-4CFAC1B2110F}" type="presParOf" srcId="{8FAED6D6-8F1B-40C4-9322-5EEB03D97A61}" destId="{5DFB0ED0-8F16-4C22-BE73-CCEA05858821}" srcOrd="2" destOrd="0" presId="urn:microsoft.com/office/officeart/2008/layout/LinedList"/>
    <dgm:cxn modelId="{4B4E5A94-3EF1-45DA-B09F-B6EC2F86F5C5}" type="presParOf" srcId="{8FAED6D6-8F1B-40C4-9322-5EEB03D97A61}" destId="{EA6075F1-4FC0-43AC-9894-6CAE9F9CE553}" srcOrd="3" destOrd="0" presId="urn:microsoft.com/office/officeart/2008/layout/LinedList"/>
    <dgm:cxn modelId="{0C3776B3-EBE4-427B-AF47-397D158D178B}" type="presParOf" srcId="{8FAED6D6-8F1B-40C4-9322-5EEB03D97A61}" destId="{4F94B51D-A29D-4685-BAFB-DAC1FB4656E6}" srcOrd="4" destOrd="0" presId="urn:microsoft.com/office/officeart/2008/layout/LinedList"/>
    <dgm:cxn modelId="{C5B8DC76-B47B-4768-9210-962261572FAA}" type="presParOf" srcId="{4F94B51D-A29D-4685-BAFB-DAC1FB4656E6}" destId="{3AE03E8D-8F42-4947-A683-73CF85F2AC05}" srcOrd="0" destOrd="0" presId="urn:microsoft.com/office/officeart/2008/layout/LinedList"/>
    <dgm:cxn modelId="{52BF4B81-D2ED-40FE-94A6-B2ADCA66E525}" type="presParOf" srcId="{4F94B51D-A29D-4685-BAFB-DAC1FB4656E6}" destId="{9EE4065E-8515-4C33-8E0E-2382B5671B58}" srcOrd="1" destOrd="0" presId="urn:microsoft.com/office/officeart/2008/layout/LinedList"/>
    <dgm:cxn modelId="{3898F4AE-CC79-4DC3-A672-276C5C8B4D02}" type="presParOf" srcId="{4F94B51D-A29D-4685-BAFB-DAC1FB4656E6}" destId="{D22EE54B-EF61-4D46-A653-5AD305A19502}" srcOrd="2" destOrd="0" presId="urn:microsoft.com/office/officeart/2008/layout/LinedList"/>
    <dgm:cxn modelId="{3450D184-4150-4EE9-AFB9-65E0340DF19F}" type="presParOf" srcId="{8FAED6D6-8F1B-40C4-9322-5EEB03D97A61}" destId="{31E74163-AB2E-4F68-BDF5-A34EEC0E960C}" srcOrd="5" destOrd="0" presId="urn:microsoft.com/office/officeart/2008/layout/LinedList"/>
    <dgm:cxn modelId="{C5AF6AC3-8675-4F28-9DF5-1887709DCEB1}" type="presParOf" srcId="{8FAED6D6-8F1B-40C4-9322-5EEB03D97A61}" destId="{F68347A7-DB68-4031-AF92-202F2B9CFDE8}" srcOrd="6" destOrd="0" presId="urn:microsoft.com/office/officeart/2008/layout/LinedList"/>
    <dgm:cxn modelId="{D5800E3A-43AC-4F37-8DCE-2384D190879D}" type="presParOf" srcId="{8FAED6D6-8F1B-40C4-9322-5EEB03D97A61}" destId="{D90E1051-3980-4B40-AC2F-F0AED7FFD886}" srcOrd="7" destOrd="0" presId="urn:microsoft.com/office/officeart/2008/layout/LinedList"/>
    <dgm:cxn modelId="{0483AE5E-1727-4AD9-8134-AE8B1D210896}" type="presParOf" srcId="{D90E1051-3980-4B40-AC2F-F0AED7FFD886}" destId="{C5A7EB6D-B982-40E3-9236-EC6B9B9139A6}" srcOrd="0" destOrd="0" presId="urn:microsoft.com/office/officeart/2008/layout/LinedList"/>
    <dgm:cxn modelId="{ADC9400A-F763-4BD7-B075-C875FC355962}" type="presParOf" srcId="{D90E1051-3980-4B40-AC2F-F0AED7FFD886}" destId="{2CD20B5B-E378-4FEE-8FF7-4371E0937929}" srcOrd="1" destOrd="0" presId="urn:microsoft.com/office/officeart/2008/layout/LinedList"/>
    <dgm:cxn modelId="{481333B1-8BFB-457A-8C62-80B10927F87A}" type="presParOf" srcId="{D90E1051-3980-4B40-AC2F-F0AED7FFD886}" destId="{A271E707-F06F-40CE-A17D-A6FC2ECF0E7F}" srcOrd="2" destOrd="0" presId="urn:microsoft.com/office/officeart/2008/layout/LinedList"/>
    <dgm:cxn modelId="{896BCAEF-343D-492D-953B-48AC8B52AA81}" type="presParOf" srcId="{8FAED6D6-8F1B-40C4-9322-5EEB03D97A61}" destId="{449DE738-3320-4ECE-818E-3F822D5C5AC4}" srcOrd="8" destOrd="0" presId="urn:microsoft.com/office/officeart/2008/layout/LinedList"/>
    <dgm:cxn modelId="{716150FB-E39C-47F0-B076-5672245B3353}" type="presParOf" srcId="{8FAED6D6-8F1B-40C4-9322-5EEB03D97A61}" destId="{57279D1A-E7EC-4E6F-83A4-67C0BF1BA46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E8944-1A8B-46A1-9C35-1E50D714B1A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FBB8F92-D32F-41A3-9933-04B818EBC261}">
      <dgm:prSet phldrT="[Text]" custT="1"/>
      <dgm:spPr/>
      <dgm:t>
        <a:bodyPr/>
        <a:lstStyle/>
        <a:p>
          <a:r>
            <a:rPr lang="en-US" sz="3200" dirty="0" err="1" smtClean="0"/>
            <a:t>Động</a:t>
          </a:r>
          <a:r>
            <a:rPr lang="en-US" sz="3200" dirty="0" smtClean="0"/>
            <a:t> </a:t>
          </a:r>
          <a:r>
            <a:rPr lang="en-US" sz="3200" dirty="0" err="1" smtClean="0"/>
            <a:t>cơ</a:t>
          </a:r>
          <a:endParaRPr lang="en-US" sz="3200" dirty="0"/>
        </a:p>
      </dgm:t>
    </dgm:pt>
    <dgm:pt modelId="{600532FF-B2FA-450F-94AE-6E49D85FAA66}" type="parTrans" cxnId="{0AFDFF37-A389-4B65-B2A9-9954A6346C59}">
      <dgm:prSet/>
      <dgm:spPr/>
      <dgm:t>
        <a:bodyPr/>
        <a:lstStyle/>
        <a:p>
          <a:endParaRPr lang="en-US"/>
        </a:p>
      </dgm:t>
    </dgm:pt>
    <dgm:pt modelId="{1538EFAD-4784-4F09-992A-51C3DAA74BDD}" type="sibTrans" cxnId="{0AFDFF37-A389-4B65-B2A9-9954A6346C59}">
      <dgm:prSet/>
      <dgm:spPr/>
      <dgm:t>
        <a:bodyPr/>
        <a:lstStyle/>
        <a:p>
          <a:endParaRPr lang="en-US"/>
        </a:p>
      </dgm:t>
    </dgm:pt>
    <dgm:pt modelId="{7365F7F5-B69D-47BF-81E3-34C69FFFC586}">
      <dgm:prSet phldrT="[Text]" custT="1"/>
      <dgm:spPr/>
      <dgm:t>
        <a:bodyPr/>
        <a:lstStyle/>
        <a:p>
          <a:r>
            <a:rPr lang="en-US" sz="2800" dirty="0" err="1" smtClean="0"/>
            <a:t>Thuyết</a:t>
          </a:r>
          <a:r>
            <a:rPr lang="en-US" sz="2800" dirty="0" smtClean="0"/>
            <a:t> </a:t>
          </a:r>
          <a:r>
            <a:rPr lang="en-US" sz="2800" dirty="0" err="1" smtClean="0"/>
            <a:t>bản</a:t>
          </a:r>
          <a:r>
            <a:rPr lang="en-US" sz="2800" dirty="0" smtClean="0"/>
            <a:t> </a:t>
          </a:r>
          <a:r>
            <a:rPr lang="en-US" sz="2800" dirty="0" err="1" smtClean="0"/>
            <a:t>năng</a:t>
          </a:r>
          <a:endParaRPr lang="en-US" sz="2800" dirty="0" smtClean="0"/>
        </a:p>
        <a:p>
          <a:r>
            <a:rPr lang="en-US" sz="2800" dirty="0" smtClean="0"/>
            <a:t>(</a:t>
          </a:r>
          <a:r>
            <a:rPr lang="en-US" sz="2800" dirty="0" err="1" smtClean="0"/>
            <a:t>Động</a:t>
          </a:r>
          <a:r>
            <a:rPr lang="en-US" sz="2800" dirty="0" smtClean="0"/>
            <a:t> </a:t>
          </a:r>
          <a:r>
            <a:rPr lang="en-US" sz="2800" dirty="0" err="1" smtClean="0"/>
            <a:t>cơ</a:t>
          </a:r>
          <a:r>
            <a:rPr lang="en-US" sz="2800" dirty="0" smtClean="0"/>
            <a:t> </a:t>
          </a:r>
          <a:r>
            <a:rPr lang="en-US" sz="2800" dirty="0" err="1" smtClean="0"/>
            <a:t>bên</a:t>
          </a:r>
          <a:r>
            <a:rPr lang="en-US" sz="2800" dirty="0" smtClean="0"/>
            <a:t> </a:t>
          </a:r>
          <a:r>
            <a:rPr lang="en-US" sz="2800" dirty="0" err="1" smtClean="0"/>
            <a:t>trong</a:t>
          </a:r>
          <a:r>
            <a:rPr lang="en-US" sz="2800" dirty="0" smtClean="0"/>
            <a:t>)</a:t>
          </a:r>
          <a:endParaRPr lang="en-US" sz="2800" dirty="0"/>
        </a:p>
      </dgm:t>
    </dgm:pt>
    <dgm:pt modelId="{C1EA7AB6-F06C-4D87-B66A-31D3E69285BA}" type="parTrans" cxnId="{345DB059-AAA2-44F6-BD0D-E805E6C05047}">
      <dgm:prSet/>
      <dgm:spPr/>
      <dgm:t>
        <a:bodyPr/>
        <a:lstStyle/>
        <a:p>
          <a:endParaRPr lang="en-US"/>
        </a:p>
      </dgm:t>
    </dgm:pt>
    <dgm:pt modelId="{AF7BFD4B-8D56-4137-8346-E25F00031652}" type="sibTrans" cxnId="{345DB059-AAA2-44F6-BD0D-E805E6C05047}">
      <dgm:prSet/>
      <dgm:spPr/>
      <dgm:t>
        <a:bodyPr/>
        <a:lstStyle/>
        <a:p>
          <a:endParaRPr lang="en-US"/>
        </a:p>
      </dgm:t>
    </dgm:pt>
    <dgm:pt modelId="{994043EB-5402-49E6-93F6-5128CA65E0F9}">
      <dgm:prSet phldrT="[Text]"/>
      <dgm:spPr/>
      <dgm:t>
        <a:bodyPr/>
        <a:lstStyle/>
        <a:p>
          <a:r>
            <a:rPr lang="en-US" dirty="0" err="1" smtClean="0"/>
            <a:t>Thuyết</a:t>
          </a:r>
          <a:r>
            <a:rPr lang="en-US" dirty="0" smtClean="0"/>
            <a:t> </a:t>
          </a:r>
          <a:r>
            <a:rPr lang="en-US" dirty="0" err="1" smtClean="0"/>
            <a:t>khích</a:t>
          </a:r>
          <a:r>
            <a:rPr lang="en-US" dirty="0" smtClean="0"/>
            <a:t> </a:t>
          </a:r>
          <a:r>
            <a:rPr lang="en-US" dirty="0" err="1" smtClean="0"/>
            <a:t>lệ</a:t>
          </a:r>
          <a:endParaRPr lang="en-US" dirty="0" smtClean="0"/>
        </a:p>
        <a:p>
          <a:r>
            <a:rPr lang="en-US" dirty="0" smtClean="0"/>
            <a:t>(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khen</a:t>
          </a:r>
          <a:r>
            <a:rPr lang="en-US" dirty="0" smtClean="0"/>
            <a:t> </a:t>
          </a:r>
          <a:r>
            <a:rPr lang="en-US" dirty="0" err="1" smtClean="0"/>
            <a:t>thưởng</a:t>
          </a:r>
          <a:r>
            <a:rPr lang="en-US" dirty="0" smtClean="0"/>
            <a:t> – </a:t>
          </a:r>
          <a:r>
            <a:rPr lang="en-US" dirty="0" err="1" smtClean="0"/>
            <a:t>phạt</a:t>
          </a:r>
          <a:r>
            <a:rPr lang="en-US" dirty="0" smtClean="0"/>
            <a:t>)</a:t>
          </a:r>
          <a:endParaRPr lang="en-US" dirty="0"/>
        </a:p>
      </dgm:t>
    </dgm:pt>
    <dgm:pt modelId="{B2682E9E-39E2-41DD-99BA-B0166515379C}" type="parTrans" cxnId="{F5479209-A0B5-4A9A-A8D0-9B427A961CD5}">
      <dgm:prSet/>
      <dgm:spPr/>
      <dgm:t>
        <a:bodyPr/>
        <a:lstStyle/>
        <a:p>
          <a:endParaRPr lang="en-US"/>
        </a:p>
      </dgm:t>
    </dgm:pt>
    <dgm:pt modelId="{6FF55B59-75AE-4F58-BC2C-F6DC8C99A66E}" type="sibTrans" cxnId="{F5479209-A0B5-4A9A-A8D0-9B427A961CD5}">
      <dgm:prSet/>
      <dgm:spPr/>
      <dgm:t>
        <a:bodyPr/>
        <a:lstStyle/>
        <a:p>
          <a:endParaRPr lang="en-US"/>
        </a:p>
      </dgm:t>
    </dgm:pt>
    <dgm:pt modelId="{108997BB-C052-494E-A173-18F2937993FA}">
      <dgm:prSet phldrT="[Text]"/>
      <dgm:spPr/>
      <dgm:t>
        <a:bodyPr/>
        <a:lstStyle/>
        <a:p>
          <a:r>
            <a:rPr lang="en-US" dirty="0" err="1" smtClean="0"/>
            <a:t>Thuyết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endParaRPr lang="en-US" dirty="0" smtClean="0"/>
        </a:p>
        <a:p>
          <a:r>
            <a:rPr lang="en-US" dirty="0" smtClean="0"/>
            <a:t>(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)</a:t>
          </a:r>
          <a:endParaRPr lang="en-US" dirty="0"/>
        </a:p>
      </dgm:t>
    </dgm:pt>
    <dgm:pt modelId="{96E5DD53-3364-4157-B076-0634B5704665}" type="parTrans" cxnId="{686259A1-E7A2-4C9D-8C16-D322193E6B5A}">
      <dgm:prSet/>
      <dgm:spPr/>
      <dgm:t>
        <a:bodyPr/>
        <a:lstStyle/>
        <a:p>
          <a:endParaRPr lang="en-US"/>
        </a:p>
      </dgm:t>
    </dgm:pt>
    <dgm:pt modelId="{10B5140A-623A-4C61-AB67-C753957744DC}" type="sibTrans" cxnId="{686259A1-E7A2-4C9D-8C16-D322193E6B5A}">
      <dgm:prSet/>
      <dgm:spPr/>
      <dgm:t>
        <a:bodyPr/>
        <a:lstStyle/>
        <a:p>
          <a:endParaRPr lang="en-US"/>
        </a:p>
      </dgm:t>
    </dgm:pt>
    <dgm:pt modelId="{D1E5211D-1F92-4B02-AE0E-89953B21CF42}">
      <dgm:prSet phldrT="[Text]"/>
      <dgm:spPr/>
      <dgm:t>
        <a:bodyPr/>
        <a:lstStyle/>
        <a:p>
          <a:r>
            <a:rPr lang="en-US" dirty="0" err="1" smtClean="0"/>
            <a:t>Thuyết</a:t>
          </a:r>
          <a:r>
            <a:rPr lang="en-US" dirty="0" smtClean="0"/>
            <a:t> </a:t>
          </a:r>
          <a:r>
            <a:rPr lang="en-US" dirty="0" err="1" smtClean="0"/>
            <a:t>thôi</a:t>
          </a:r>
          <a:r>
            <a:rPr lang="en-US" dirty="0" smtClean="0"/>
            <a:t> </a:t>
          </a:r>
          <a:r>
            <a:rPr lang="en-US" dirty="0" err="1" smtClean="0"/>
            <a:t>thúc</a:t>
          </a:r>
          <a:endParaRPr lang="en-US" dirty="0" smtClean="0"/>
        </a:p>
        <a:p>
          <a:r>
            <a:rPr lang="en-US" dirty="0" smtClean="0"/>
            <a:t>(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bên</a:t>
          </a:r>
          <a:r>
            <a:rPr lang="en-US" dirty="0" smtClean="0"/>
            <a:t> </a:t>
          </a:r>
          <a:r>
            <a:rPr lang="en-US" dirty="0" err="1" smtClean="0"/>
            <a:t>ngoài</a:t>
          </a:r>
          <a:r>
            <a:rPr lang="en-US" dirty="0" smtClean="0"/>
            <a:t>)</a:t>
          </a:r>
          <a:endParaRPr lang="en-US" dirty="0"/>
        </a:p>
      </dgm:t>
    </dgm:pt>
    <dgm:pt modelId="{A3266E4E-0E02-4C33-918C-9AA2FF454929}" type="parTrans" cxnId="{0CF3FFA7-BFE8-47BD-AE0F-9893C85E5EF8}">
      <dgm:prSet/>
      <dgm:spPr/>
      <dgm:t>
        <a:bodyPr/>
        <a:lstStyle/>
        <a:p>
          <a:endParaRPr lang="en-US"/>
        </a:p>
      </dgm:t>
    </dgm:pt>
    <dgm:pt modelId="{DAD444BD-22F0-4C3A-A523-3C6C6C81907F}" type="sibTrans" cxnId="{0CF3FFA7-BFE8-47BD-AE0F-9893C85E5EF8}">
      <dgm:prSet/>
      <dgm:spPr/>
      <dgm:t>
        <a:bodyPr/>
        <a:lstStyle/>
        <a:p>
          <a:endParaRPr lang="en-US"/>
        </a:p>
      </dgm:t>
    </dgm:pt>
    <dgm:pt modelId="{6FBC1219-CF02-460F-B671-5BF474E6D035}" type="pres">
      <dgm:prSet presAssocID="{B26E8944-1A8B-46A1-9C35-1E50D714B1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A53900-0703-4092-A187-A6C3504305E5}" type="pres">
      <dgm:prSet presAssocID="{8FBB8F92-D32F-41A3-9933-04B818EBC261}" presName="hierRoot1" presStyleCnt="0">
        <dgm:presLayoutVars>
          <dgm:hierBranch val="init"/>
        </dgm:presLayoutVars>
      </dgm:prSet>
      <dgm:spPr/>
    </dgm:pt>
    <dgm:pt modelId="{27BAA1A4-1CA2-4BC6-9599-406F0875A559}" type="pres">
      <dgm:prSet presAssocID="{8FBB8F92-D32F-41A3-9933-04B818EBC261}" presName="rootComposite1" presStyleCnt="0"/>
      <dgm:spPr/>
    </dgm:pt>
    <dgm:pt modelId="{BA909E01-6F2E-4239-8225-2C330768263A}" type="pres">
      <dgm:prSet presAssocID="{8FBB8F92-D32F-41A3-9933-04B818EBC26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FD207A-EA7F-46AA-90B5-97EB842F9BDF}" type="pres">
      <dgm:prSet presAssocID="{8FBB8F92-D32F-41A3-9933-04B818EBC261}" presName="rootConnector1" presStyleLbl="node1" presStyleIdx="0" presStyleCnt="0"/>
      <dgm:spPr/>
    </dgm:pt>
    <dgm:pt modelId="{1C1AE741-3BB3-4899-B7D3-A97DDCF237C7}" type="pres">
      <dgm:prSet presAssocID="{8FBB8F92-D32F-41A3-9933-04B818EBC261}" presName="hierChild2" presStyleCnt="0"/>
      <dgm:spPr/>
    </dgm:pt>
    <dgm:pt modelId="{75BD76FD-0948-4C83-9373-573555612CE2}" type="pres">
      <dgm:prSet presAssocID="{C1EA7AB6-F06C-4D87-B66A-31D3E69285BA}" presName="Name37" presStyleLbl="parChTrans1D2" presStyleIdx="0" presStyleCnt="4"/>
      <dgm:spPr/>
    </dgm:pt>
    <dgm:pt modelId="{A4556FCA-0006-4CA5-A23E-B0C5EE004511}" type="pres">
      <dgm:prSet presAssocID="{7365F7F5-B69D-47BF-81E3-34C69FFFC586}" presName="hierRoot2" presStyleCnt="0">
        <dgm:presLayoutVars>
          <dgm:hierBranch val="init"/>
        </dgm:presLayoutVars>
      </dgm:prSet>
      <dgm:spPr/>
    </dgm:pt>
    <dgm:pt modelId="{E1056CD0-2CFA-4DB5-8C57-77E540E4A56B}" type="pres">
      <dgm:prSet presAssocID="{7365F7F5-B69D-47BF-81E3-34C69FFFC586}" presName="rootComposite" presStyleCnt="0"/>
      <dgm:spPr/>
    </dgm:pt>
    <dgm:pt modelId="{0B35D516-4CD2-414E-867F-646F872DFB2D}" type="pres">
      <dgm:prSet presAssocID="{7365F7F5-B69D-47BF-81E3-34C69FFFC586}" presName="rootText" presStyleLbl="node2" presStyleIdx="0" presStyleCnt="4" custScaleY="164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2F37FE-5C06-459E-85AD-C1B34CE41852}" type="pres">
      <dgm:prSet presAssocID="{7365F7F5-B69D-47BF-81E3-34C69FFFC586}" presName="rootConnector" presStyleLbl="node2" presStyleIdx="0" presStyleCnt="4"/>
      <dgm:spPr/>
    </dgm:pt>
    <dgm:pt modelId="{C5F951DC-6F11-44AC-B1F8-E96F0BA437A7}" type="pres">
      <dgm:prSet presAssocID="{7365F7F5-B69D-47BF-81E3-34C69FFFC586}" presName="hierChild4" presStyleCnt="0"/>
      <dgm:spPr/>
    </dgm:pt>
    <dgm:pt modelId="{4B3F7CAD-EBA0-43E7-B563-8A790754D24C}" type="pres">
      <dgm:prSet presAssocID="{7365F7F5-B69D-47BF-81E3-34C69FFFC586}" presName="hierChild5" presStyleCnt="0"/>
      <dgm:spPr/>
    </dgm:pt>
    <dgm:pt modelId="{F87AAFAD-E22C-4636-8071-79A6487F76D5}" type="pres">
      <dgm:prSet presAssocID="{A3266E4E-0E02-4C33-918C-9AA2FF454929}" presName="Name37" presStyleLbl="parChTrans1D2" presStyleIdx="1" presStyleCnt="4"/>
      <dgm:spPr/>
    </dgm:pt>
    <dgm:pt modelId="{F5656DB3-AB53-4F43-8EDD-D1A4D16B4602}" type="pres">
      <dgm:prSet presAssocID="{D1E5211D-1F92-4B02-AE0E-89953B21CF42}" presName="hierRoot2" presStyleCnt="0">
        <dgm:presLayoutVars>
          <dgm:hierBranch val="init"/>
        </dgm:presLayoutVars>
      </dgm:prSet>
      <dgm:spPr/>
    </dgm:pt>
    <dgm:pt modelId="{3C5C36F6-D1CD-461D-AD81-8AA59CC183C5}" type="pres">
      <dgm:prSet presAssocID="{D1E5211D-1F92-4B02-AE0E-89953B21CF42}" presName="rootComposite" presStyleCnt="0"/>
      <dgm:spPr/>
    </dgm:pt>
    <dgm:pt modelId="{77C21191-338D-4E24-BE87-46F9C9040D0D}" type="pres">
      <dgm:prSet presAssocID="{D1E5211D-1F92-4B02-AE0E-89953B21CF42}" presName="rootText" presStyleLbl="node2" presStyleIdx="1" presStyleCnt="4" custScaleY="164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B453D-DB19-44E9-9237-D213AD1F1F14}" type="pres">
      <dgm:prSet presAssocID="{D1E5211D-1F92-4B02-AE0E-89953B21CF42}" presName="rootConnector" presStyleLbl="node2" presStyleIdx="1" presStyleCnt="4"/>
      <dgm:spPr/>
    </dgm:pt>
    <dgm:pt modelId="{A78AFEFA-B6BB-493A-A1A5-041E6AECB5B6}" type="pres">
      <dgm:prSet presAssocID="{D1E5211D-1F92-4B02-AE0E-89953B21CF42}" presName="hierChild4" presStyleCnt="0"/>
      <dgm:spPr/>
    </dgm:pt>
    <dgm:pt modelId="{16EEB848-F05D-47AD-B8ED-1F37F90BA479}" type="pres">
      <dgm:prSet presAssocID="{D1E5211D-1F92-4B02-AE0E-89953B21CF42}" presName="hierChild5" presStyleCnt="0"/>
      <dgm:spPr/>
    </dgm:pt>
    <dgm:pt modelId="{D7D927C4-6596-4086-8891-579AADB25661}" type="pres">
      <dgm:prSet presAssocID="{B2682E9E-39E2-41DD-99BA-B0166515379C}" presName="Name37" presStyleLbl="parChTrans1D2" presStyleIdx="2" presStyleCnt="4"/>
      <dgm:spPr/>
    </dgm:pt>
    <dgm:pt modelId="{3715BB8C-4A7B-49CA-8408-F11A04BB6AAF}" type="pres">
      <dgm:prSet presAssocID="{994043EB-5402-49E6-93F6-5128CA65E0F9}" presName="hierRoot2" presStyleCnt="0">
        <dgm:presLayoutVars>
          <dgm:hierBranch val="init"/>
        </dgm:presLayoutVars>
      </dgm:prSet>
      <dgm:spPr/>
    </dgm:pt>
    <dgm:pt modelId="{EB9B8D2D-91A4-4FC5-A491-4A520EAF6050}" type="pres">
      <dgm:prSet presAssocID="{994043EB-5402-49E6-93F6-5128CA65E0F9}" presName="rootComposite" presStyleCnt="0"/>
      <dgm:spPr/>
    </dgm:pt>
    <dgm:pt modelId="{74652394-3053-4E2B-B81C-603751FAB6C9}" type="pres">
      <dgm:prSet presAssocID="{994043EB-5402-49E6-93F6-5128CA65E0F9}" presName="rootText" presStyleLbl="node2" presStyleIdx="2" presStyleCnt="4" custScaleY="164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B138B2-861E-4C39-8065-96543335C22F}" type="pres">
      <dgm:prSet presAssocID="{994043EB-5402-49E6-93F6-5128CA65E0F9}" presName="rootConnector" presStyleLbl="node2" presStyleIdx="2" presStyleCnt="4"/>
      <dgm:spPr/>
    </dgm:pt>
    <dgm:pt modelId="{4715C8B5-FDE8-4E64-A7BB-2E87E83D1D38}" type="pres">
      <dgm:prSet presAssocID="{994043EB-5402-49E6-93F6-5128CA65E0F9}" presName="hierChild4" presStyleCnt="0"/>
      <dgm:spPr/>
    </dgm:pt>
    <dgm:pt modelId="{119FB931-BF81-4AB4-BF18-B794916986FA}" type="pres">
      <dgm:prSet presAssocID="{994043EB-5402-49E6-93F6-5128CA65E0F9}" presName="hierChild5" presStyleCnt="0"/>
      <dgm:spPr/>
    </dgm:pt>
    <dgm:pt modelId="{B6825F6F-2972-4D56-B879-B8EFA5AB3555}" type="pres">
      <dgm:prSet presAssocID="{96E5DD53-3364-4157-B076-0634B5704665}" presName="Name37" presStyleLbl="parChTrans1D2" presStyleIdx="3" presStyleCnt="4"/>
      <dgm:spPr/>
    </dgm:pt>
    <dgm:pt modelId="{9A2F004A-35E8-4705-BE17-EBA09D8D6783}" type="pres">
      <dgm:prSet presAssocID="{108997BB-C052-494E-A173-18F2937993FA}" presName="hierRoot2" presStyleCnt="0">
        <dgm:presLayoutVars>
          <dgm:hierBranch val="init"/>
        </dgm:presLayoutVars>
      </dgm:prSet>
      <dgm:spPr/>
    </dgm:pt>
    <dgm:pt modelId="{04366BCF-3A92-4826-82E3-498D24413C1C}" type="pres">
      <dgm:prSet presAssocID="{108997BB-C052-494E-A173-18F2937993FA}" presName="rootComposite" presStyleCnt="0"/>
      <dgm:spPr/>
    </dgm:pt>
    <dgm:pt modelId="{3DCD2EB0-091C-4CAA-A13C-DF4700F55442}" type="pres">
      <dgm:prSet presAssocID="{108997BB-C052-494E-A173-18F2937993FA}" presName="rootText" presStyleLbl="node2" presStyleIdx="3" presStyleCnt="4" custScaleY="164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465D8E-33C7-4A05-A54A-FEFAA6DFD0C0}" type="pres">
      <dgm:prSet presAssocID="{108997BB-C052-494E-A173-18F2937993FA}" presName="rootConnector" presStyleLbl="node2" presStyleIdx="3" presStyleCnt="4"/>
      <dgm:spPr/>
    </dgm:pt>
    <dgm:pt modelId="{A601DD98-FE8E-429B-9745-0AFAA820DFE5}" type="pres">
      <dgm:prSet presAssocID="{108997BB-C052-494E-A173-18F2937993FA}" presName="hierChild4" presStyleCnt="0"/>
      <dgm:spPr/>
    </dgm:pt>
    <dgm:pt modelId="{4C5757A5-F8B3-4165-8720-F34055A7D309}" type="pres">
      <dgm:prSet presAssocID="{108997BB-C052-494E-A173-18F2937993FA}" presName="hierChild5" presStyleCnt="0"/>
      <dgm:spPr/>
    </dgm:pt>
    <dgm:pt modelId="{41793E68-DB62-40D4-B493-AC6359614CEE}" type="pres">
      <dgm:prSet presAssocID="{8FBB8F92-D32F-41A3-9933-04B818EBC261}" presName="hierChild3" presStyleCnt="0"/>
      <dgm:spPr/>
    </dgm:pt>
  </dgm:ptLst>
  <dgm:cxnLst>
    <dgm:cxn modelId="{0495FC3A-39D7-4964-B8C0-ABB61F5E301D}" type="presOf" srcId="{8FBB8F92-D32F-41A3-9933-04B818EBC261}" destId="{B8FD207A-EA7F-46AA-90B5-97EB842F9BDF}" srcOrd="1" destOrd="0" presId="urn:microsoft.com/office/officeart/2005/8/layout/orgChart1"/>
    <dgm:cxn modelId="{2A218844-B63A-48C6-AD56-7867C287F04B}" type="presOf" srcId="{7365F7F5-B69D-47BF-81E3-34C69FFFC586}" destId="{CE2F37FE-5C06-459E-85AD-C1B34CE41852}" srcOrd="1" destOrd="0" presId="urn:microsoft.com/office/officeart/2005/8/layout/orgChart1"/>
    <dgm:cxn modelId="{0AFDFF37-A389-4B65-B2A9-9954A6346C59}" srcId="{B26E8944-1A8B-46A1-9C35-1E50D714B1A9}" destId="{8FBB8F92-D32F-41A3-9933-04B818EBC261}" srcOrd="0" destOrd="0" parTransId="{600532FF-B2FA-450F-94AE-6E49D85FAA66}" sibTransId="{1538EFAD-4784-4F09-992A-51C3DAA74BDD}"/>
    <dgm:cxn modelId="{B3D227F0-D3DF-4BB6-8D1C-A691726F35B7}" type="presOf" srcId="{A3266E4E-0E02-4C33-918C-9AA2FF454929}" destId="{F87AAFAD-E22C-4636-8071-79A6487F76D5}" srcOrd="0" destOrd="0" presId="urn:microsoft.com/office/officeart/2005/8/layout/orgChart1"/>
    <dgm:cxn modelId="{07CE62A7-4074-4FCA-A99B-5ADC37DD4B6E}" type="presOf" srcId="{96E5DD53-3364-4157-B076-0634B5704665}" destId="{B6825F6F-2972-4D56-B879-B8EFA5AB3555}" srcOrd="0" destOrd="0" presId="urn:microsoft.com/office/officeart/2005/8/layout/orgChart1"/>
    <dgm:cxn modelId="{9BB1F0C2-C77F-4E2E-9D59-6F667C671B10}" type="presOf" srcId="{108997BB-C052-494E-A173-18F2937993FA}" destId="{6A465D8E-33C7-4A05-A54A-FEFAA6DFD0C0}" srcOrd="1" destOrd="0" presId="urn:microsoft.com/office/officeart/2005/8/layout/orgChart1"/>
    <dgm:cxn modelId="{AC384452-8E74-4382-B30C-E6459BC5C7DB}" type="presOf" srcId="{D1E5211D-1F92-4B02-AE0E-89953B21CF42}" destId="{DEFB453D-DB19-44E9-9237-D213AD1F1F14}" srcOrd="1" destOrd="0" presId="urn:microsoft.com/office/officeart/2005/8/layout/orgChart1"/>
    <dgm:cxn modelId="{EA71FBEA-A760-41EB-A840-A00ADAE18F80}" type="presOf" srcId="{994043EB-5402-49E6-93F6-5128CA65E0F9}" destId="{F9B138B2-861E-4C39-8065-96543335C22F}" srcOrd="1" destOrd="0" presId="urn:microsoft.com/office/officeart/2005/8/layout/orgChart1"/>
    <dgm:cxn modelId="{31CEC12D-DB34-41EC-9270-8E7829A8B578}" type="presOf" srcId="{994043EB-5402-49E6-93F6-5128CA65E0F9}" destId="{74652394-3053-4E2B-B81C-603751FAB6C9}" srcOrd="0" destOrd="0" presId="urn:microsoft.com/office/officeart/2005/8/layout/orgChart1"/>
    <dgm:cxn modelId="{345DB059-AAA2-44F6-BD0D-E805E6C05047}" srcId="{8FBB8F92-D32F-41A3-9933-04B818EBC261}" destId="{7365F7F5-B69D-47BF-81E3-34C69FFFC586}" srcOrd="0" destOrd="0" parTransId="{C1EA7AB6-F06C-4D87-B66A-31D3E69285BA}" sibTransId="{AF7BFD4B-8D56-4137-8346-E25F00031652}"/>
    <dgm:cxn modelId="{686259A1-E7A2-4C9D-8C16-D322193E6B5A}" srcId="{8FBB8F92-D32F-41A3-9933-04B818EBC261}" destId="{108997BB-C052-494E-A173-18F2937993FA}" srcOrd="3" destOrd="0" parTransId="{96E5DD53-3364-4157-B076-0634B5704665}" sibTransId="{10B5140A-623A-4C61-AB67-C753957744DC}"/>
    <dgm:cxn modelId="{DC0DBAFA-5695-4B7C-82B3-58014F5A8812}" type="presOf" srcId="{8FBB8F92-D32F-41A3-9933-04B818EBC261}" destId="{BA909E01-6F2E-4239-8225-2C330768263A}" srcOrd="0" destOrd="0" presId="urn:microsoft.com/office/officeart/2005/8/layout/orgChart1"/>
    <dgm:cxn modelId="{4137B330-17DF-4082-BE09-3FD175F8C2F5}" type="presOf" srcId="{B26E8944-1A8B-46A1-9C35-1E50D714B1A9}" destId="{6FBC1219-CF02-460F-B671-5BF474E6D035}" srcOrd="0" destOrd="0" presId="urn:microsoft.com/office/officeart/2005/8/layout/orgChart1"/>
    <dgm:cxn modelId="{ACB5FEFE-1F70-4044-98C9-8F234421506C}" type="presOf" srcId="{D1E5211D-1F92-4B02-AE0E-89953B21CF42}" destId="{77C21191-338D-4E24-BE87-46F9C9040D0D}" srcOrd="0" destOrd="0" presId="urn:microsoft.com/office/officeart/2005/8/layout/orgChart1"/>
    <dgm:cxn modelId="{413EF070-0122-4724-9F25-CDC91A58ED39}" type="presOf" srcId="{C1EA7AB6-F06C-4D87-B66A-31D3E69285BA}" destId="{75BD76FD-0948-4C83-9373-573555612CE2}" srcOrd="0" destOrd="0" presId="urn:microsoft.com/office/officeart/2005/8/layout/orgChart1"/>
    <dgm:cxn modelId="{F5479209-A0B5-4A9A-A8D0-9B427A961CD5}" srcId="{8FBB8F92-D32F-41A3-9933-04B818EBC261}" destId="{994043EB-5402-49E6-93F6-5128CA65E0F9}" srcOrd="2" destOrd="0" parTransId="{B2682E9E-39E2-41DD-99BA-B0166515379C}" sibTransId="{6FF55B59-75AE-4F58-BC2C-F6DC8C99A66E}"/>
    <dgm:cxn modelId="{B3DC989B-6FF1-45A4-ADEB-6A92028EE8DA}" type="presOf" srcId="{108997BB-C052-494E-A173-18F2937993FA}" destId="{3DCD2EB0-091C-4CAA-A13C-DF4700F55442}" srcOrd="0" destOrd="0" presId="urn:microsoft.com/office/officeart/2005/8/layout/orgChart1"/>
    <dgm:cxn modelId="{5B3DCA6D-A95D-4EBE-B14E-33C009E675F5}" type="presOf" srcId="{7365F7F5-B69D-47BF-81E3-34C69FFFC586}" destId="{0B35D516-4CD2-414E-867F-646F872DFB2D}" srcOrd="0" destOrd="0" presId="urn:microsoft.com/office/officeart/2005/8/layout/orgChart1"/>
    <dgm:cxn modelId="{39F90C69-DFC8-4E25-A0B1-3093353A37A4}" type="presOf" srcId="{B2682E9E-39E2-41DD-99BA-B0166515379C}" destId="{D7D927C4-6596-4086-8891-579AADB25661}" srcOrd="0" destOrd="0" presId="urn:microsoft.com/office/officeart/2005/8/layout/orgChart1"/>
    <dgm:cxn modelId="{0CF3FFA7-BFE8-47BD-AE0F-9893C85E5EF8}" srcId="{8FBB8F92-D32F-41A3-9933-04B818EBC261}" destId="{D1E5211D-1F92-4B02-AE0E-89953B21CF42}" srcOrd="1" destOrd="0" parTransId="{A3266E4E-0E02-4C33-918C-9AA2FF454929}" sibTransId="{DAD444BD-22F0-4C3A-A523-3C6C6C81907F}"/>
    <dgm:cxn modelId="{A0D42D2E-E67D-4DB1-A903-A48A69C864F1}" type="presParOf" srcId="{6FBC1219-CF02-460F-B671-5BF474E6D035}" destId="{C4A53900-0703-4092-A187-A6C3504305E5}" srcOrd="0" destOrd="0" presId="urn:microsoft.com/office/officeart/2005/8/layout/orgChart1"/>
    <dgm:cxn modelId="{10751CBD-3E2B-488A-BDAC-64A782A63DF4}" type="presParOf" srcId="{C4A53900-0703-4092-A187-A6C3504305E5}" destId="{27BAA1A4-1CA2-4BC6-9599-406F0875A559}" srcOrd="0" destOrd="0" presId="urn:microsoft.com/office/officeart/2005/8/layout/orgChart1"/>
    <dgm:cxn modelId="{45810CAC-5D08-4511-A0A4-123B2F1A3C01}" type="presParOf" srcId="{27BAA1A4-1CA2-4BC6-9599-406F0875A559}" destId="{BA909E01-6F2E-4239-8225-2C330768263A}" srcOrd="0" destOrd="0" presId="urn:microsoft.com/office/officeart/2005/8/layout/orgChart1"/>
    <dgm:cxn modelId="{6044827B-E69D-4DD8-99F1-935636E5D0C0}" type="presParOf" srcId="{27BAA1A4-1CA2-4BC6-9599-406F0875A559}" destId="{B8FD207A-EA7F-46AA-90B5-97EB842F9BDF}" srcOrd="1" destOrd="0" presId="urn:microsoft.com/office/officeart/2005/8/layout/orgChart1"/>
    <dgm:cxn modelId="{4319A4C4-C332-4641-9D1D-063D272073A7}" type="presParOf" srcId="{C4A53900-0703-4092-A187-A6C3504305E5}" destId="{1C1AE741-3BB3-4899-B7D3-A97DDCF237C7}" srcOrd="1" destOrd="0" presId="urn:microsoft.com/office/officeart/2005/8/layout/orgChart1"/>
    <dgm:cxn modelId="{20297030-9FD9-4B39-90D5-D8304FEC46DB}" type="presParOf" srcId="{1C1AE741-3BB3-4899-B7D3-A97DDCF237C7}" destId="{75BD76FD-0948-4C83-9373-573555612CE2}" srcOrd="0" destOrd="0" presId="urn:microsoft.com/office/officeart/2005/8/layout/orgChart1"/>
    <dgm:cxn modelId="{1CF550D8-94D2-4EC0-9242-0497710368FC}" type="presParOf" srcId="{1C1AE741-3BB3-4899-B7D3-A97DDCF237C7}" destId="{A4556FCA-0006-4CA5-A23E-B0C5EE004511}" srcOrd="1" destOrd="0" presId="urn:microsoft.com/office/officeart/2005/8/layout/orgChart1"/>
    <dgm:cxn modelId="{0AEC49A4-2792-4428-B06C-C40BFBA50130}" type="presParOf" srcId="{A4556FCA-0006-4CA5-A23E-B0C5EE004511}" destId="{E1056CD0-2CFA-4DB5-8C57-77E540E4A56B}" srcOrd="0" destOrd="0" presId="urn:microsoft.com/office/officeart/2005/8/layout/orgChart1"/>
    <dgm:cxn modelId="{073133BF-CAF0-4BA3-BA9F-49DD70CECEBA}" type="presParOf" srcId="{E1056CD0-2CFA-4DB5-8C57-77E540E4A56B}" destId="{0B35D516-4CD2-414E-867F-646F872DFB2D}" srcOrd="0" destOrd="0" presId="urn:microsoft.com/office/officeart/2005/8/layout/orgChart1"/>
    <dgm:cxn modelId="{1A3E681A-5894-47B1-9E31-F19B7FA5C564}" type="presParOf" srcId="{E1056CD0-2CFA-4DB5-8C57-77E540E4A56B}" destId="{CE2F37FE-5C06-459E-85AD-C1B34CE41852}" srcOrd="1" destOrd="0" presId="urn:microsoft.com/office/officeart/2005/8/layout/orgChart1"/>
    <dgm:cxn modelId="{37842A4E-497D-4667-A934-0237F63278B6}" type="presParOf" srcId="{A4556FCA-0006-4CA5-A23E-B0C5EE004511}" destId="{C5F951DC-6F11-44AC-B1F8-E96F0BA437A7}" srcOrd="1" destOrd="0" presId="urn:microsoft.com/office/officeart/2005/8/layout/orgChart1"/>
    <dgm:cxn modelId="{672A9025-A8F1-4302-81F4-C257ECD80A0E}" type="presParOf" srcId="{A4556FCA-0006-4CA5-A23E-B0C5EE004511}" destId="{4B3F7CAD-EBA0-43E7-B563-8A790754D24C}" srcOrd="2" destOrd="0" presId="urn:microsoft.com/office/officeart/2005/8/layout/orgChart1"/>
    <dgm:cxn modelId="{0B8BD317-EB16-4323-B4FF-98E804B0C51E}" type="presParOf" srcId="{1C1AE741-3BB3-4899-B7D3-A97DDCF237C7}" destId="{F87AAFAD-E22C-4636-8071-79A6487F76D5}" srcOrd="2" destOrd="0" presId="urn:microsoft.com/office/officeart/2005/8/layout/orgChart1"/>
    <dgm:cxn modelId="{99973CF1-ED2E-47F5-955F-AC2299D0F58C}" type="presParOf" srcId="{1C1AE741-3BB3-4899-B7D3-A97DDCF237C7}" destId="{F5656DB3-AB53-4F43-8EDD-D1A4D16B4602}" srcOrd="3" destOrd="0" presId="urn:microsoft.com/office/officeart/2005/8/layout/orgChart1"/>
    <dgm:cxn modelId="{F7D4B5D0-CD2A-4E97-A5FF-08C3CDC42DEE}" type="presParOf" srcId="{F5656DB3-AB53-4F43-8EDD-D1A4D16B4602}" destId="{3C5C36F6-D1CD-461D-AD81-8AA59CC183C5}" srcOrd="0" destOrd="0" presId="urn:microsoft.com/office/officeart/2005/8/layout/orgChart1"/>
    <dgm:cxn modelId="{8568B6FF-ECEA-472F-AA18-4A29C8777942}" type="presParOf" srcId="{3C5C36F6-D1CD-461D-AD81-8AA59CC183C5}" destId="{77C21191-338D-4E24-BE87-46F9C9040D0D}" srcOrd="0" destOrd="0" presId="urn:microsoft.com/office/officeart/2005/8/layout/orgChart1"/>
    <dgm:cxn modelId="{623D27B8-9B48-4966-9710-73A4B6C4EBDD}" type="presParOf" srcId="{3C5C36F6-D1CD-461D-AD81-8AA59CC183C5}" destId="{DEFB453D-DB19-44E9-9237-D213AD1F1F14}" srcOrd="1" destOrd="0" presId="urn:microsoft.com/office/officeart/2005/8/layout/orgChart1"/>
    <dgm:cxn modelId="{2BAF4951-11BC-4D72-867F-0E40461A6ED5}" type="presParOf" srcId="{F5656DB3-AB53-4F43-8EDD-D1A4D16B4602}" destId="{A78AFEFA-B6BB-493A-A1A5-041E6AECB5B6}" srcOrd="1" destOrd="0" presId="urn:microsoft.com/office/officeart/2005/8/layout/orgChart1"/>
    <dgm:cxn modelId="{55F66863-6C8A-4C0F-89C0-50F677FDF933}" type="presParOf" srcId="{F5656DB3-AB53-4F43-8EDD-D1A4D16B4602}" destId="{16EEB848-F05D-47AD-B8ED-1F37F90BA479}" srcOrd="2" destOrd="0" presId="urn:microsoft.com/office/officeart/2005/8/layout/orgChart1"/>
    <dgm:cxn modelId="{3F213FA1-50A5-4441-AB76-0F19D0219D9F}" type="presParOf" srcId="{1C1AE741-3BB3-4899-B7D3-A97DDCF237C7}" destId="{D7D927C4-6596-4086-8891-579AADB25661}" srcOrd="4" destOrd="0" presId="urn:microsoft.com/office/officeart/2005/8/layout/orgChart1"/>
    <dgm:cxn modelId="{E9E458DD-4043-4F29-BE2A-5EF25C07B3E9}" type="presParOf" srcId="{1C1AE741-3BB3-4899-B7D3-A97DDCF237C7}" destId="{3715BB8C-4A7B-49CA-8408-F11A04BB6AAF}" srcOrd="5" destOrd="0" presId="urn:microsoft.com/office/officeart/2005/8/layout/orgChart1"/>
    <dgm:cxn modelId="{88EF13F5-F484-4820-A65F-4E1080D06287}" type="presParOf" srcId="{3715BB8C-4A7B-49CA-8408-F11A04BB6AAF}" destId="{EB9B8D2D-91A4-4FC5-A491-4A520EAF6050}" srcOrd="0" destOrd="0" presId="urn:microsoft.com/office/officeart/2005/8/layout/orgChart1"/>
    <dgm:cxn modelId="{0DF17650-C0D6-47C4-BD9D-89A1AE8E9445}" type="presParOf" srcId="{EB9B8D2D-91A4-4FC5-A491-4A520EAF6050}" destId="{74652394-3053-4E2B-B81C-603751FAB6C9}" srcOrd="0" destOrd="0" presId="urn:microsoft.com/office/officeart/2005/8/layout/orgChart1"/>
    <dgm:cxn modelId="{A6CFC10D-92E2-42FF-8D1F-FBFBC39CDB2D}" type="presParOf" srcId="{EB9B8D2D-91A4-4FC5-A491-4A520EAF6050}" destId="{F9B138B2-861E-4C39-8065-96543335C22F}" srcOrd="1" destOrd="0" presId="urn:microsoft.com/office/officeart/2005/8/layout/orgChart1"/>
    <dgm:cxn modelId="{B64794E9-B417-46E9-9959-17BDB6DC504F}" type="presParOf" srcId="{3715BB8C-4A7B-49CA-8408-F11A04BB6AAF}" destId="{4715C8B5-FDE8-4E64-A7BB-2E87E83D1D38}" srcOrd="1" destOrd="0" presId="urn:microsoft.com/office/officeart/2005/8/layout/orgChart1"/>
    <dgm:cxn modelId="{9A713FCA-4711-48BC-A6E0-C67FA33D0A07}" type="presParOf" srcId="{3715BB8C-4A7B-49CA-8408-F11A04BB6AAF}" destId="{119FB931-BF81-4AB4-BF18-B794916986FA}" srcOrd="2" destOrd="0" presId="urn:microsoft.com/office/officeart/2005/8/layout/orgChart1"/>
    <dgm:cxn modelId="{40AFA27E-0B08-4AF9-9644-C4389E0EF65D}" type="presParOf" srcId="{1C1AE741-3BB3-4899-B7D3-A97DDCF237C7}" destId="{B6825F6F-2972-4D56-B879-B8EFA5AB3555}" srcOrd="6" destOrd="0" presId="urn:microsoft.com/office/officeart/2005/8/layout/orgChart1"/>
    <dgm:cxn modelId="{8D5752C4-72FD-416C-AF6C-B43BAB406C1B}" type="presParOf" srcId="{1C1AE741-3BB3-4899-B7D3-A97DDCF237C7}" destId="{9A2F004A-35E8-4705-BE17-EBA09D8D6783}" srcOrd="7" destOrd="0" presId="urn:microsoft.com/office/officeart/2005/8/layout/orgChart1"/>
    <dgm:cxn modelId="{0F249820-4E91-4A04-92F8-928D61AA354E}" type="presParOf" srcId="{9A2F004A-35E8-4705-BE17-EBA09D8D6783}" destId="{04366BCF-3A92-4826-82E3-498D24413C1C}" srcOrd="0" destOrd="0" presId="urn:microsoft.com/office/officeart/2005/8/layout/orgChart1"/>
    <dgm:cxn modelId="{00B71AF9-09C1-4245-8D1F-D3CF281FE93F}" type="presParOf" srcId="{04366BCF-3A92-4826-82E3-498D24413C1C}" destId="{3DCD2EB0-091C-4CAA-A13C-DF4700F55442}" srcOrd="0" destOrd="0" presId="urn:microsoft.com/office/officeart/2005/8/layout/orgChart1"/>
    <dgm:cxn modelId="{3532D09E-71D3-4518-BDD3-5020E79908E0}" type="presParOf" srcId="{04366BCF-3A92-4826-82E3-498D24413C1C}" destId="{6A465D8E-33C7-4A05-A54A-FEFAA6DFD0C0}" srcOrd="1" destOrd="0" presId="urn:microsoft.com/office/officeart/2005/8/layout/orgChart1"/>
    <dgm:cxn modelId="{B2E501E7-E5C4-4274-8598-A99073471457}" type="presParOf" srcId="{9A2F004A-35E8-4705-BE17-EBA09D8D6783}" destId="{A601DD98-FE8E-429B-9745-0AFAA820DFE5}" srcOrd="1" destOrd="0" presId="urn:microsoft.com/office/officeart/2005/8/layout/orgChart1"/>
    <dgm:cxn modelId="{63788BD7-EC7F-4F8F-B081-01339CCD278E}" type="presParOf" srcId="{9A2F004A-35E8-4705-BE17-EBA09D8D6783}" destId="{4C5757A5-F8B3-4165-8720-F34055A7D309}" srcOrd="2" destOrd="0" presId="urn:microsoft.com/office/officeart/2005/8/layout/orgChart1"/>
    <dgm:cxn modelId="{2B3874D1-1833-4452-8F18-FE820C565C1E}" type="presParOf" srcId="{C4A53900-0703-4092-A187-A6C3504305E5}" destId="{41793E68-DB62-40D4-B493-AC6359614C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FD307C-C158-4B98-BA73-CDFCDEE667EF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</dgm:pt>
    <dgm:pt modelId="{00A76485-8C9C-41CF-8477-087F8C1D8301}">
      <dgm:prSet phldrT="[Text]" custT="1"/>
      <dgm:spPr/>
      <dgm:t>
        <a:bodyPr/>
        <a:lstStyle/>
        <a:p>
          <a:r>
            <a:rPr lang="en-US" sz="2800" dirty="0" err="1" smtClean="0"/>
            <a:t>Mục</a:t>
          </a:r>
          <a:r>
            <a:rPr lang="en-US" sz="2800" dirty="0" smtClean="0"/>
            <a:t> </a:t>
          </a:r>
          <a:r>
            <a:rPr lang="en-US" sz="2800" dirty="0" err="1" smtClean="0"/>
            <a:t>tiêu</a:t>
          </a:r>
          <a:endParaRPr lang="en-US" sz="2800" dirty="0"/>
        </a:p>
      </dgm:t>
    </dgm:pt>
    <dgm:pt modelId="{4A6ECF94-C2FA-40DF-B737-3685BA4AAE60}" type="parTrans" cxnId="{455F1F31-49C7-4E37-8769-51B15449AED4}">
      <dgm:prSet/>
      <dgm:spPr/>
      <dgm:t>
        <a:bodyPr/>
        <a:lstStyle/>
        <a:p>
          <a:endParaRPr lang="en-US"/>
        </a:p>
      </dgm:t>
    </dgm:pt>
    <dgm:pt modelId="{576F5666-90B7-495B-9468-A53EF251CBE4}" type="sibTrans" cxnId="{455F1F31-49C7-4E37-8769-51B15449AED4}">
      <dgm:prSet/>
      <dgm:spPr/>
      <dgm:t>
        <a:bodyPr/>
        <a:lstStyle/>
        <a:p>
          <a:endParaRPr lang="en-US"/>
        </a:p>
      </dgm:t>
    </dgm:pt>
    <dgm:pt modelId="{319E772B-6C06-4B58-9108-716099947E89}">
      <dgm:prSet phldrT="[Text]"/>
      <dgm:spPr/>
      <dgm:t>
        <a:bodyPr/>
        <a:lstStyle/>
        <a:p>
          <a:r>
            <a:rPr lang="en-US" dirty="0" err="1" smtClean="0"/>
            <a:t>Lên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endParaRPr lang="en-US" dirty="0"/>
        </a:p>
      </dgm:t>
    </dgm:pt>
    <dgm:pt modelId="{9D43EA51-B81F-4896-BB56-7D505F736D53}" type="parTrans" cxnId="{C6D4590D-E282-49FE-9D9F-3611361DE5CB}">
      <dgm:prSet/>
      <dgm:spPr/>
      <dgm:t>
        <a:bodyPr/>
        <a:lstStyle/>
        <a:p>
          <a:endParaRPr lang="en-US"/>
        </a:p>
      </dgm:t>
    </dgm:pt>
    <dgm:pt modelId="{29844ED4-2FDD-4728-A47D-7BBA57169C13}" type="sibTrans" cxnId="{C6D4590D-E282-49FE-9D9F-3611361DE5CB}">
      <dgm:prSet/>
      <dgm:spPr/>
      <dgm:t>
        <a:bodyPr/>
        <a:lstStyle/>
        <a:p>
          <a:endParaRPr lang="en-US"/>
        </a:p>
      </dgm:t>
    </dgm:pt>
    <dgm:pt modelId="{502308BD-644A-43B0-800F-5D611281518E}">
      <dgm:prSet phldrT="[Text]"/>
      <dgm:spPr/>
      <dgm:t>
        <a:bodyPr/>
        <a:lstStyle/>
        <a:p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endParaRPr lang="en-US" dirty="0"/>
        </a:p>
      </dgm:t>
    </dgm:pt>
    <dgm:pt modelId="{2C465EC7-A6E6-43BD-A39D-38A5CE7D532A}" type="parTrans" cxnId="{46C3BF6E-F28F-4123-BAAC-C30766D40664}">
      <dgm:prSet/>
      <dgm:spPr/>
      <dgm:t>
        <a:bodyPr/>
        <a:lstStyle/>
        <a:p>
          <a:endParaRPr lang="en-US"/>
        </a:p>
      </dgm:t>
    </dgm:pt>
    <dgm:pt modelId="{0862738D-EBD9-4EC9-9CE5-EFEE1CE1271B}" type="sibTrans" cxnId="{46C3BF6E-F28F-4123-BAAC-C30766D40664}">
      <dgm:prSet/>
      <dgm:spPr/>
      <dgm:t>
        <a:bodyPr/>
        <a:lstStyle/>
        <a:p>
          <a:endParaRPr lang="en-US"/>
        </a:p>
      </dgm:t>
    </dgm:pt>
    <dgm:pt modelId="{025403D9-FA7A-4099-8F75-0039A035BE15}">
      <dgm:prSet phldrT="[Text]"/>
      <dgm:spPr/>
      <dgm:t>
        <a:bodyPr/>
        <a:lstStyle/>
        <a:p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endParaRPr lang="en-US" dirty="0"/>
        </a:p>
      </dgm:t>
    </dgm:pt>
    <dgm:pt modelId="{DCADF258-D2DE-424E-ACC0-984A819F158F}" type="parTrans" cxnId="{7E243D38-FD9C-4F11-B182-17000C988C37}">
      <dgm:prSet/>
      <dgm:spPr/>
      <dgm:t>
        <a:bodyPr/>
        <a:lstStyle/>
        <a:p>
          <a:endParaRPr lang="en-US"/>
        </a:p>
      </dgm:t>
    </dgm:pt>
    <dgm:pt modelId="{D1A4443C-849B-4D66-8B36-56C479FC907A}" type="sibTrans" cxnId="{7E243D38-FD9C-4F11-B182-17000C988C37}">
      <dgm:prSet/>
      <dgm:spPr/>
      <dgm:t>
        <a:bodyPr/>
        <a:lstStyle/>
        <a:p>
          <a:endParaRPr lang="en-US"/>
        </a:p>
      </dgm:t>
    </dgm:pt>
    <dgm:pt modelId="{4E73DD35-796B-4E44-8549-44BE4010BEE5}" type="pres">
      <dgm:prSet presAssocID="{85FD307C-C158-4B98-BA73-CDFCDEE667EF}" presName="Name0" presStyleCnt="0">
        <dgm:presLayoutVars>
          <dgm:dir/>
          <dgm:resizeHandles val="exact"/>
        </dgm:presLayoutVars>
      </dgm:prSet>
      <dgm:spPr/>
    </dgm:pt>
    <dgm:pt modelId="{1B08F053-34E9-450B-92C3-278ECC57A545}" type="pres">
      <dgm:prSet presAssocID="{00A76485-8C9C-41CF-8477-087F8C1D83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D8681-72FC-4941-A3F6-BE9D80344543}" type="pres">
      <dgm:prSet presAssocID="{576F5666-90B7-495B-9468-A53EF251CBE4}" presName="sibTrans" presStyleLbl="sibTrans2D1" presStyleIdx="0" presStyleCnt="3"/>
      <dgm:spPr/>
    </dgm:pt>
    <dgm:pt modelId="{64FC1A13-E79F-4E11-A551-1EB25C987922}" type="pres">
      <dgm:prSet presAssocID="{576F5666-90B7-495B-9468-A53EF251CBE4}" presName="connectorText" presStyleLbl="sibTrans2D1" presStyleIdx="0" presStyleCnt="3"/>
      <dgm:spPr/>
    </dgm:pt>
    <dgm:pt modelId="{E2E5675E-8543-4164-876D-EB939DFF0BB0}" type="pres">
      <dgm:prSet presAssocID="{319E772B-6C06-4B58-9108-716099947E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AE2F3-93D4-487A-A07B-BBDA748533FA}" type="pres">
      <dgm:prSet presAssocID="{29844ED4-2FDD-4728-A47D-7BBA57169C13}" presName="sibTrans" presStyleLbl="sibTrans2D1" presStyleIdx="1" presStyleCnt="3"/>
      <dgm:spPr/>
    </dgm:pt>
    <dgm:pt modelId="{AA679BEA-FA6C-4AA8-B875-1C4D491B62AD}" type="pres">
      <dgm:prSet presAssocID="{29844ED4-2FDD-4728-A47D-7BBA57169C13}" presName="connectorText" presStyleLbl="sibTrans2D1" presStyleIdx="1" presStyleCnt="3"/>
      <dgm:spPr/>
    </dgm:pt>
    <dgm:pt modelId="{BD033E59-F041-42AB-AA8F-441F409924AC}" type="pres">
      <dgm:prSet presAssocID="{025403D9-FA7A-4099-8F75-0039A035BE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74E24-3D91-49EB-AB08-7A039147A649}" type="pres">
      <dgm:prSet presAssocID="{D1A4443C-849B-4D66-8B36-56C479FC907A}" presName="sibTrans" presStyleLbl="sibTrans2D1" presStyleIdx="2" presStyleCnt="3"/>
      <dgm:spPr/>
    </dgm:pt>
    <dgm:pt modelId="{5B05C37A-6283-4E6B-A218-5536A0B37202}" type="pres">
      <dgm:prSet presAssocID="{D1A4443C-849B-4D66-8B36-56C479FC907A}" presName="connectorText" presStyleLbl="sibTrans2D1" presStyleIdx="2" presStyleCnt="3"/>
      <dgm:spPr/>
    </dgm:pt>
    <dgm:pt modelId="{DD1D477E-8CF2-4749-A6B1-32B34C838103}" type="pres">
      <dgm:prSet presAssocID="{502308BD-644A-43B0-800F-5D61128151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D4590D-E282-49FE-9D9F-3611361DE5CB}" srcId="{85FD307C-C158-4B98-BA73-CDFCDEE667EF}" destId="{319E772B-6C06-4B58-9108-716099947E89}" srcOrd="1" destOrd="0" parTransId="{9D43EA51-B81F-4896-BB56-7D505F736D53}" sibTransId="{29844ED4-2FDD-4728-A47D-7BBA57169C13}"/>
    <dgm:cxn modelId="{C6CBB3E7-2D7A-41EB-9577-FF883A637B36}" type="presOf" srcId="{D1A4443C-849B-4D66-8B36-56C479FC907A}" destId="{5B05C37A-6283-4E6B-A218-5536A0B37202}" srcOrd="1" destOrd="0" presId="urn:microsoft.com/office/officeart/2005/8/layout/process1"/>
    <dgm:cxn modelId="{139EC55B-E398-4F87-AEDA-840729C64C6E}" type="presOf" srcId="{576F5666-90B7-495B-9468-A53EF251CBE4}" destId="{67BD8681-72FC-4941-A3F6-BE9D80344543}" srcOrd="0" destOrd="0" presId="urn:microsoft.com/office/officeart/2005/8/layout/process1"/>
    <dgm:cxn modelId="{0911AFBB-E7A5-4BA3-9C3D-E0669B31DBED}" type="presOf" srcId="{025403D9-FA7A-4099-8F75-0039A035BE15}" destId="{BD033E59-F041-42AB-AA8F-441F409924AC}" srcOrd="0" destOrd="0" presId="urn:microsoft.com/office/officeart/2005/8/layout/process1"/>
    <dgm:cxn modelId="{EF84242D-8D2F-4E98-AC6D-CF617C812036}" type="presOf" srcId="{85FD307C-C158-4B98-BA73-CDFCDEE667EF}" destId="{4E73DD35-796B-4E44-8549-44BE4010BEE5}" srcOrd="0" destOrd="0" presId="urn:microsoft.com/office/officeart/2005/8/layout/process1"/>
    <dgm:cxn modelId="{7E243D38-FD9C-4F11-B182-17000C988C37}" srcId="{85FD307C-C158-4B98-BA73-CDFCDEE667EF}" destId="{025403D9-FA7A-4099-8F75-0039A035BE15}" srcOrd="2" destOrd="0" parTransId="{DCADF258-D2DE-424E-ACC0-984A819F158F}" sibTransId="{D1A4443C-849B-4D66-8B36-56C479FC907A}"/>
    <dgm:cxn modelId="{C59BFF40-9940-44F3-AFA1-F4F74790FEC7}" type="presOf" srcId="{D1A4443C-849B-4D66-8B36-56C479FC907A}" destId="{65974E24-3D91-49EB-AB08-7A039147A649}" srcOrd="0" destOrd="0" presId="urn:microsoft.com/office/officeart/2005/8/layout/process1"/>
    <dgm:cxn modelId="{CB42F0B7-9463-402E-80D1-8C8891B2C684}" type="presOf" srcId="{576F5666-90B7-495B-9468-A53EF251CBE4}" destId="{64FC1A13-E79F-4E11-A551-1EB25C987922}" srcOrd="1" destOrd="0" presId="urn:microsoft.com/office/officeart/2005/8/layout/process1"/>
    <dgm:cxn modelId="{E77F8DB4-685C-43B1-BD4D-D303F55D278C}" type="presOf" srcId="{502308BD-644A-43B0-800F-5D611281518E}" destId="{DD1D477E-8CF2-4749-A6B1-32B34C838103}" srcOrd="0" destOrd="0" presId="urn:microsoft.com/office/officeart/2005/8/layout/process1"/>
    <dgm:cxn modelId="{CEC30EBA-87C3-4C6F-B0FC-1250FADAF729}" type="presOf" srcId="{29844ED4-2FDD-4728-A47D-7BBA57169C13}" destId="{B70AE2F3-93D4-487A-A07B-BBDA748533FA}" srcOrd="0" destOrd="0" presId="urn:microsoft.com/office/officeart/2005/8/layout/process1"/>
    <dgm:cxn modelId="{585F8C1D-8E50-466B-8D2B-146A885F6983}" type="presOf" srcId="{00A76485-8C9C-41CF-8477-087F8C1D8301}" destId="{1B08F053-34E9-450B-92C3-278ECC57A545}" srcOrd="0" destOrd="0" presId="urn:microsoft.com/office/officeart/2005/8/layout/process1"/>
    <dgm:cxn modelId="{8DF4D9E2-58F5-4858-87AC-2D0026786045}" type="presOf" srcId="{319E772B-6C06-4B58-9108-716099947E89}" destId="{E2E5675E-8543-4164-876D-EB939DFF0BB0}" srcOrd="0" destOrd="0" presId="urn:microsoft.com/office/officeart/2005/8/layout/process1"/>
    <dgm:cxn modelId="{3B35A030-2CEF-4872-9C48-DE0EA0F619E3}" type="presOf" srcId="{29844ED4-2FDD-4728-A47D-7BBA57169C13}" destId="{AA679BEA-FA6C-4AA8-B875-1C4D491B62AD}" srcOrd="1" destOrd="0" presId="urn:microsoft.com/office/officeart/2005/8/layout/process1"/>
    <dgm:cxn modelId="{455F1F31-49C7-4E37-8769-51B15449AED4}" srcId="{85FD307C-C158-4B98-BA73-CDFCDEE667EF}" destId="{00A76485-8C9C-41CF-8477-087F8C1D8301}" srcOrd="0" destOrd="0" parTransId="{4A6ECF94-C2FA-40DF-B737-3685BA4AAE60}" sibTransId="{576F5666-90B7-495B-9468-A53EF251CBE4}"/>
    <dgm:cxn modelId="{46C3BF6E-F28F-4123-BAAC-C30766D40664}" srcId="{85FD307C-C158-4B98-BA73-CDFCDEE667EF}" destId="{502308BD-644A-43B0-800F-5D611281518E}" srcOrd="3" destOrd="0" parTransId="{2C465EC7-A6E6-43BD-A39D-38A5CE7D532A}" sibTransId="{0862738D-EBD9-4EC9-9CE5-EFEE1CE1271B}"/>
    <dgm:cxn modelId="{05538654-91D1-450E-832F-B15408546CDA}" type="presParOf" srcId="{4E73DD35-796B-4E44-8549-44BE4010BEE5}" destId="{1B08F053-34E9-450B-92C3-278ECC57A545}" srcOrd="0" destOrd="0" presId="urn:microsoft.com/office/officeart/2005/8/layout/process1"/>
    <dgm:cxn modelId="{A23ACF41-6A55-4B30-8210-7BD50118E0D7}" type="presParOf" srcId="{4E73DD35-796B-4E44-8549-44BE4010BEE5}" destId="{67BD8681-72FC-4941-A3F6-BE9D80344543}" srcOrd="1" destOrd="0" presId="urn:microsoft.com/office/officeart/2005/8/layout/process1"/>
    <dgm:cxn modelId="{5A6CF523-F65B-413D-8D2E-4EA35DF9A071}" type="presParOf" srcId="{67BD8681-72FC-4941-A3F6-BE9D80344543}" destId="{64FC1A13-E79F-4E11-A551-1EB25C987922}" srcOrd="0" destOrd="0" presId="urn:microsoft.com/office/officeart/2005/8/layout/process1"/>
    <dgm:cxn modelId="{B6DD7622-296A-4EA6-9ACB-DE7EAAB6F96D}" type="presParOf" srcId="{4E73DD35-796B-4E44-8549-44BE4010BEE5}" destId="{E2E5675E-8543-4164-876D-EB939DFF0BB0}" srcOrd="2" destOrd="0" presId="urn:microsoft.com/office/officeart/2005/8/layout/process1"/>
    <dgm:cxn modelId="{04EA5CEE-7F5F-4E05-AC9C-0F6FFB6E56A9}" type="presParOf" srcId="{4E73DD35-796B-4E44-8549-44BE4010BEE5}" destId="{B70AE2F3-93D4-487A-A07B-BBDA748533FA}" srcOrd="3" destOrd="0" presId="urn:microsoft.com/office/officeart/2005/8/layout/process1"/>
    <dgm:cxn modelId="{82AE850A-5FEF-4F1A-8ED2-21B044934563}" type="presParOf" srcId="{B70AE2F3-93D4-487A-A07B-BBDA748533FA}" destId="{AA679BEA-FA6C-4AA8-B875-1C4D491B62AD}" srcOrd="0" destOrd="0" presId="urn:microsoft.com/office/officeart/2005/8/layout/process1"/>
    <dgm:cxn modelId="{F4A26C8B-E9A4-44A4-A435-AAB3E2979C9D}" type="presParOf" srcId="{4E73DD35-796B-4E44-8549-44BE4010BEE5}" destId="{BD033E59-F041-42AB-AA8F-441F409924AC}" srcOrd="4" destOrd="0" presId="urn:microsoft.com/office/officeart/2005/8/layout/process1"/>
    <dgm:cxn modelId="{FF5D0BB8-5FD4-4CD5-BEDA-9BB2E1DC9E05}" type="presParOf" srcId="{4E73DD35-796B-4E44-8549-44BE4010BEE5}" destId="{65974E24-3D91-49EB-AB08-7A039147A649}" srcOrd="5" destOrd="0" presId="urn:microsoft.com/office/officeart/2005/8/layout/process1"/>
    <dgm:cxn modelId="{6A159AE7-D03F-4F41-AA63-2C365E2CE629}" type="presParOf" srcId="{65974E24-3D91-49EB-AB08-7A039147A649}" destId="{5B05C37A-6283-4E6B-A218-5536A0B37202}" srcOrd="0" destOrd="0" presId="urn:microsoft.com/office/officeart/2005/8/layout/process1"/>
    <dgm:cxn modelId="{8FAE1C30-DE95-48BC-A76C-694B6F39D1C8}" type="presParOf" srcId="{4E73DD35-796B-4E44-8549-44BE4010BEE5}" destId="{DD1D477E-8CF2-4749-A6B1-32B34C83810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C13B6-F313-4B31-A178-68060DE00ECE}">
      <dsp:nvSpPr>
        <dsp:cNvPr id="0" name=""/>
        <dsp:cNvSpPr/>
      </dsp:nvSpPr>
      <dsp:spPr>
        <a:xfrm>
          <a:off x="0" y="271406"/>
          <a:ext cx="8312736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Lý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cầu</a:t>
          </a:r>
          <a:endParaRPr lang="en-US" sz="2800" kern="1200" dirty="0"/>
        </a:p>
      </dsp:txBody>
      <dsp:txXfrm>
        <a:off x="59399" y="330805"/>
        <a:ext cx="8193938" cy="1098002"/>
      </dsp:txXfrm>
    </dsp:sp>
    <dsp:sp modelId="{47BB8754-8497-469E-A341-9B627E5350C9}">
      <dsp:nvSpPr>
        <dsp:cNvPr id="0" name=""/>
        <dsp:cNvSpPr/>
      </dsp:nvSpPr>
      <dsp:spPr>
        <a:xfrm>
          <a:off x="0" y="1675407"/>
          <a:ext cx="8312736" cy="1216800"/>
        </a:xfrm>
        <a:prstGeom prst="roundRect">
          <a:avLst/>
        </a:prstGeom>
        <a:solidFill>
          <a:schemeClr val="accent3">
            <a:hueOff val="18354130"/>
            <a:satOff val="3014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Lý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endParaRPr lang="en-US" sz="2800" kern="1200" dirty="0"/>
        </a:p>
      </dsp:txBody>
      <dsp:txXfrm>
        <a:off x="59399" y="1734806"/>
        <a:ext cx="819393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45B96-4E7D-485E-8BE0-EE5561FC5A20}">
      <dsp:nvSpPr>
        <dsp:cNvPr id="0" name=""/>
        <dsp:cNvSpPr/>
      </dsp:nvSpPr>
      <dsp:spPr>
        <a:xfrm>
          <a:off x="0" y="0"/>
          <a:ext cx="8770571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8DD98-347B-41C6-99C6-54F7403B98BC}">
      <dsp:nvSpPr>
        <dsp:cNvPr id="0" name=""/>
        <dsp:cNvSpPr/>
      </dsp:nvSpPr>
      <dsp:spPr>
        <a:xfrm>
          <a:off x="0" y="0"/>
          <a:ext cx="1787390" cy="4099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Nhu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cầu</a:t>
          </a:r>
          <a:endParaRPr lang="en-US" sz="3200" kern="1200" dirty="0"/>
        </a:p>
      </dsp:txBody>
      <dsp:txXfrm>
        <a:off x="0" y="0"/>
        <a:ext cx="1787390" cy="4099034"/>
      </dsp:txXfrm>
    </dsp:sp>
    <dsp:sp modelId="{81E87E8F-E2C8-4C70-93F5-2E69AFEA2532}">
      <dsp:nvSpPr>
        <dsp:cNvPr id="0" name=""/>
        <dsp:cNvSpPr/>
      </dsp:nvSpPr>
      <dsp:spPr>
        <a:xfrm>
          <a:off x="1918306" y="48185"/>
          <a:ext cx="6851280" cy="96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Nguyện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vọng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mong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muốn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được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thỏa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mãn</a:t>
          </a:r>
          <a:endParaRPr lang="en-US" sz="2800" kern="1200" dirty="0"/>
        </a:p>
      </dsp:txBody>
      <dsp:txXfrm>
        <a:off x="1918306" y="48185"/>
        <a:ext cx="6851280" cy="963713"/>
      </dsp:txXfrm>
    </dsp:sp>
    <dsp:sp modelId="{3CFA0CF1-A9FD-4310-A823-634AF494C2B1}">
      <dsp:nvSpPr>
        <dsp:cNvPr id="0" name=""/>
        <dsp:cNvSpPr/>
      </dsp:nvSpPr>
      <dsp:spPr>
        <a:xfrm>
          <a:off x="1787390" y="1011898"/>
          <a:ext cx="6982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7B0CA-9DFB-4D06-9D6C-D384BECD486A}">
      <dsp:nvSpPr>
        <dsp:cNvPr id="0" name=""/>
        <dsp:cNvSpPr/>
      </dsp:nvSpPr>
      <dsp:spPr>
        <a:xfrm>
          <a:off x="1918306" y="1060084"/>
          <a:ext cx="6851280" cy="96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Vật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chất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tinh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thần</a:t>
          </a:r>
          <a:endParaRPr lang="en-US" sz="2800" kern="1200" dirty="0"/>
        </a:p>
      </dsp:txBody>
      <dsp:txXfrm>
        <a:off x="1918306" y="1060084"/>
        <a:ext cx="6851280" cy="963713"/>
      </dsp:txXfrm>
    </dsp:sp>
    <dsp:sp modelId="{9E22DAB0-C412-4C1A-9E66-E5340528938D}">
      <dsp:nvSpPr>
        <dsp:cNvPr id="0" name=""/>
        <dsp:cNvSpPr/>
      </dsp:nvSpPr>
      <dsp:spPr>
        <a:xfrm>
          <a:off x="1787390" y="2023797"/>
          <a:ext cx="6982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033ED-969A-496A-8222-96690154F02F}">
      <dsp:nvSpPr>
        <dsp:cNvPr id="0" name=""/>
        <dsp:cNvSpPr/>
      </dsp:nvSpPr>
      <dsp:spPr>
        <a:xfrm>
          <a:off x="1918306" y="2071983"/>
          <a:ext cx="6851280" cy="96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Mỗi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người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có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mỗi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cầu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nhau</a:t>
          </a:r>
          <a:endParaRPr lang="en-US" sz="2800" kern="1200" dirty="0"/>
        </a:p>
      </dsp:txBody>
      <dsp:txXfrm>
        <a:off x="1918306" y="2071983"/>
        <a:ext cx="6851280" cy="963713"/>
      </dsp:txXfrm>
    </dsp:sp>
    <dsp:sp modelId="{4EAD0C91-9E0D-481F-9DA9-2CF0551B42D9}">
      <dsp:nvSpPr>
        <dsp:cNvPr id="0" name=""/>
        <dsp:cNvSpPr/>
      </dsp:nvSpPr>
      <dsp:spPr>
        <a:xfrm>
          <a:off x="1787390" y="3035696"/>
          <a:ext cx="6982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19808-0C78-4722-B0AB-A395F898946E}">
      <dsp:nvSpPr>
        <dsp:cNvPr id="0" name=""/>
        <dsp:cNvSpPr/>
      </dsp:nvSpPr>
      <dsp:spPr>
        <a:xfrm>
          <a:off x="1918306" y="3083882"/>
          <a:ext cx="6851280" cy="96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Phụ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thuộc</a:t>
          </a:r>
          <a:r>
            <a:rPr lang="en-US" sz="2800" kern="1200" dirty="0" smtClean="0"/>
            <a:t>: </a:t>
          </a:r>
          <a:r>
            <a:rPr lang="en-US" sz="2800" kern="1200" dirty="0" err="1" smtClean="0"/>
            <a:t>sinh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lý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môi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trường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nhận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endParaRPr lang="en-US" sz="2800" kern="1200" dirty="0"/>
        </a:p>
      </dsp:txBody>
      <dsp:txXfrm>
        <a:off x="1918306" y="3083882"/>
        <a:ext cx="6851280" cy="963713"/>
      </dsp:txXfrm>
    </dsp:sp>
    <dsp:sp modelId="{E1D2E818-F85B-4005-84A5-4B38F81FE107}">
      <dsp:nvSpPr>
        <dsp:cNvPr id="0" name=""/>
        <dsp:cNvSpPr/>
      </dsp:nvSpPr>
      <dsp:spPr>
        <a:xfrm>
          <a:off x="1787390" y="4047595"/>
          <a:ext cx="6982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B3593-07D3-4D67-92F3-3B91DC0C2F2C}">
      <dsp:nvSpPr>
        <dsp:cNvPr id="0" name=""/>
        <dsp:cNvSpPr/>
      </dsp:nvSpPr>
      <dsp:spPr>
        <a:xfrm>
          <a:off x="0" y="538989"/>
          <a:ext cx="814201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98E40-3B08-46FD-B243-34973838F225}">
      <dsp:nvSpPr>
        <dsp:cNvPr id="0" name=""/>
        <dsp:cNvSpPr/>
      </dsp:nvSpPr>
      <dsp:spPr>
        <a:xfrm>
          <a:off x="407100" y="22389"/>
          <a:ext cx="6678910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4" tIns="0" rIns="21542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Nhu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cầu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thỏa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mãn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tình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bản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thân</a:t>
          </a:r>
          <a:endParaRPr lang="en-US" sz="2800" kern="1200" dirty="0"/>
        </a:p>
      </dsp:txBody>
      <dsp:txXfrm>
        <a:off x="457537" y="72826"/>
        <a:ext cx="6578036" cy="932326"/>
      </dsp:txXfrm>
    </dsp:sp>
    <dsp:sp modelId="{7C2CD2F5-C186-404E-B958-B385EA1AFA7F}">
      <dsp:nvSpPr>
        <dsp:cNvPr id="0" name=""/>
        <dsp:cNvSpPr/>
      </dsp:nvSpPr>
      <dsp:spPr>
        <a:xfrm>
          <a:off x="0" y="2126590"/>
          <a:ext cx="814201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BCF0E-5AFD-40D9-8489-4ED1B78B51A8}">
      <dsp:nvSpPr>
        <dsp:cNvPr id="0" name=""/>
        <dsp:cNvSpPr/>
      </dsp:nvSpPr>
      <dsp:spPr>
        <a:xfrm>
          <a:off x="407100" y="1609990"/>
          <a:ext cx="6678910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4" tIns="0" rIns="21542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Duy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trì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nòi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giống</a:t>
          </a:r>
          <a:endParaRPr lang="en-US" sz="2800" kern="1200" dirty="0"/>
        </a:p>
      </dsp:txBody>
      <dsp:txXfrm>
        <a:off x="457537" y="1660427"/>
        <a:ext cx="6578036" cy="932326"/>
      </dsp:txXfrm>
    </dsp:sp>
    <dsp:sp modelId="{495DF694-F6D4-41A2-A3A0-0BE12B771CB2}">
      <dsp:nvSpPr>
        <dsp:cNvPr id="0" name=""/>
        <dsp:cNvSpPr/>
      </dsp:nvSpPr>
      <dsp:spPr>
        <a:xfrm>
          <a:off x="0" y="3714190"/>
          <a:ext cx="814201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A7737-3229-41B7-BCDE-33A081D1F793}">
      <dsp:nvSpPr>
        <dsp:cNvPr id="0" name=""/>
        <dsp:cNvSpPr/>
      </dsp:nvSpPr>
      <dsp:spPr>
        <a:xfrm>
          <a:off x="407100" y="3197590"/>
          <a:ext cx="6678910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4" tIns="0" rIns="21542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Ham </a:t>
          </a:r>
          <a:r>
            <a:rPr lang="en-US" sz="2800" kern="1200" dirty="0" err="1" smtClean="0"/>
            <a:t>muốn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tình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mạnh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mẽ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như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đói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khát</a:t>
          </a:r>
          <a:endParaRPr lang="en-US" sz="2800" kern="1200" dirty="0" smtClean="0"/>
        </a:p>
      </dsp:txBody>
      <dsp:txXfrm>
        <a:off x="457537" y="3248027"/>
        <a:ext cx="6578036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66934-7FF3-4D94-BE84-641D4BCEB97D}">
      <dsp:nvSpPr>
        <dsp:cNvPr id="0" name=""/>
        <dsp:cNvSpPr/>
      </dsp:nvSpPr>
      <dsp:spPr>
        <a:xfrm>
          <a:off x="0" y="0"/>
          <a:ext cx="8770938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4155F-E2DA-4EDA-9E3D-0162D884845C}">
      <dsp:nvSpPr>
        <dsp:cNvPr id="0" name=""/>
        <dsp:cNvSpPr/>
      </dsp:nvSpPr>
      <dsp:spPr>
        <a:xfrm>
          <a:off x="0" y="0"/>
          <a:ext cx="1828859" cy="36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Động</a:t>
          </a:r>
          <a:r>
            <a:rPr lang="en-US" sz="3200" b="1" kern="1200" dirty="0" smtClean="0"/>
            <a:t> </a:t>
          </a:r>
          <a:r>
            <a:rPr lang="en-US" sz="3200" b="1" kern="1200" dirty="0" err="1" smtClean="0"/>
            <a:t>cơ</a:t>
          </a:r>
          <a:endParaRPr lang="en-US" sz="3200" b="1" kern="1200" dirty="0"/>
        </a:p>
      </dsp:txBody>
      <dsp:txXfrm>
        <a:off x="0" y="0"/>
        <a:ext cx="1828859" cy="3651250"/>
      </dsp:txXfrm>
    </dsp:sp>
    <dsp:sp modelId="{2377A1F2-ACB5-443B-9C6E-ABD35E3B8EBF}">
      <dsp:nvSpPr>
        <dsp:cNvPr id="0" name=""/>
        <dsp:cNvSpPr/>
      </dsp:nvSpPr>
      <dsp:spPr>
        <a:xfrm>
          <a:off x="1958881" y="57050"/>
          <a:ext cx="6804500" cy="114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Động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cơ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mô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tả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tình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huống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cung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cấp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năng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lượng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và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hướng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dẫn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+mj-lt"/>
              <a:cs typeface="Times New Roman" panose="02020603050405020304" pitchFamily="18" charset="0"/>
            </a:rPr>
            <a:t>hành</a:t>
          </a:r>
          <a:r>
            <a:rPr lang="en-US" sz="2800" kern="1200" dirty="0" smtClean="0">
              <a:latin typeface="+mj-lt"/>
              <a:cs typeface="Times New Roman" panose="02020603050405020304" pitchFamily="18" charset="0"/>
            </a:rPr>
            <a:t> vi</a:t>
          </a:r>
          <a:endParaRPr lang="en-US" sz="2800" kern="1200" dirty="0">
            <a:latin typeface="+mj-lt"/>
          </a:endParaRPr>
        </a:p>
      </dsp:txBody>
      <dsp:txXfrm>
        <a:off x="1958881" y="57050"/>
        <a:ext cx="6804500" cy="1141015"/>
      </dsp:txXfrm>
    </dsp:sp>
    <dsp:sp modelId="{5DFB0ED0-8F16-4C22-BE73-CCEA05858821}">
      <dsp:nvSpPr>
        <dsp:cNvPr id="0" name=""/>
        <dsp:cNvSpPr/>
      </dsp:nvSpPr>
      <dsp:spPr>
        <a:xfrm>
          <a:off x="1828859" y="1198066"/>
          <a:ext cx="69345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065E-8515-4C33-8E0E-2382B5671B58}">
      <dsp:nvSpPr>
        <dsp:cNvPr id="0" name=""/>
        <dsp:cNvSpPr/>
      </dsp:nvSpPr>
      <dsp:spPr>
        <a:xfrm>
          <a:off x="1958881" y="1255117"/>
          <a:ext cx="6804500" cy="114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Hành</a:t>
          </a:r>
          <a:r>
            <a:rPr lang="en-US" sz="2800" kern="1200" dirty="0" smtClean="0"/>
            <a:t> vi </a:t>
          </a:r>
          <a:r>
            <a:rPr lang="en-US" sz="2800" kern="1200" dirty="0" err="1" smtClean="0"/>
            <a:t>hướng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kích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thích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nhất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định</a:t>
          </a:r>
          <a:endParaRPr lang="en-US" sz="2800" kern="1200" dirty="0"/>
        </a:p>
      </dsp:txBody>
      <dsp:txXfrm>
        <a:off x="1958881" y="1255117"/>
        <a:ext cx="6804500" cy="1141015"/>
      </dsp:txXfrm>
    </dsp:sp>
    <dsp:sp modelId="{31E74163-AB2E-4F68-BDF5-A34EEC0E960C}">
      <dsp:nvSpPr>
        <dsp:cNvPr id="0" name=""/>
        <dsp:cNvSpPr/>
      </dsp:nvSpPr>
      <dsp:spPr>
        <a:xfrm>
          <a:off x="1828859" y="2396132"/>
          <a:ext cx="69345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20B5B-E378-4FEE-8FF7-4371E0937929}">
      <dsp:nvSpPr>
        <dsp:cNvPr id="0" name=""/>
        <dsp:cNvSpPr/>
      </dsp:nvSpPr>
      <dsp:spPr>
        <a:xfrm>
          <a:off x="1958881" y="2453183"/>
          <a:ext cx="6804500" cy="114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Thoát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khỏi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hoạt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như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mệnh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lệnh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và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cảm</a:t>
          </a:r>
          <a:endParaRPr lang="en-US" sz="2800" kern="1200" dirty="0"/>
        </a:p>
      </dsp:txBody>
      <dsp:txXfrm>
        <a:off x="1958881" y="2453183"/>
        <a:ext cx="6804500" cy="1141015"/>
      </dsp:txXfrm>
    </dsp:sp>
    <dsp:sp modelId="{449DE738-3320-4ECE-818E-3F822D5C5AC4}">
      <dsp:nvSpPr>
        <dsp:cNvPr id="0" name=""/>
        <dsp:cNvSpPr/>
      </dsp:nvSpPr>
      <dsp:spPr>
        <a:xfrm>
          <a:off x="1828859" y="3594199"/>
          <a:ext cx="69345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25F6F-2972-4D56-B879-B8EFA5AB3555}">
      <dsp:nvSpPr>
        <dsp:cNvPr id="0" name=""/>
        <dsp:cNvSpPr/>
      </dsp:nvSpPr>
      <dsp:spPr>
        <a:xfrm>
          <a:off x="5396405" y="1868073"/>
          <a:ext cx="4226498" cy="48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508"/>
              </a:lnTo>
              <a:lnTo>
                <a:pt x="4226498" y="244508"/>
              </a:lnTo>
              <a:lnTo>
                <a:pt x="4226498" y="4890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927C4-6596-4086-8891-579AADB25661}">
      <dsp:nvSpPr>
        <dsp:cNvPr id="0" name=""/>
        <dsp:cNvSpPr/>
      </dsp:nvSpPr>
      <dsp:spPr>
        <a:xfrm>
          <a:off x="5396405" y="1868073"/>
          <a:ext cx="1408832" cy="48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508"/>
              </a:lnTo>
              <a:lnTo>
                <a:pt x="1408832" y="244508"/>
              </a:lnTo>
              <a:lnTo>
                <a:pt x="1408832" y="4890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AAFAD-E22C-4636-8071-79A6487F76D5}">
      <dsp:nvSpPr>
        <dsp:cNvPr id="0" name=""/>
        <dsp:cNvSpPr/>
      </dsp:nvSpPr>
      <dsp:spPr>
        <a:xfrm>
          <a:off x="3987572" y="1868073"/>
          <a:ext cx="1408832" cy="489016"/>
        </a:xfrm>
        <a:custGeom>
          <a:avLst/>
          <a:gdLst/>
          <a:ahLst/>
          <a:cxnLst/>
          <a:rect l="0" t="0" r="0" b="0"/>
          <a:pathLst>
            <a:path>
              <a:moveTo>
                <a:pt x="1408832" y="0"/>
              </a:moveTo>
              <a:lnTo>
                <a:pt x="1408832" y="244508"/>
              </a:lnTo>
              <a:lnTo>
                <a:pt x="0" y="244508"/>
              </a:lnTo>
              <a:lnTo>
                <a:pt x="0" y="4890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D76FD-0948-4C83-9373-573555612CE2}">
      <dsp:nvSpPr>
        <dsp:cNvPr id="0" name=""/>
        <dsp:cNvSpPr/>
      </dsp:nvSpPr>
      <dsp:spPr>
        <a:xfrm>
          <a:off x="1169907" y="1868073"/>
          <a:ext cx="4226498" cy="489016"/>
        </a:xfrm>
        <a:custGeom>
          <a:avLst/>
          <a:gdLst/>
          <a:ahLst/>
          <a:cxnLst/>
          <a:rect l="0" t="0" r="0" b="0"/>
          <a:pathLst>
            <a:path>
              <a:moveTo>
                <a:pt x="4226498" y="0"/>
              </a:moveTo>
              <a:lnTo>
                <a:pt x="4226498" y="244508"/>
              </a:lnTo>
              <a:lnTo>
                <a:pt x="0" y="244508"/>
              </a:lnTo>
              <a:lnTo>
                <a:pt x="0" y="4890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09E01-6F2E-4239-8225-2C330768263A}">
      <dsp:nvSpPr>
        <dsp:cNvPr id="0" name=""/>
        <dsp:cNvSpPr/>
      </dsp:nvSpPr>
      <dsp:spPr>
        <a:xfrm>
          <a:off x="4232080" y="703748"/>
          <a:ext cx="2328649" cy="1164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Động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cơ</a:t>
          </a:r>
          <a:endParaRPr lang="en-US" sz="3200" kern="1200" dirty="0"/>
        </a:p>
      </dsp:txBody>
      <dsp:txXfrm>
        <a:off x="4232080" y="703748"/>
        <a:ext cx="2328649" cy="1164324"/>
      </dsp:txXfrm>
    </dsp:sp>
    <dsp:sp modelId="{0B35D516-4CD2-414E-867F-646F872DFB2D}">
      <dsp:nvSpPr>
        <dsp:cNvPr id="0" name=""/>
        <dsp:cNvSpPr/>
      </dsp:nvSpPr>
      <dsp:spPr>
        <a:xfrm>
          <a:off x="5582" y="2357089"/>
          <a:ext cx="2328649" cy="19201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bản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năng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bên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trong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5582" y="2357089"/>
        <a:ext cx="2328649" cy="1920180"/>
      </dsp:txXfrm>
    </dsp:sp>
    <dsp:sp modelId="{77C21191-338D-4E24-BE87-46F9C9040D0D}">
      <dsp:nvSpPr>
        <dsp:cNvPr id="0" name=""/>
        <dsp:cNvSpPr/>
      </dsp:nvSpPr>
      <dsp:spPr>
        <a:xfrm>
          <a:off x="2823248" y="2357089"/>
          <a:ext cx="2328649" cy="19201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thôi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thúc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bên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ngoài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2823248" y="2357089"/>
        <a:ext cx="2328649" cy="1920180"/>
      </dsp:txXfrm>
    </dsp:sp>
    <dsp:sp modelId="{74652394-3053-4E2B-B81C-603751FAB6C9}">
      <dsp:nvSpPr>
        <dsp:cNvPr id="0" name=""/>
        <dsp:cNvSpPr/>
      </dsp:nvSpPr>
      <dsp:spPr>
        <a:xfrm>
          <a:off x="5640913" y="2357089"/>
          <a:ext cx="2328649" cy="19210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khích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lệ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khen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thưởng</a:t>
          </a:r>
          <a:r>
            <a:rPr lang="en-US" sz="2800" kern="1200" dirty="0" smtClean="0"/>
            <a:t> – </a:t>
          </a:r>
          <a:r>
            <a:rPr lang="en-US" sz="2800" kern="1200" dirty="0" err="1" smtClean="0"/>
            <a:t>phạt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5640913" y="2357089"/>
        <a:ext cx="2328649" cy="1921065"/>
      </dsp:txXfrm>
    </dsp:sp>
    <dsp:sp modelId="{3DCD2EB0-091C-4CAA-A13C-DF4700F55442}">
      <dsp:nvSpPr>
        <dsp:cNvPr id="0" name=""/>
        <dsp:cNvSpPr/>
      </dsp:nvSpPr>
      <dsp:spPr>
        <a:xfrm>
          <a:off x="8458579" y="2357089"/>
          <a:ext cx="2328649" cy="19210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Thuyết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nhận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</a:t>
          </a:r>
          <a:r>
            <a:rPr lang="en-US" sz="2800" kern="1200" dirty="0" err="1" smtClean="0"/>
            <a:t>Động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đạt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mục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tiêu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8458579" y="2357089"/>
        <a:ext cx="2328649" cy="1921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8F053-34E9-450B-92C3-278ECC57A545}">
      <dsp:nvSpPr>
        <dsp:cNvPr id="0" name=""/>
        <dsp:cNvSpPr/>
      </dsp:nvSpPr>
      <dsp:spPr>
        <a:xfrm>
          <a:off x="3571" y="1500589"/>
          <a:ext cx="1561703" cy="1024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Mục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tiêu</a:t>
          </a:r>
          <a:endParaRPr lang="en-US" sz="2800" kern="1200" dirty="0"/>
        </a:p>
      </dsp:txBody>
      <dsp:txXfrm>
        <a:off x="33588" y="1530606"/>
        <a:ext cx="1501669" cy="964833"/>
      </dsp:txXfrm>
    </dsp:sp>
    <dsp:sp modelId="{67BD8681-72FC-4941-A3F6-BE9D80344543}">
      <dsp:nvSpPr>
        <dsp:cNvPr id="0" name=""/>
        <dsp:cNvSpPr/>
      </dsp:nvSpPr>
      <dsp:spPr>
        <a:xfrm>
          <a:off x="1721445" y="1819371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21445" y="1896831"/>
        <a:ext cx="231757" cy="232382"/>
      </dsp:txXfrm>
    </dsp:sp>
    <dsp:sp modelId="{E2E5675E-8543-4164-876D-EB939DFF0BB0}">
      <dsp:nvSpPr>
        <dsp:cNvPr id="0" name=""/>
        <dsp:cNvSpPr/>
      </dsp:nvSpPr>
      <dsp:spPr>
        <a:xfrm>
          <a:off x="2189956" y="1500589"/>
          <a:ext cx="1561703" cy="1024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6371030"/>
                <a:satOff val="11291"/>
                <a:lumOff val="398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6371030"/>
                <a:satOff val="11291"/>
                <a:lumOff val="398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6371030"/>
                <a:satOff val="11291"/>
                <a:lumOff val="3987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Lên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kế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hoạch</a:t>
          </a:r>
          <a:endParaRPr lang="en-US" sz="2600" kern="1200" dirty="0"/>
        </a:p>
      </dsp:txBody>
      <dsp:txXfrm>
        <a:off x="2219973" y="1530606"/>
        <a:ext cx="1501669" cy="964833"/>
      </dsp:txXfrm>
    </dsp:sp>
    <dsp:sp modelId="{B70AE2F3-93D4-487A-A07B-BBDA748533FA}">
      <dsp:nvSpPr>
        <dsp:cNvPr id="0" name=""/>
        <dsp:cNvSpPr/>
      </dsp:nvSpPr>
      <dsp:spPr>
        <a:xfrm>
          <a:off x="3907829" y="1819371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9556544"/>
                <a:satOff val="16937"/>
                <a:lumOff val="598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9556544"/>
                <a:satOff val="16937"/>
                <a:lumOff val="598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9556544"/>
                <a:satOff val="16937"/>
                <a:lumOff val="598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907829" y="1896831"/>
        <a:ext cx="231757" cy="232382"/>
      </dsp:txXfrm>
    </dsp:sp>
    <dsp:sp modelId="{BD033E59-F041-42AB-AA8F-441F409924AC}">
      <dsp:nvSpPr>
        <dsp:cNvPr id="0" name=""/>
        <dsp:cNvSpPr/>
      </dsp:nvSpPr>
      <dsp:spPr>
        <a:xfrm>
          <a:off x="4376340" y="1500589"/>
          <a:ext cx="1561703" cy="1024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2742060"/>
                <a:satOff val="22582"/>
                <a:lumOff val="79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12742060"/>
                <a:satOff val="22582"/>
                <a:lumOff val="79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12742060"/>
                <a:satOff val="22582"/>
                <a:lumOff val="7973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Tiến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hành</a:t>
          </a:r>
          <a:endParaRPr lang="en-US" sz="2600" kern="1200" dirty="0"/>
        </a:p>
      </dsp:txBody>
      <dsp:txXfrm>
        <a:off x="4406357" y="1530606"/>
        <a:ext cx="1501669" cy="964833"/>
      </dsp:txXfrm>
    </dsp:sp>
    <dsp:sp modelId="{65974E24-3D91-49EB-AB08-7A039147A649}">
      <dsp:nvSpPr>
        <dsp:cNvPr id="0" name=""/>
        <dsp:cNvSpPr/>
      </dsp:nvSpPr>
      <dsp:spPr>
        <a:xfrm>
          <a:off x="6094214" y="1819371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9113089"/>
                <a:satOff val="33873"/>
                <a:lumOff val="1196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19113089"/>
                <a:satOff val="33873"/>
                <a:lumOff val="1196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19113089"/>
                <a:satOff val="33873"/>
                <a:lumOff val="1196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094214" y="1896831"/>
        <a:ext cx="231757" cy="232382"/>
      </dsp:txXfrm>
    </dsp:sp>
    <dsp:sp modelId="{DD1D477E-8CF2-4749-A6B1-32B34C838103}">
      <dsp:nvSpPr>
        <dsp:cNvPr id="0" name=""/>
        <dsp:cNvSpPr/>
      </dsp:nvSpPr>
      <dsp:spPr>
        <a:xfrm>
          <a:off x="6562724" y="1500589"/>
          <a:ext cx="1561703" cy="1024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9113089"/>
                <a:satOff val="33873"/>
                <a:lumOff val="1196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19113089"/>
                <a:satOff val="33873"/>
                <a:lumOff val="1196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19113089"/>
                <a:satOff val="33873"/>
                <a:lumOff val="1196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Đạt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được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mục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tiêu</a:t>
          </a:r>
          <a:endParaRPr lang="en-US" sz="2600" kern="1200" dirty="0"/>
        </a:p>
      </dsp:txBody>
      <dsp:txXfrm>
        <a:off x="6592741" y="1530606"/>
        <a:ext cx="1501669" cy="96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8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3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3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5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2743476-A91A-4AE1-9826-DAC498565E2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3131D0C-AE89-47CE-A5E7-EFFE7F7901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5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ambria" panose="02040503050406030204" pitchFamily="18" charset="0"/>
              </a:rPr>
              <a:t>CHƯƠNG 10</a:t>
            </a:r>
            <a:br>
              <a:rPr lang="en-US" sz="4400" b="1" dirty="0" smtClean="0">
                <a:latin typeface="Cambria" panose="02040503050406030204" pitchFamily="18" charset="0"/>
              </a:rPr>
            </a:br>
            <a:r>
              <a:rPr lang="en-US" sz="4400" b="1" dirty="0" smtClean="0">
                <a:latin typeface="Cambria" panose="02040503050406030204" pitchFamily="18" charset="0"/>
              </a:rPr>
              <a:t/>
            </a:r>
            <a:br>
              <a:rPr lang="en-US" sz="4400" b="1" dirty="0" smtClean="0">
                <a:latin typeface="Cambria" panose="02040503050406030204" pitchFamily="18" charset="0"/>
              </a:rPr>
            </a:br>
            <a:r>
              <a:rPr lang="en-US" sz="4400" b="1" dirty="0" smtClean="0">
                <a:latin typeface="Cambria" panose="02040503050406030204" pitchFamily="18" charset="0"/>
              </a:rPr>
              <a:t>ĐỘNG CƠ THÚC ĐẨY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56191"/>
            <a:ext cx="3793678" cy="130827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NHÓM</a:t>
            </a:r>
          </a:p>
          <a:p>
            <a:r>
              <a:rPr lang="en-US" sz="2800" b="1" dirty="0" smtClean="0"/>
              <a:t>TIỂU ĐỘI CÓ KÍNH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1676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7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+mj-lt"/>
                <a:cs typeface="Times New Roman" pitchFamily="18" charset="0"/>
              </a:rPr>
              <a:t>Làm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thế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nào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bạn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biết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bạn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đói</a:t>
            </a:r>
            <a:r>
              <a:rPr lang="en-US" sz="2800" dirty="0" smtClean="0">
                <a:latin typeface="+mj-lt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dirty="0" err="1" smtClean="0">
                <a:latin typeface="+mj-lt"/>
                <a:cs typeface="Times New Roman" pitchFamily="18" charset="0"/>
              </a:rPr>
              <a:t>Liệu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phải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dày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trống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rỗng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làm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bạn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cảm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giác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đói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không</a:t>
            </a:r>
            <a:r>
              <a:rPr lang="en-US" sz="2800" dirty="0">
                <a:latin typeface="+mj-lt"/>
                <a:cs typeface="Times New Roman" pitchFamily="18" charset="0"/>
              </a:rPr>
              <a:t>?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chúng</a:t>
            </a:r>
            <a:r>
              <a:rPr lang="en-US" sz="2800" dirty="0">
                <a:latin typeface="+mj-lt"/>
                <a:cs typeface="Times New Roman" pitchFamily="18" charset="0"/>
              </a:rPr>
              <a:t> ta </a:t>
            </a:r>
            <a:r>
              <a:rPr lang="en-US" sz="2800" dirty="0" err="1">
                <a:latin typeface="+mj-lt"/>
                <a:cs typeface="Times New Roman" pitchFamily="18" charset="0"/>
              </a:rPr>
              <a:t>không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thể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quy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giày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cảm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giác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đói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thì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chúng</a:t>
            </a:r>
            <a:r>
              <a:rPr lang="en-US" sz="2800" dirty="0">
                <a:latin typeface="+mj-lt"/>
                <a:cs typeface="Times New Roman" pitchFamily="18" charset="0"/>
              </a:rPr>
              <a:t> ta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thể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quy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cái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gì</a:t>
            </a:r>
            <a:r>
              <a:rPr lang="en-US" sz="2800" dirty="0" smtClean="0">
                <a:latin typeface="+mj-lt"/>
                <a:cs typeface="Times New Roman" pitchFamily="18" charset="0"/>
              </a:rPr>
              <a:t>?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235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33699" y="2138050"/>
            <a:ext cx="4160520" cy="823912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Hiện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Tượng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Béo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Phì</a:t>
            </a:r>
            <a:endParaRPr lang="en-US" sz="28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933699" y="3064391"/>
            <a:ext cx="4160520" cy="3541361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trọng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lượng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thể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lớn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hơn</a:t>
            </a:r>
            <a:r>
              <a:rPr lang="en-US" sz="2800" dirty="0">
                <a:latin typeface="+mj-lt"/>
                <a:cs typeface="Times New Roman" pitchFamily="18" charset="0"/>
              </a:rPr>
              <a:t> 15% so </a:t>
            </a:r>
            <a:r>
              <a:rPr lang="en-US" sz="2800" dirty="0" err="1">
                <a:latin typeface="+mj-lt"/>
                <a:cs typeface="Times New Roman" pitchFamily="18" charset="0"/>
              </a:rPr>
              <a:t>với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trọng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lượng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chuẩn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quá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nhiều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tế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bào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mỡ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r>
              <a:rPr lang="en-US" sz="2800" dirty="0" err="1" smtClean="0">
                <a:latin typeface="+mj-lt"/>
                <a:cs typeface="Times New Roman" pitchFamily="18" charset="0"/>
              </a:rPr>
              <a:t>Các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tế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bào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chứa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lượng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thừa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không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được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sử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dụng</a:t>
            </a:r>
            <a:endParaRPr lang="en-US" sz="2800" dirty="0"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543751" y="2138050"/>
            <a:ext cx="4160520" cy="823912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Chứng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Biến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Ăn</a:t>
            </a:r>
            <a:endParaRPr lang="en-US" sz="28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543751" y="3064391"/>
            <a:ext cx="4160520" cy="354136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j-lt"/>
                <a:cs typeface="Times New Roman" pitchFamily="18" charset="0"/>
              </a:rPr>
              <a:t>Việc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mất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đi</a:t>
            </a:r>
            <a:r>
              <a:rPr lang="en-US" sz="2800" dirty="0">
                <a:latin typeface="+mj-lt"/>
                <a:cs typeface="Times New Roman" pitchFamily="18" charset="0"/>
              </a:rPr>
              <a:t> 25% </a:t>
            </a:r>
            <a:r>
              <a:rPr lang="en-US" sz="2800" dirty="0" err="1">
                <a:latin typeface="+mj-lt"/>
                <a:cs typeface="Times New Roman" pitchFamily="18" charset="0"/>
              </a:rPr>
              <a:t>trọng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lượng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thể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so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với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trọng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tiêu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chuẩn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r>
              <a:rPr lang="en-US" sz="2800" dirty="0" err="1" smtClean="0">
                <a:latin typeface="+mj-lt"/>
                <a:cs typeface="Times New Roman" pitchFamily="18" charset="0"/>
              </a:rPr>
              <a:t>Tình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trạng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kiệt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sức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stress</a:t>
            </a:r>
            <a:endParaRPr lang="en-US" sz="2800" dirty="0">
              <a:latin typeface="+mj-lt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2933698" y="3069179"/>
            <a:ext cx="4160520" cy="3541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latin typeface="+mj-lt"/>
              </a:rPr>
              <a:t>Tác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của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béo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phì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Tăng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</a:t>
            </a:r>
            <a:r>
              <a:rPr lang="en-US" sz="2800" dirty="0" err="1" smtClean="0">
                <a:latin typeface="+mj-lt"/>
              </a:rPr>
              <a:t>hả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năng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bệnh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tháo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đường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Không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thuận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tiện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trong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hoạt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động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hằng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ngày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Giảm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tuổi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thọ</a:t>
            </a:r>
            <a:endParaRPr lang="en-US" sz="2800" dirty="0">
              <a:latin typeface="+mj-lt"/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7543751" y="3064391"/>
            <a:ext cx="4160520" cy="354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latin typeface="+mj-lt"/>
              </a:rPr>
              <a:t>Tác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chứng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biến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ăn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15% </a:t>
            </a:r>
            <a:r>
              <a:rPr lang="en-US" sz="2800" dirty="0" err="1" smtClean="0">
                <a:latin typeface="+mj-lt"/>
              </a:rPr>
              <a:t>trường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hợp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tử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vong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Kiệt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sức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vì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thiếu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năng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lượng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Lo </a:t>
            </a:r>
            <a:r>
              <a:rPr lang="en-US" sz="2800" dirty="0" err="1" smtClean="0">
                <a:latin typeface="+mj-lt"/>
              </a:rPr>
              <a:t>lắng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mất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tập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trung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845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allAtOnce"/>
      <p:bldP spid="9" grpId="1" build="allAtOnce"/>
      <p:bldP spid="10" grpId="0" build="p"/>
      <p:bldP spid="11" grpId="0"/>
      <p:bldP spid="11" grpId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– </a:t>
            </a:r>
            <a:r>
              <a:rPr lang="en-US" dirty="0" err="1" smtClean="0"/>
              <a:t>Khát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+mj-lt"/>
                <a:cs typeface="Times New Roman" pitchFamily="18" charset="0"/>
              </a:rPr>
              <a:t>Tại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sao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2800" b="1" dirty="0">
                <a:latin typeface="+mj-lt"/>
                <a:cs typeface="Times New Roman" pitchFamily="18" charset="0"/>
              </a:rPr>
              <a:t> ta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cảm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thấy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khát</a:t>
            </a:r>
            <a:r>
              <a:rPr lang="en-US" sz="2800" b="1" dirty="0">
                <a:latin typeface="+mj-lt"/>
                <a:cs typeface="Times New Roman" pitchFamily="18" charset="0"/>
              </a:rPr>
              <a:t>?</a:t>
            </a:r>
          </a:p>
          <a:p>
            <a:r>
              <a:rPr lang="en-US" sz="2800" dirty="0" err="1">
                <a:latin typeface="+mj-lt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ảm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giác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khát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xuất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phát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từ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sự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thiếu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nước</a:t>
            </a:r>
            <a:r>
              <a:rPr lang="en-US" sz="2800" dirty="0">
                <a:latin typeface="+mj-lt"/>
                <a:cs typeface="Times New Roman" pitchFamily="18" charset="0"/>
              </a:rPr>
              <a:t>.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r>
              <a:rPr lang="en-US" sz="2800" dirty="0" err="1">
                <a:latin typeface="+mj-lt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ơ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thể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cần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bù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đắp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nước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700" y="4960882"/>
            <a:ext cx="771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Tại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sao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khi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mất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máu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chúng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ta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lại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thấy</a:t>
            </a:r>
            <a:r>
              <a:rPr lang="en-US" sz="2800" b="1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khát</a:t>
            </a:r>
            <a:r>
              <a:rPr lang="en-US" sz="2800" b="1" dirty="0" smtClean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Times New Roman" pitchFamily="18" charset="0"/>
              </a:rPr>
              <a:t>?</a:t>
            </a:r>
            <a:endParaRPr lang="en-US" sz="2800" b="1" dirty="0">
              <a:ln w="12700">
                <a:solidFill>
                  <a:srgbClr val="FF0000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35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nhung-dau-hieu-nguy-hiem-tieu-duong-tuyp-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3700" y="2706886"/>
            <a:ext cx="4160838" cy="3120628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4419601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thấy</a:t>
            </a:r>
            <a:r>
              <a:rPr lang="en-US" sz="2800" dirty="0" smtClean="0"/>
              <a:t> </a:t>
            </a:r>
            <a:r>
              <a:rPr lang="en-US" sz="2800" dirty="0" err="1" smtClean="0"/>
              <a:t>chóng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, </a:t>
            </a:r>
            <a:r>
              <a:rPr lang="en-US" sz="2800" dirty="0" err="1" smtClean="0"/>
              <a:t>phản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chậm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cảm</a:t>
            </a:r>
            <a:r>
              <a:rPr lang="en-US" sz="2800" dirty="0" smtClean="0"/>
              <a:t> </a:t>
            </a:r>
            <a:r>
              <a:rPr lang="en-US" sz="2800" dirty="0" err="1" smtClean="0"/>
              <a:t>giác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1-2 </a:t>
            </a:r>
            <a:r>
              <a:rPr lang="en-US" sz="2800" dirty="0" err="1" smtClean="0"/>
              <a:t>ngày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teo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, </a:t>
            </a:r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nuốt</a:t>
            </a:r>
            <a:r>
              <a:rPr lang="en-US" sz="2800" dirty="0" smtClean="0"/>
              <a:t>,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bắp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co </a:t>
            </a:r>
            <a:r>
              <a:rPr lang="en-US" sz="2800" dirty="0" err="1" smtClean="0"/>
              <a:t>thắt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nôn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thiếu</a:t>
            </a:r>
            <a:r>
              <a:rPr lang="en-US" sz="2800" dirty="0" smtClean="0"/>
              <a:t> </a:t>
            </a:r>
            <a:r>
              <a:rPr lang="en-US" sz="2800" dirty="0" err="1" smtClean="0"/>
              <a:t>nước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“</a:t>
            </a:r>
            <a:r>
              <a:rPr lang="en-US" sz="2800" dirty="0" err="1" smtClean="0"/>
              <a:t>xanh</a:t>
            </a:r>
            <a:r>
              <a:rPr lang="en-US" sz="2800" dirty="0" smtClean="0"/>
              <a:t> </a:t>
            </a:r>
            <a:r>
              <a:rPr lang="en-US" sz="2800" dirty="0" err="1" smtClean="0"/>
              <a:t>xao</a:t>
            </a:r>
            <a:r>
              <a:rPr lang="en-US" sz="2800" dirty="0" smtClean="0"/>
              <a:t>”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chết</a:t>
            </a:r>
            <a:r>
              <a:rPr lang="en-US" sz="2800" dirty="0" smtClean="0"/>
              <a:t>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mất</a:t>
            </a:r>
            <a:r>
              <a:rPr lang="en-US" sz="2800" dirty="0" smtClean="0"/>
              <a:t> </a:t>
            </a:r>
            <a:r>
              <a:rPr lang="en-US" sz="2800" dirty="0" err="1" smtClean="0"/>
              <a:t>nước</a:t>
            </a:r>
            <a:r>
              <a:rPr lang="en-US" sz="2800" dirty="0" smtClean="0"/>
              <a:t> 3-5 </a:t>
            </a:r>
            <a:r>
              <a:rPr lang="en-US" sz="2800" dirty="0" err="1" smtClean="0"/>
              <a:t>ngày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7474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–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51945992"/>
              </p:ext>
            </p:extLst>
          </p:nvPr>
        </p:nvGraphicFramePr>
        <p:xfrm>
          <a:off x="2933700" y="2266412"/>
          <a:ext cx="8142014" cy="461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230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D98E40-3B08-46FD-B243-34973838F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AD98E40-3B08-46FD-B243-34973838F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FBCF0E-5AFD-40D9-8489-4ED1B78B5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0EFBCF0E-5AFD-40D9-8489-4ED1B78B5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A7737-3229-41B7-BCDE-33A081D1F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EC9A7737-3229-41B7-BCDE-33A081D1F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8B3593-07D3-4D67-92F3-3B91DC0C2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1D8B3593-07D3-4D67-92F3-3B91DC0C2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2CD2F5-C186-404E-B958-B385EA1AF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7C2CD2F5-C186-404E-B958-B385EA1AFA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5DF694-F6D4-41A2-A3A0-0BE12B771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495DF694-F6D4-41A2-A3A0-0BE12B771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r>
              <a:rPr lang="en-US" dirty="0" smtClean="0"/>
              <a:t> Ở Con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33699" y="1899683"/>
            <a:ext cx="4160520" cy="8239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Hành</a:t>
            </a:r>
            <a:r>
              <a:rPr lang="en-US" sz="2800" dirty="0" smtClean="0"/>
              <a:t> vi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dục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giới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3699" y="3135551"/>
            <a:ext cx="4160520" cy="3441513"/>
          </a:xfrm>
        </p:spPr>
        <p:txBody>
          <a:bodyPr>
            <a:noAutofit/>
          </a:bodyPr>
          <a:lstStyle/>
          <a:p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r>
              <a:rPr lang="en-US" sz="2600" dirty="0" smtClean="0"/>
              <a:t> vi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dục</a:t>
            </a:r>
            <a:r>
              <a:rPr lang="en-US" sz="2600" dirty="0" smtClean="0"/>
              <a:t> </a:t>
            </a:r>
            <a:r>
              <a:rPr lang="en-US" sz="2600" dirty="0" err="1" smtClean="0"/>
              <a:t>phổ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giữa</a:t>
            </a:r>
            <a:r>
              <a:rPr lang="en-US" sz="2600" dirty="0" smtClean="0"/>
              <a:t> </a:t>
            </a:r>
            <a:r>
              <a:rPr lang="en-US" sz="2600" dirty="0" err="1" smtClean="0"/>
              <a:t>nam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nữ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Theo </a:t>
            </a:r>
            <a:r>
              <a:rPr lang="en-US" sz="2600" dirty="0" err="1" smtClean="0"/>
              <a:t>nghiên</a:t>
            </a:r>
            <a:r>
              <a:rPr lang="en-US" sz="2600" dirty="0" smtClean="0"/>
              <a:t> </a:t>
            </a:r>
            <a:r>
              <a:rPr lang="en-US" sz="2600" dirty="0" err="1" smtClean="0"/>
              <a:t>cứu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đến</a:t>
            </a:r>
            <a:r>
              <a:rPr lang="en-US" sz="2600" dirty="0" smtClean="0"/>
              <a:t> 91% </a:t>
            </a:r>
            <a:r>
              <a:rPr lang="en-US" sz="2600" dirty="0" err="1" smtClean="0"/>
              <a:t>nam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81% </a:t>
            </a:r>
            <a:r>
              <a:rPr lang="en-US" sz="2600" dirty="0" err="1" smtClean="0"/>
              <a:t>nữ</a:t>
            </a:r>
            <a:r>
              <a:rPr lang="en-US" sz="2600" dirty="0" smtClean="0"/>
              <a:t> </a:t>
            </a:r>
            <a:r>
              <a:rPr lang="en-US" sz="2600" dirty="0" err="1" smtClean="0"/>
              <a:t>dưới</a:t>
            </a:r>
            <a:r>
              <a:rPr lang="en-US" sz="2600" dirty="0" smtClean="0"/>
              <a:t> 25 </a:t>
            </a:r>
            <a:r>
              <a:rPr lang="en-US" sz="2600" dirty="0" err="1" smtClean="0"/>
              <a:t>tuổi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dục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Con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sẽ</a:t>
            </a:r>
            <a:r>
              <a:rPr lang="en-US" sz="2600" dirty="0" smtClean="0"/>
              <a:t> </a:t>
            </a:r>
            <a:r>
              <a:rPr lang="en-US" sz="2600" dirty="0" err="1" smtClean="0"/>
              <a:t>quan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ít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già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543751" y="2311639"/>
            <a:ext cx="4160520" cy="82391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Hành</a:t>
            </a:r>
            <a:r>
              <a:rPr lang="en-US" sz="2800" dirty="0" smtClean="0"/>
              <a:t> vi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dục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giới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3441513"/>
          </a:xfrm>
        </p:spPr>
        <p:txBody>
          <a:bodyPr>
            <a:noAutofit/>
          </a:bodyPr>
          <a:lstStyle/>
          <a:p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r>
              <a:rPr lang="en-US" sz="2600" dirty="0" smtClean="0"/>
              <a:t> vi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dục</a:t>
            </a:r>
            <a:r>
              <a:rPr lang="en-US" sz="2600" dirty="0" smtClean="0"/>
              <a:t> </a:t>
            </a:r>
            <a:r>
              <a:rPr lang="en-US" sz="2600" dirty="0" err="1" smtClean="0"/>
              <a:t>giữa</a:t>
            </a:r>
            <a:r>
              <a:rPr lang="en-US" sz="2600" dirty="0" smtClean="0"/>
              <a:t> </a:t>
            </a:r>
            <a:r>
              <a:rPr lang="en-US" sz="2600" dirty="0" err="1" smtClean="0"/>
              <a:t>nam</a:t>
            </a:r>
            <a:r>
              <a:rPr lang="en-US" sz="2600" dirty="0" smtClean="0"/>
              <a:t> – </a:t>
            </a:r>
            <a:r>
              <a:rPr lang="en-US" sz="2600" dirty="0" err="1" smtClean="0"/>
              <a:t>nam</a:t>
            </a:r>
            <a:r>
              <a:rPr lang="en-US" sz="2600" dirty="0" smtClean="0"/>
              <a:t>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</a:t>
            </a:r>
            <a:r>
              <a:rPr lang="en-US" sz="2600" dirty="0" err="1" smtClean="0"/>
              <a:t>nữ</a:t>
            </a:r>
            <a:r>
              <a:rPr lang="en-US" sz="2600" dirty="0" smtClean="0"/>
              <a:t> - </a:t>
            </a:r>
            <a:r>
              <a:rPr lang="en-US" sz="2600" dirty="0" err="1" smtClean="0"/>
              <a:t>nữ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Ở </a:t>
            </a:r>
            <a:r>
              <a:rPr lang="en-US" sz="2600" dirty="0" err="1" smtClean="0"/>
              <a:t>Mỹ</a:t>
            </a:r>
            <a:r>
              <a:rPr lang="en-US" sz="2600" dirty="0" smtClean="0"/>
              <a:t> </a:t>
            </a:r>
            <a:r>
              <a:rPr lang="en-US" sz="2600" dirty="0" err="1" smtClean="0"/>
              <a:t>chỉ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khoảng</a:t>
            </a:r>
            <a:r>
              <a:rPr lang="en-US" sz="2600" dirty="0" smtClean="0"/>
              <a:t> 4% </a:t>
            </a:r>
            <a:r>
              <a:rPr lang="en-US" sz="2600" dirty="0" err="1" smtClean="0"/>
              <a:t>nam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2% </a:t>
            </a:r>
            <a:r>
              <a:rPr lang="en-US" sz="2600" dirty="0" err="1" smtClean="0"/>
              <a:t>nữ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Những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này</a:t>
            </a:r>
            <a:r>
              <a:rPr lang="en-US" sz="2600" dirty="0" smtClean="0"/>
              <a:t> </a:t>
            </a:r>
            <a:r>
              <a:rPr lang="en-US" sz="2600" dirty="0" err="1" smtClean="0"/>
              <a:t>bị</a:t>
            </a:r>
            <a:r>
              <a:rPr lang="en-US" sz="2600" dirty="0" smtClean="0"/>
              <a:t> </a:t>
            </a:r>
            <a:r>
              <a:rPr lang="en-US" sz="2600" dirty="0" err="1" smtClean="0"/>
              <a:t>thu</a:t>
            </a:r>
            <a:r>
              <a:rPr lang="en-US" sz="2600" dirty="0" smtClean="0"/>
              <a:t> </a:t>
            </a:r>
            <a:r>
              <a:rPr lang="en-US" sz="2600" dirty="0" err="1" smtClean="0"/>
              <a:t>hút</a:t>
            </a:r>
            <a:r>
              <a:rPr lang="en-US" sz="2600" dirty="0" smtClean="0"/>
              <a:t> </a:t>
            </a:r>
            <a:r>
              <a:rPr lang="en-US" sz="2600" dirty="0" err="1" smtClean="0"/>
              <a:t>bởi</a:t>
            </a:r>
            <a:r>
              <a:rPr lang="en-US" sz="2600" dirty="0" smtClean="0"/>
              <a:t>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cùng</a:t>
            </a:r>
            <a:r>
              <a:rPr lang="en-US" sz="2600" dirty="0" smtClean="0"/>
              <a:t> </a:t>
            </a:r>
            <a:r>
              <a:rPr lang="en-US" sz="2600" dirty="0" err="1" smtClean="0"/>
              <a:t>giới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0684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r>
              <a:rPr lang="en-US" dirty="0" smtClean="0"/>
              <a:t> Ở Con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33699" y="1809140"/>
            <a:ext cx="4160520" cy="823912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Hành</a:t>
            </a:r>
            <a:r>
              <a:rPr lang="en-US" sz="2800" b="1" dirty="0" smtClean="0"/>
              <a:t> vi </a:t>
            </a:r>
            <a:r>
              <a:rPr lang="en-US" sz="2800" b="1" dirty="0" err="1" smtClean="0"/>
              <a:t>thủ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dâm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3699" y="2638932"/>
            <a:ext cx="4160520" cy="421906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+mj-lt"/>
                <a:cs typeface="Times New Roman" pitchFamily="18" charset="0"/>
              </a:rPr>
              <a:t>Đó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hành</a:t>
            </a:r>
            <a:r>
              <a:rPr lang="en-US" sz="2400" dirty="0">
                <a:latin typeface="+mj-lt"/>
                <a:cs typeface="Times New Roman" pitchFamily="18" charset="0"/>
              </a:rPr>
              <a:t> vi </a:t>
            </a:r>
            <a:r>
              <a:rPr lang="en-US" sz="2400" dirty="0" err="1">
                <a:latin typeface="+mj-lt"/>
                <a:cs typeface="Times New Roman" pitchFamily="18" charset="0"/>
              </a:rPr>
              <a:t>tự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mình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kích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thích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cơ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quan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sinh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dục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</a:p>
          <a:p>
            <a:r>
              <a:rPr lang="en-US" sz="2400" dirty="0" err="1">
                <a:latin typeface="+mj-lt"/>
                <a:cs typeface="Times New Roman" pitchFamily="18" charset="0"/>
              </a:rPr>
              <a:t>Thủ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đâm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phổ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biến</a:t>
            </a:r>
            <a:r>
              <a:rPr lang="en-US" sz="2400" dirty="0">
                <a:latin typeface="+mj-lt"/>
                <a:cs typeface="Times New Roman" pitchFamily="18" charset="0"/>
              </a:rPr>
              <a:t> ở </a:t>
            </a:r>
            <a:r>
              <a:rPr lang="en-US" sz="2400" dirty="0" err="1">
                <a:latin typeface="+mj-lt"/>
                <a:cs typeface="Times New Roman" pitchFamily="18" charset="0"/>
              </a:rPr>
              <a:t>cả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trẻ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em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vị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thành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niên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người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lớn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dirty="0" err="1">
                <a:latin typeface="+mj-lt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ột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nghiên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cứu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phát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hiện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ra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rằng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hơn</a:t>
            </a:r>
            <a:r>
              <a:rPr lang="en-US" sz="2400" dirty="0">
                <a:latin typeface="+mj-lt"/>
                <a:cs typeface="Times New Roman" pitchFamily="18" charset="0"/>
              </a:rPr>
              <a:t> 90% </a:t>
            </a:r>
            <a:r>
              <a:rPr lang="en-US" sz="2400" dirty="0" err="1">
                <a:latin typeface="+mj-lt"/>
                <a:cs typeface="Times New Roman" pitchFamily="18" charset="0"/>
              </a:rPr>
              <a:t>nam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hơn</a:t>
            </a:r>
            <a:r>
              <a:rPr lang="en-US" sz="2400" dirty="0">
                <a:latin typeface="+mj-lt"/>
                <a:cs typeface="Times New Roman" pitchFamily="18" charset="0"/>
              </a:rPr>
              <a:t> 60% </a:t>
            </a:r>
            <a:r>
              <a:rPr lang="en-US" sz="2400" dirty="0" err="1">
                <a:latin typeface="+mj-lt"/>
                <a:cs typeface="Times New Roman" pitchFamily="18" charset="0"/>
              </a:rPr>
              <a:t>nữ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hành</a:t>
            </a:r>
            <a:r>
              <a:rPr lang="en-US" sz="2400" dirty="0">
                <a:latin typeface="+mj-lt"/>
                <a:cs typeface="Times New Roman" pitchFamily="18" charset="0"/>
              </a:rPr>
              <a:t> vi </a:t>
            </a:r>
            <a:r>
              <a:rPr lang="en-US" sz="2400" dirty="0" err="1">
                <a:latin typeface="+mj-lt"/>
                <a:cs typeface="Times New Roman" pitchFamily="18" charset="0"/>
              </a:rPr>
              <a:t>thủ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dâm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543751" y="1809140"/>
            <a:ext cx="4160520" cy="82391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Hành</a:t>
            </a:r>
            <a:r>
              <a:rPr lang="en-US" sz="2800" b="1" dirty="0" smtClean="0"/>
              <a:t> vi </a:t>
            </a:r>
            <a:r>
              <a:rPr lang="en-US" sz="2800" b="1" dirty="0" err="1" smtClean="0"/>
              <a:t>cưỡng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dâm</a:t>
            </a:r>
            <a:endParaRPr lang="en-US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543751" y="2633052"/>
            <a:ext cx="4160520" cy="422494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+mj-lt"/>
                <a:cs typeface="Times New Roman" pitchFamily="18" charset="0"/>
              </a:rPr>
              <a:t>Sự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quan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hệ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tình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dục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cưỡng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bức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r>
              <a:rPr lang="en-US" sz="2400" dirty="0" err="1">
                <a:latin typeface="+mj-lt"/>
                <a:cs typeface="Times New Roman" pitchFamily="18" charset="0"/>
              </a:rPr>
              <a:t>Cục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Điều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Liên</a:t>
            </a:r>
            <a:r>
              <a:rPr lang="en-US" sz="2400" dirty="0">
                <a:latin typeface="+mj-lt"/>
                <a:cs typeface="Times New Roman" pitchFamily="18" charset="0"/>
              </a:rPr>
              <a:t> bang </a:t>
            </a:r>
            <a:r>
              <a:rPr lang="en-US" sz="2400" dirty="0" err="1">
                <a:latin typeface="+mj-lt"/>
                <a:cs typeface="Times New Roman" pitchFamily="18" charset="0"/>
              </a:rPr>
              <a:t>Mỹ</a:t>
            </a:r>
            <a:r>
              <a:rPr lang="en-US" sz="2400" dirty="0">
                <a:latin typeface="+mj-lt"/>
                <a:cs typeface="Times New Roman" pitchFamily="18" charset="0"/>
              </a:rPr>
              <a:t> (FBI) (1983) </a:t>
            </a:r>
            <a:r>
              <a:rPr lang="en-US" sz="2400" dirty="0" err="1">
                <a:latin typeface="+mj-lt"/>
                <a:cs typeface="Times New Roman" pitchFamily="18" charset="0"/>
              </a:rPr>
              <a:t>ước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tính</a:t>
            </a:r>
            <a:r>
              <a:rPr lang="en-US" sz="2400" dirty="0">
                <a:latin typeface="+mj-lt"/>
                <a:cs typeface="Times New Roman" pitchFamily="18" charset="0"/>
              </a:rPr>
              <a:t>,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tới</a:t>
            </a:r>
            <a:r>
              <a:rPr lang="en-US" sz="2400" dirty="0">
                <a:latin typeface="+mj-lt"/>
                <a:cs typeface="Times New Roman" pitchFamily="18" charset="0"/>
              </a:rPr>
              <a:t> 80% </a:t>
            </a:r>
            <a:r>
              <a:rPr lang="en-US" sz="2400" dirty="0" err="1">
                <a:latin typeface="+mj-lt"/>
                <a:cs typeface="Times New Roman" pitchFamily="18" charset="0"/>
              </a:rPr>
              <a:t>các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vụ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hiếp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dâm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không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được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thông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báo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dirty="0" err="1" smtClean="0">
                <a:latin typeface="+mj-lt"/>
                <a:cs typeface="Times New Roman" pitchFamily="18" charset="0"/>
              </a:rPr>
              <a:t>trong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đời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một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người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phụ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nữ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khoảng</a:t>
            </a:r>
            <a:r>
              <a:rPr lang="en-US" sz="2400" dirty="0">
                <a:latin typeface="+mj-lt"/>
                <a:cs typeface="Times New Roman" pitchFamily="18" charset="0"/>
              </a:rPr>
              <a:t> 26% </a:t>
            </a:r>
            <a:r>
              <a:rPr lang="en-US" sz="2400" dirty="0" err="1">
                <a:latin typeface="+mj-lt"/>
                <a:cs typeface="Times New Roman" pitchFamily="18" charset="0"/>
              </a:rPr>
              <a:t>cơ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hội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khả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năng</a:t>
            </a:r>
            <a:r>
              <a:rPr lang="en-US" sz="2400" dirty="0" smtClean="0">
                <a:latin typeface="+mj-lt"/>
                <a:cs typeface="Times New Roman" pitchFamily="18" charset="0"/>
              </a:rPr>
              <a:t>) </a:t>
            </a:r>
            <a:r>
              <a:rPr lang="en-US" sz="2400" dirty="0" err="1">
                <a:latin typeface="+mj-lt"/>
                <a:cs typeface="Times New Roman" pitchFamily="18" charset="0"/>
              </a:rPr>
              <a:t>bị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hiếp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dâm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371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24048" y="2629366"/>
            <a:ext cx="6347545" cy="184171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LÝ </a:t>
            </a:r>
            <a:r>
              <a:rPr lang="en-US" sz="4400" dirty="0" smtClean="0"/>
              <a:t>THUYẾT</a:t>
            </a:r>
            <a:r>
              <a:rPr lang="en-US" sz="4000" dirty="0" smtClean="0"/>
              <a:t> VỀ ĐỘNG </a:t>
            </a:r>
            <a:r>
              <a:rPr lang="en-US" sz="4000" dirty="0" smtClean="0"/>
              <a:t>CƠ</a:t>
            </a:r>
            <a:endParaRPr lang="en-US" sz="4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Hoài</a:t>
            </a:r>
            <a:r>
              <a:rPr lang="en-US" sz="2800" dirty="0" smtClean="0"/>
              <a:t> My</a:t>
            </a:r>
          </a:p>
          <a:p>
            <a:r>
              <a:rPr lang="en-US" sz="2800" dirty="0" err="1" smtClean="0"/>
              <a:t>Đặng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Nhi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08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01769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012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566934-7FF3-4D94-BE84-641D4BCEB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78566934-7FF3-4D94-BE84-641D4BCEB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C4155F-E2DA-4EDA-9E3D-0162D8848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86C4155F-E2DA-4EDA-9E3D-0162D8848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FB0ED0-8F16-4C22-BE73-CCEA05858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DFB0ED0-8F16-4C22-BE73-CCEA05858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77A1F2-ACB5-443B-9C6E-ABD35E3B8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2377A1F2-ACB5-443B-9C6E-ABD35E3B8E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E74163-AB2E-4F68-BDF5-A34EEC0E9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1E74163-AB2E-4F68-BDF5-A34EEC0E9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E4065E-8515-4C33-8E0E-2382B5671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9EE4065E-8515-4C33-8E0E-2382B5671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9DE738-3320-4ECE-818E-3F822D5C5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449DE738-3320-4ECE-818E-3F822D5C5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D20B5B-E378-4FEE-8FF7-4371E093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2CD20B5B-E378-4FEE-8FF7-4371E0937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Động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nguyên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thủy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endParaRPr lang="en-US" sz="2800" dirty="0" smtClean="0"/>
          </a:p>
          <a:p>
            <a:r>
              <a:rPr lang="en-US" sz="2800" dirty="0" err="1" smtClean="0"/>
              <a:t>Đói</a:t>
            </a:r>
            <a:endParaRPr lang="en-US" sz="2800" dirty="0"/>
          </a:p>
          <a:p>
            <a:r>
              <a:rPr lang="en-US" sz="2800" dirty="0" err="1" smtClean="0"/>
              <a:t>Khát</a:t>
            </a:r>
            <a:endParaRPr lang="en-US" sz="2800" dirty="0" smtClean="0"/>
          </a:p>
          <a:p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dục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Động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hội</a:t>
            </a:r>
            <a:endParaRPr lang="en-US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xã</a:t>
            </a:r>
            <a:r>
              <a:rPr lang="en-US" sz="2800" dirty="0" smtClean="0"/>
              <a:t> </a:t>
            </a:r>
            <a:r>
              <a:rPr lang="en-US" sz="2800" dirty="0" err="1" smtClean="0"/>
              <a:t>hội</a:t>
            </a:r>
            <a:endParaRPr lang="en-US" sz="2800" dirty="0" smtClean="0"/>
          </a:p>
          <a:p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: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,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gỗ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hiếu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9166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610386"/>
            <a:ext cx="8770571" cy="1560716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04565"/>
              </p:ext>
            </p:extLst>
          </p:nvPr>
        </p:nvGraphicFramePr>
        <p:xfrm>
          <a:off x="2933333" y="2291255"/>
          <a:ext cx="8312736" cy="3163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60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8C13B6-F313-4B31-A178-68060DE00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68C13B6-F313-4B31-A178-68060DE00E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BB8754-8497-469E-A341-9B627E53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7BB8754-8497-469E-A341-9B627E535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Động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nhập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Tìm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kiếm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những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người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có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cùng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hoàn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cảnh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điều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chỉnh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hành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động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cảm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giác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theo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những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người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đó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. </a:t>
            </a:r>
            <a:endParaRPr lang="en-US" sz="2800" dirty="0" smtClean="0">
              <a:latin typeface="Cambria" panose="02040503050406030204" pitchFamily="18" charset="0"/>
              <a:cs typeface="Arial" pitchFamily="34" charset="0"/>
            </a:endParaRPr>
          </a:p>
          <a:p>
            <a:r>
              <a:rPr lang="en-US" sz="2800" dirty="0" err="1" smtClean="0">
                <a:latin typeface="Cambria" panose="02040503050406030204" pitchFamily="18" charset="0"/>
                <a:cs typeface="Arial" pitchFamily="34" charset="0"/>
              </a:rPr>
              <a:t>Tìm</a:t>
            </a:r>
            <a:r>
              <a:rPr lang="en-US" sz="2800" dirty="0" smtClean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kiếm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những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người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họ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nghĩ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rằng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có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thể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giúp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họ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giảm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đi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sự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lo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lắng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hoặc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cs typeface="Arial" pitchFamily="34" charset="0"/>
              </a:rPr>
              <a:t>sợ</a:t>
            </a:r>
            <a:r>
              <a:rPr lang="en-US" sz="2800" dirty="0"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Arial" pitchFamily="34" charset="0"/>
              </a:rPr>
              <a:t>hãi</a:t>
            </a:r>
            <a:r>
              <a:rPr lang="en-US" sz="2800" dirty="0" smtClean="0">
                <a:latin typeface="Cambria" panose="02040503050406030204" pitchFamily="18" charset="0"/>
                <a:cs typeface="Arial" pitchFamily="34" charset="0"/>
              </a:rPr>
              <a:t>.</a:t>
            </a:r>
            <a:endParaRPr lang="en-US" sz="28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Con </a:t>
            </a:r>
            <a:r>
              <a:rPr lang="en-US" sz="2800" dirty="0" err="1">
                <a:latin typeface="+mj-lt"/>
              </a:rPr>
              <a:t>người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thành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nhóm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sinh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mục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tiêu</a:t>
            </a:r>
            <a:r>
              <a:rPr lang="en-US" sz="2800" dirty="0">
                <a:latin typeface="+mj-lt"/>
              </a:rPr>
              <a:t> an </a:t>
            </a:r>
            <a:r>
              <a:rPr lang="en-US" sz="2800" dirty="0" err="1">
                <a:latin typeface="+mj-lt"/>
              </a:rPr>
              <a:t>toàn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tự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vệ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sản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xuất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học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tập</a:t>
            </a:r>
            <a:r>
              <a:rPr lang="en-US" sz="2800" dirty="0" smtClean="0">
                <a:latin typeface="+mj-lt"/>
              </a:rPr>
              <a:t>,…</a:t>
            </a:r>
            <a:endParaRPr lang="en-US" sz="28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8" y="4346025"/>
            <a:ext cx="3759419" cy="2511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4851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+mj-lt"/>
                <a:cs typeface="Arial" pitchFamily="34" charset="0"/>
              </a:rPr>
              <a:t>Nhân</a:t>
            </a:r>
            <a:r>
              <a:rPr lang="en-US" sz="2800" dirty="0">
                <a:latin typeface="+mj-lt"/>
                <a:cs typeface="Arial" pitchFamily="34" charset="0"/>
              </a:rPr>
              <a:t> chi </a:t>
            </a:r>
            <a:r>
              <a:rPr lang="en-US" sz="2800" dirty="0" err="1">
                <a:latin typeface="+mj-lt"/>
                <a:cs typeface="Arial" pitchFamily="34" charset="0"/>
              </a:rPr>
              <a:t>sơ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tính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bổn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itchFamily="34" charset="0"/>
              </a:rPr>
              <a:t>thiện</a:t>
            </a:r>
            <a:endParaRPr lang="en-US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476487" y="4449694"/>
            <a:ext cx="3227715" cy="287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ts val="1400"/>
              </a:spcBef>
              <a:buFont typeface="Corbel" panose="020B0503020204020204" pitchFamily="34" charset="0"/>
              <a:buNone/>
              <a:defRPr sz="16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2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cs typeface="Arial" pitchFamily="34" charset="0"/>
              </a:rPr>
              <a:t>Nhân</a:t>
            </a:r>
            <a:r>
              <a:rPr lang="en-US" sz="2800" dirty="0">
                <a:cs typeface="Arial" pitchFamily="34" charset="0"/>
              </a:rPr>
              <a:t> chi </a:t>
            </a:r>
            <a:r>
              <a:rPr lang="en-US" sz="2800" dirty="0" err="1">
                <a:cs typeface="Arial" pitchFamily="34" charset="0"/>
              </a:rPr>
              <a:t>sơ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tính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bổn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 smtClean="0">
                <a:cs typeface="Arial" pitchFamily="34" charset="0"/>
              </a:rPr>
              <a:t>ác</a:t>
            </a:r>
            <a:endParaRPr lang="en-US" sz="2800" dirty="0"/>
          </a:p>
        </p:txBody>
      </p:sp>
      <p:pic>
        <p:nvPicPr>
          <p:cNvPr id="10" name="Content Placeholder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1" y="457200"/>
            <a:ext cx="3841014" cy="295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ownload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90622"/>
            <a:ext cx="3631504" cy="2866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download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8" y="457200"/>
            <a:ext cx="3542948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download (7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490621"/>
            <a:ext cx="3841014" cy="2866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138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nhân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tố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ảnh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hưởng</a:t>
            </a:r>
            <a:r>
              <a:rPr lang="en-US" sz="28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Trải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đời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chước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bạo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Mong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630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94005"/>
              </p:ext>
            </p:extLst>
          </p:nvPr>
        </p:nvGraphicFramePr>
        <p:xfrm>
          <a:off x="1115409" y="1744716"/>
          <a:ext cx="10792811" cy="498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17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909E01-6F2E-4239-8225-2C3307682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A909E01-6F2E-4239-8225-2C3307682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D76FD-0948-4C83-9373-573555612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75BD76FD-0948-4C83-9373-573555612C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35D516-4CD2-414E-867F-646F872DF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B35D516-4CD2-414E-867F-646F872DF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7AAFAD-E22C-4636-8071-79A6487F7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87AAFAD-E22C-4636-8071-79A6487F7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C21191-338D-4E24-BE87-46F9C9040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7C21191-338D-4E24-BE87-46F9C9040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D927C4-6596-4086-8891-579AADB25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7D927C4-6596-4086-8891-579AADB25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652394-3053-4E2B-B81C-603751FA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4652394-3053-4E2B-B81C-603751FAB6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825F6F-2972-4D56-B879-B8EFA5AB3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B6825F6F-2972-4D56-B879-B8EFA5AB35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CD2EB0-091C-4CAA-A13C-DF4700F55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DCD2EB0-091C-4CAA-A13C-DF4700F554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–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Theo William James (1890)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 William McDougall (1908)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thiên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tặng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vi. 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 →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phóng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dẫn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lực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ghen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tỵ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bí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sợ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hãi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4" y="294289"/>
            <a:ext cx="2165684" cy="3248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" y="3423266"/>
            <a:ext cx="2908864" cy="341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598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–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28909"/>
            <a:ext cx="8617169" cy="46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7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-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35669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vi.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khích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đẩy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vi.</a:t>
            </a:r>
          </a:p>
          <a:p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khích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cực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cực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Khích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“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nghịch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thôi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“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đẩy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vi.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605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Nhằm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sắc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Con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Theo </a:t>
            </a:r>
            <a:r>
              <a:rPr lang="en-US" sz="2800" dirty="0" err="1" smtClean="0"/>
              <a:t>Winterbottom</a:t>
            </a:r>
            <a:r>
              <a:rPr lang="en-US" sz="2800" dirty="0" smtClean="0"/>
              <a:t>, </a:t>
            </a:r>
            <a:r>
              <a:rPr lang="en-US" sz="2800" dirty="0" err="1" smtClean="0"/>
              <a:t>trẻ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mẹ</a:t>
            </a:r>
            <a:r>
              <a:rPr lang="en-US" sz="2800" dirty="0" smtClean="0"/>
              <a:t> </a:t>
            </a:r>
            <a:r>
              <a:rPr lang="en-US" sz="2800" dirty="0" err="1" smtClean="0"/>
              <a:t>thưởng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" y="4277710"/>
            <a:ext cx="3438809" cy="2208721"/>
          </a:xfrm>
          <a:prstGeom prst="rect">
            <a:avLst/>
          </a:prstGeom>
        </p:spPr>
      </p:pic>
      <p:pic>
        <p:nvPicPr>
          <p:cNvPr id="8" name="Picture 7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74" y="4277710"/>
            <a:ext cx="2298420" cy="2254469"/>
          </a:xfrm>
          <a:prstGeom prst="rect">
            <a:avLst/>
          </a:prstGeom>
        </p:spPr>
      </p:pic>
      <p:pic>
        <p:nvPicPr>
          <p:cNvPr id="9" name="Picture 8" descr="download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12" y="4377415"/>
            <a:ext cx="3309527" cy="21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18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–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Miller,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Galanter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Pribram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(1960):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hưởng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933698" y="5032248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Festingers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(1957)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85296978"/>
              </p:ext>
            </p:extLst>
          </p:nvPr>
        </p:nvGraphicFramePr>
        <p:xfrm>
          <a:off x="2933698" y="2129061"/>
          <a:ext cx="8128000" cy="402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211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B08F053-34E9-450B-92C3-278ECC57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1B08F053-34E9-450B-92C3-278ECC57A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7BD8681-72FC-4941-A3F6-BE9D80344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67BD8681-72FC-4941-A3F6-BE9D80344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E5675E-8543-4164-876D-EB939DFF0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E2E5675E-8543-4164-876D-EB939DFF0B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0AE2F3-93D4-487A-A07B-BBDA74853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B70AE2F3-93D4-487A-A07B-BBDA748533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33E59-F041-42AB-AA8F-441F40992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BD033E59-F041-42AB-AA8F-441F40992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974E24-3D91-49EB-AB08-7A039147A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65974E24-3D91-49EB-AB08-7A039147A6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1D477E-8CF2-4749-A6B1-32B34C838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DD1D477E-8CF2-4749-A6B1-32B34C8381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Graphic spid="8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7959" y="2524261"/>
            <a:ext cx="5859724" cy="184171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Q&amp;A</a:t>
            </a:r>
            <a:endParaRPr lang="en-US" sz="4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952" y="1989873"/>
            <a:ext cx="77881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/>
                <a:solidFill>
                  <a:schemeClr val="accent3">
                    <a:lumMod val="60000"/>
                    <a:lumOff val="40000"/>
                  </a:schemeClr>
                </a:solidFill>
              </a:rPr>
              <a:t>TRUYỆN VỀ NHỮNG THÙNG DẦU</a:t>
            </a:r>
            <a:endParaRPr lang="en-US" sz="5400" cap="none" spc="0" dirty="0">
              <a:ln/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7115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7959" y="2334416"/>
            <a:ext cx="5859724" cy="184171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CẢM ƠN THẦY VÀ CÁC BẠN ĐÃ THEO DÕI</a:t>
            </a:r>
            <a:endParaRPr lang="en-US" sz="4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0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31" y="2496467"/>
            <a:ext cx="6217779" cy="184171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LÝ THUYẾT VỀ NHU CẦU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3" y="3997455"/>
            <a:ext cx="4566474" cy="1038807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</a:t>
            </a:r>
            <a:r>
              <a:rPr lang="en-US" sz="2800" dirty="0" err="1" smtClean="0"/>
              <a:t>Huy</a:t>
            </a:r>
            <a:endParaRPr lang="en-US" sz="2800" dirty="0" smtClean="0"/>
          </a:p>
          <a:p>
            <a:r>
              <a:rPr lang="en-US" sz="2800" dirty="0" err="1" smtClean="0"/>
              <a:t>Trần</a:t>
            </a:r>
            <a:r>
              <a:rPr lang="en-US" sz="2800" dirty="0" smtClean="0"/>
              <a:t> </a:t>
            </a:r>
            <a:r>
              <a:rPr lang="en-US" sz="2800" dirty="0" err="1" smtClean="0"/>
              <a:t>Đoàn</a:t>
            </a:r>
            <a:r>
              <a:rPr lang="en-US" sz="2800" dirty="0" smtClean="0"/>
              <a:t> </a:t>
            </a:r>
            <a:r>
              <a:rPr lang="en-US" sz="2800" dirty="0" err="1" smtClean="0"/>
              <a:t>Vũ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26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312111"/>
              </p:ext>
            </p:extLst>
          </p:nvPr>
        </p:nvGraphicFramePr>
        <p:xfrm>
          <a:off x="2933700" y="2438400"/>
          <a:ext cx="8770571" cy="409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128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245B96-4E7D-485E-8BE0-EE5561FC5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3245B96-4E7D-485E-8BE0-EE5561FC5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08DD98-347B-41C6-99C6-54F7403B9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D608DD98-347B-41C6-99C6-54F7403B9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FA0CF1-A9FD-4310-A823-634AF494C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3CFA0CF1-A9FD-4310-A823-634AF494C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E87E8F-E2C8-4C70-93F5-2E69AFEA2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81E87E8F-E2C8-4C70-93F5-2E69AFEA2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22DAB0-C412-4C1A-9E66-E53405289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9E22DAB0-C412-4C1A-9E66-E53405289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47B0CA-9DFB-4D06-9D6C-D384BECD4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7A47B0CA-9DFB-4D06-9D6C-D384BECD48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AD0C91-9E0D-481F-9DA9-2CF0551B4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4EAD0C91-9E0D-481F-9DA9-2CF0551B4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033ED-969A-496A-8222-96690154F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A64033ED-969A-496A-8222-96690154F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D2E818-F85B-4005-84A5-4B38F81F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E1D2E818-F85B-4005-84A5-4B38F81FE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F19808-0C78-4722-B0AB-A395F8989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35F19808-0C78-4722-B0AB-A395F8989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Theo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Hull</a:t>
            </a:r>
          </a:p>
          <a:p>
            <a:pPr>
              <a:buFontTx/>
              <a:buChar char="-"/>
            </a:pP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cân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mất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thôi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thói</a:t>
            </a:r>
            <a:r>
              <a:rPr lang="en-US" sz="2800" dirty="0" smtClean="0"/>
              <a:t> </a:t>
            </a:r>
            <a:r>
              <a:rPr lang="en-US" sz="2800" dirty="0" err="1" smtClean="0"/>
              <a:t>quen</a:t>
            </a:r>
            <a:r>
              <a:rPr lang="en-US" sz="2800" dirty="0" smtClean="0"/>
              <a:t> (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).</a:t>
            </a:r>
          </a:p>
          <a:p>
            <a:pPr>
              <a:buFontTx/>
              <a:buChar char="-"/>
            </a:pPr>
            <a:r>
              <a:rPr lang="en-US" sz="2800" dirty="0" err="1" smtClean="0"/>
              <a:t>Khả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vi </a:t>
            </a:r>
            <a:r>
              <a:rPr lang="en-US" sz="2800" dirty="0" err="1" smtClean="0"/>
              <a:t>tùy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r>
              <a:rPr lang="en-US" sz="2800" dirty="0" smtClean="0"/>
              <a:t> </a:t>
            </a:r>
            <a:r>
              <a:rPr lang="en-US" sz="2800" dirty="0" err="1" smtClean="0"/>
              <a:t>đẩy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44" y="3754820"/>
            <a:ext cx="3103180" cy="310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1045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Tháp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/>
              <a:t>M</a:t>
            </a:r>
            <a:r>
              <a:rPr lang="en-US" sz="2800" dirty="0" smtClean="0"/>
              <a:t>aslow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980075"/>
            <a:ext cx="7867995" cy="60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cảm</a:t>
            </a:r>
            <a:r>
              <a:rPr lang="en-US" sz="2800" dirty="0" smtClean="0"/>
              <a:t> </a:t>
            </a:r>
            <a:r>
              <a:rPr lang="en-US" sz="2800" dirty="0" err="1" smtClean="0"/>
              <a:t>giác</a:t>
            </a:r>
            <a:r>
              <a:rPr lang="en-US" sz="2800" dirty="0" smtClean="0"/>
              <a:t> </a:t>
            </a:r>
            <a:r>
              <a:rPr lang="en-US" sz="2800" dirty="0" err="1" smtClean="0"/>
              <a:t>thiếu</a:t>
            </a:r>
            <a:r>
              <a:rPr lang="en-US" sz="2800" dirty="0" smtClean="0"/>
              <a:t> </a:t>
            </a:r>
            <a:r>
              <a:rPr lang="en-US" sz="2800" dirty="0" err="1" smtClean="0"/>
              <a:t>hụt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r>
              <a:rPr lang="en-US" sz="2800" dirty="0" smtClean="0"/>
              <a:t> </a:t>
            </a:r>
            <a:r>
              <a:rPr lang="en-US" sz="2800" dirty="0" err="1" smtClean="0"/>
              <a:t>đẩy</a:t>
            </a:r>
            <a:r>
              <a:rPr lang="en-US" sz="2800" dirty="0" smtClean="0"/>
              <a:t> con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vô</a:t>
            </a:r>
            <a:r>
              <a:rPr lang="en-US" sz="2800" dirty="0" smtClean="0"/>
              <a:t> </a:t>
            </a:r>
            <a:r>
              <a:rPr lang="en-US" sz="2800" dirty="0" err="1" smtClean="0"/>
              <a:t>tận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chi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đời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203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– </a:t>
            </a:r>
            <a:r>
              <a:rPr lang="en-US" dirty="0" err="1" smtClean="0"/>
              <a:t>Đói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Tại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muốn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ăn</a:t>
            </a:r>
            <a:r>
              <a:rPr lang="en-US" sz="2800" b="1" dirty="0" smtClean="0"/>
              <a:t>?</a:t>
            </a:r>
          </a:p>
          <a:p>
            <a:r>
              <a:rPr lang="en-US" sz="2800" dirty="0" err="1" smtClean="0"/>
              <a:t>Cái</a:t>
            </a:r>
            <a:r>
              <a:rPr lang="en-US" sz="2800" dirty="0" smtClean="0"/>
              <a:t> </a:t>
            </a:r>
            <a:r>
              <a:rPr lang="en-US" sz="2800" dirty="0" err="1" smtClean="0"/>
              <a:t>đói</a:t>
            </a:r>
            <a:r>
              <a:rPr lang="en-US" sz="2800" dirty="0" smtClean="0"/>
              <a:t> </a:t>
            </a:r>
            <a:r>
              <a:rPr lang="en-US" sz="2800" dirty="0" err="1" smtClean="0"/>
              <a:t>cồn</a:t>
            </a:r>
            <a:r>
              <a:rPr lang="en-US" sz="2800" dirty="0" smtClean="0"/>
              <a:t> </a:t>
            </a:r>
            <a:r>
              <a:rPr lang="en-US" sz="2800" dirty="0" err="1" smtClean="0"/>
              <a:t>cào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thôi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endParaRPr lang="en-US" sz="2800" dirty="0" smtClean="0"/>
          </a:p>
          <a:p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ăn</a:t>
            </a:r>
            <a:endParaRPr lang="en-US" sz="2800" dirty="0" smtClean="0"/>
          </a:p>
          <a:p>
            <a:r>
              <a:rPr lang="en-US" sz="2800" dirty="0" err="1" smtClean="0"/>
              <a:t>Chúng</a:t>
            </a:r>
            <a:r>
              <a:rPr lang="en-US" sz="2800" dirty="0" smtClean="0"/>
              <a:t> ta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anose="020B0503020204020204" pitchFamily="34" charset="0"/>
              <a:buNone/>
            </a:pPr>
            <a:r>
              <a:rPr lang="en-US" sz="2800" b="1" dirty="0" err="1" smtClean="0"/>
              <a:t>Cái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thúc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đẩy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hành</a:t>
            </a:r>
            <a:r>
              <a:rPr lang="en-US" sz="2800" b="1" dirty="0" smtClean="0"/>
              <a:t> vi con </a:t>
            </a:r>
            <a:r>
              <a:rPr lang="en-US" sz="2800" b="1" dirty="0" err="1" smtClean="0"/>
              <a:t>người</a:t>
            </a:r>
            <a:r>
              <a:rPr lang="en-US" sz="2800" b="1" dirty="0" smtClean="0"/>
              <a:t>?</a:t>
            </a:r>
          </a:p>
          <a:p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endParaRPr lang="en-US" sz="2800" dirty="0" smtClean="0"/>
          </a:p>
          <a:p>
            <a:r>
              <a:rPr lang="en-US" sz="2800" dirty="0" err="1" smtClean="0"/>
              <a:t>Cái</a:t>
            </a:r>
            <a:r>
              <a:rPr lang="en-US" sz="2800" dirty="0" smtClean="0"/>
              <a:t> </a:t>
            </a:r>
            <a:r>
              <a:rPr lang="en-US" sz="2800" dirty="0" err="1" smtClean="0"/>
              <a:t>đói</a:t>
            </a:r>
            <a:r>
              <a:rPr lang="en-US" sz="2800" dirty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r>
              <a:rPr lang="en-US" sz="2800" dirty="0" smtClean="0"/>
              <a:t> </a:t>
            </a:r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giúp</a:t>
            </a:r>
            <a:r>
              <a:rPr lang="en-US" sz="2800" dirty="0" smtClean="0"/>
              <a:t> con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endParaRPr lang="en-US" sz="2800" dirty="0" smtClean="0"/>
          </a:p>
          <a:p>
            <a:r>
              <a:rPr lang="en-US" sz="2800" dirty="0" err="1"/>
              <a:t>H</a:t>
            </a:r>
            <a:r>
              <a:rPr lang="en-US" sz="2800" dirty="0" err="1" smtClean="0"/>
              <a:t>ầu</a:t>
            </a:r>
            <a:r>
              <a:rPr lang="en-US" sz="2800" dirty="0" smtClean="0"/>
              <a:t> </a:t>
            </a:r>
            <a:r>
              <a:rPr lang="en-US" sz="2800" dirty="0" err="1" smtClean="0"/>
              <a:t>hết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vi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ta </a:t>
            </a:r>
            <a:r>
              <a:rPr lang="en-US" sz="2800" dirty="0" err="1" smtClean="0"/>
              <a:t>nhằm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cơn</a:t>
            </a:r>
            <a:r>
              <a:rPr lang="en-US" sz="2800" dirty="0" smtClean="0"/>
              <a:t> </a:t>
            </a:r>
            <a:r>
              <a:rPr lang="en-US" sz="2800" dirty="0" err="1" smtClean="0"/>
              <a:t>đói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40572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build="allAtOnce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180</TotalTime>
  <Words>1375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</vt:lpstr>
      <vt:lpstr>Corbel</vt:lpstr>
      <vt:lpstr>Times New Roman</vt:lpstr>
      <vt:lpstr>Feathered</vt:lpstr>
      <vt:lpstr>CHƯƠNG 10  ĐỘNG CƠ THÚC ĐẨY</vt:lpstr>
      <vt:lpstr>NỘI DUNG</vt:lpstr>
      <vt:lpstr>PowerPoint Presentation</vt:lpstr>
      <vt:lpstr>LÝ THUYẾT VỀ NHU CẦU</vt:lpstr>
      <vt:lpstr>Khái Niệm Về Nhu Cầu</vt:lpstr>
      <vt:lpstr>Khái Niệm Về Nhu Cầu</vt:lpstr>
      <vt:lpstr>Khái Niệm Về Nhu Cầu</vt:lpstr>
      <vt:lpstr>Đặc Điểm Của Nhu Cầu</vt:lpstr>
      <vt:lpstr>Các Nhu Cầu Cơ Bản – Đói Và Ăn</vt:lpstr>
      <vt:lpstr>Nguyên Nhân Dẫn Đến Hiện Tượng Đói</vt:lpstr>
      <vt:lpstr>Tác Động Của Đói Và Ăn</vt:lpstr>
      <vt:lpstr>Các Nhu Cầu Cơ Bản – Khát</vt:lpstr>
      <vt:lpstr>Khát Nước Trong Thời Gian Dài Sẽ Như Thế Nào?</vt:lpstr>
      <vt:lpstr>Các Nhu Cầu Cơ Bản – Hành Vi Tình Dục</vt:lpstr>
      <vt:lpstr>Các Hành Vi Tình Dục Ở Con Người</vt:lpstr>
      <vt:lpstr>Các Hành Vi Tình Dục Ở Con Người</vt:lpstr>
      <vt:lpstr>LÝ THUYẾT VỀ ĐỘNG CƠ</vt:lpstr>
      <vt:lpstr>Khái Niệm Về Động Cơ</vt:lpstr>
      <vt:lpstr>Khái Niệm Về Động Cơ</vt:lpstr>
      <vt:lpstr>Động Cơ Xã Hội</vt:lpstr>
      <vt:lpstr>Động Cơ Hiếu Chiến</vt:lpstr>
      <vt:lpstr>Động Cơ Hiếu Chiến</vt:lpstr>
      <vt:lpstr>Phân Loại Động Cơ</vt:lpstr>
      <vt:lpstr>Thuyết Bản Năng – Động Cơ Bên Trong</vt:lpstr>
      <vt:lpstr>Thuyết Thôi Thúc – Động Cơ Bên Ngoài</vt:lpstr>
      <vt:lpstr>Thuyết Khích Lệ - Động Cơ Khen Thưởng Và Phạt</vt:lpstr>
      <vt:lpstr>Thuyết Khích Lệ</vt:lpstr>
      <vt:lpstr>Thuyết Nhận Thức – Động Cơ Đạt Mục Tiêu</vt:lpstr>
      <vt:lpstr>Q&amp;A</vt:lpstr>
      <vt:lpstr>CẢM ƠN THẦY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10  ĐỘNG CƠ THÚC ĐẨY</dc:title>
  <dc:creator>Windows User</dc:creator>
  <cp:lastModifiedBy>Windows User</cp:lastModifiedBy>
  <cp:revision>22</cp:revision>
  <dcterms:created xsi:type="dcterms:W3CDTF">2017-11-13T03:03:36Z</dcterms:created>
  <dcterms:modified xsi:type="dcterms:W3CDTF">2017-11-13T09:53:09Z</dcterms:modified>
</cp:coreProperties>
</file>