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260" r:id="rId3"/>
    <p:sldId id="262" r:id="rId4"/>
    <p:sldId id="266" r:id="rId5"/>
    <p:sldId id="263" r:id="rId6"/>
    <p:sldId id="261" r:id="rId7"/>
    <p:sldId id="265" r:id="rId8"/>
    <p:sldId id="269" r:id="rId9"/>
    <p:sldId id="270" r:id="rId10"/>
    <p:sldId id="272" r:id="rId11"/>
    <p:sldId id="273" r:id="rId12"/>
    <p:sldId id="274" r:id="rId13"/>
    <p:sldId id="275" r:id="rId14"/>
    <p:sldId id="276" r:id="rId15"/>
    <p:sldId id="271" r:id="rId16"/>
    <p:sldId id="277" r:id="rId17"/>
    <p:sldId id="278" r:id="rId18"/>
    <p:sldId id="279" r:id="rId19"/>
    <p:sldId id="281"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2A2A"/>
    <a:srgbClr val="828282"/>
    <a:srgbClr val="5E5E5E"/>
    <a:srgbClr val="00D600"/>
    <a:srgbClr val="008000"/>
    <a:srgbClr val="F7C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70" d="100"/>
          <a:sy n="70" d="100"/>
        </p:scale>
        <p:origin x="-8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1" Type="http://schemas.openxmlformats.org/officeDocument/2006/relationships/image" Target="../media/image15.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1" Type="http://schemas.openxmlformats.org/officeDocument/2006/relationships/image" Target="../media/image13.PNG"/></Relationships>
</file>

<file path=ppt/diagrams/_rels/data7.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431FD6-2FFB-4D72-BF1A-9CEBD742EE6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CA"/>
        </a:p>
      </dgm:t>
    </dgm:pt>
    <dgm:pt modelId="{40642A95-E52B-487F-B424-F6E05352F2DF}">
      <dgm:prSet phldrT="[Text]" custT="1"/>
      <dgm:spPr/>
      <dgm:t>
        <a:bodyPr/>
        <a:lstStyle/>
        <a:p>
          <a:r>
            <a:rPr lang="en-US" sz="2800" b="1" smtClean="0">
              <a:solidFill>
                <a:schemeClr val="bg1"/>
              </a:solidFill>
            </a:rPr>
            <a:t>Đại Tá</a:t>
          </a:r>
        </a:p>
        <a:p>
          <a:r>
            <a:rPr lang="en-US" sz="2800" b="1" smtClean="0">
              <a:solidFill>
                <a:schemeClr val="bg1"/>
              </a:solidFill>
            </a:rPr>
            <a:t>Thiếu úy</a:t>
          </a:r>
        </a:p>
        <a:p>
          <a:r>
            <a:rPr lang="en-US" sz="2800" b="1" smtClean="0">
              <a:solidFill>
                <a:schemeClr val="bg1"/>
              </a:solidFill>
            </a:rPr>
            <a:t>Trung Sĩ</a:t>
          </a:r>
        </a:p>
        <a:p>
          <a:r>
            <a:rPr lang="en-US" sz="2800" b="1" smtClean="0">
              <a:solidFill>
                <a:schemeClr val="bg1"/>
              </a:solidFill>
            </a:rPr>
            <a:t>Trung Sĩ</a:t>
          </a:r>
        </a:p>
        <a:p>
          <a:r>
            <a:rPr lang="en-US" sz="2800" b="1" smtClean="0">
              <a:solidFill>
                <a:schemeClr val="bg1"/>
              </a:solidFill>
            </a:rPr>
            <a:t>Trung Sĩ</a:t>
          </a:r>
        </a:p>
        <a:p>
          <a:r>
            <a:rPr lang="en-US" sz="2800" b="1" smtClean="0">
              <a:solidFill>
                <a:schemeClr val="bg1"/>
              </a:solidFill>
            </a:rPr>
            <a:t>Binh Nhì</a:t>
          </a:r>
        </a:p>
        <a:p>
          <a:r>
            <a:rPr lang="en-US" sz="2800" b="1" smtClean="0">
              <a:solidFill>
                <a:schemeClr val="bg1"/>
              </a:solidFill>
            </a:rPr>
            <a:t>Binh Nhì</a:t>
          </a:r>
        </a:p>
        <a:p>
          <a:r>
            <a:rPr lang="en-US" sz="2800" b="1" smtClean="0">
              <a:solidFill>
                <a:schemeClr val="bg1"/>
              </a:solidFill>
            </a:rPr>
            <a:t>Binh Bét</a:t>
          </a:r>
          <a:endParaRPr lang="en-CA" sz="2800" b="1">
            <a:solidFill>
              <a:schemeClr val="bg1"/>
            </a:solidFill>
          </a:endParaRPr>
        </a:p>
      </dgm:t>
    </dgm:pt>
    <dgm:pt modelId="{15188470-629C-4CC3-957C-213B2C089F04}" type="parTrans" cxnId="{872B6398-AA8A-47BB-BDE0-7E66A7E267A5}">
      <dgm:prSet/>
      <dgm:spPr/>
      <dgm:t>
        <a:bodyPr/>
        <a:lstStyle/>
        <a:p>
          <a:endParaRPr lang="en-CA" sz="2800">
            <a:solidFill>
              <a:schemeClr val="bg1"/>
            </a:solidFill>
          </a:endParaRPr>
        </a:p>
      </dgm:t>
    </dgm:pt>
    <dgm:pt modelId="{0E972CF8-EBD3-41CD-9B17-BF663BDA8BAB}" type="sibTrans" cxnId="{872B6398-AA8A-47BB-BDE0-7E66A7E267A5}">
      <dgm:prSet/>
      <dgm:spPr/>
      <dgm:t>
        <a:bodyPr/>
        <a:lstStyle/>
        <a:p>
          <a:endParaRPr lang="en-CA" sz="2800">
            <a:solidFill>
              <a:schemeClr val="bg1"/>
            </a:solidFill>
          </a:endParaRPr>
        </a:p>
      </dgm:t>
    </dgm:pt>
    <dgm:pt modelId="{7865B976-40FB-4EB1-8344-F1962C1E24C0}">
      <dgm:prSet phldrT="[Text]" custT="1"/>
      <dgm:spPr/>
      <dgm:t>
        <a:bodyPr/>
        <a:lstStyle/>
        <a:p>
          <a:r>
            <a:rPr lang="en-US" sz="2800" smtClean="0">
              <a:solidFill>
                <a:schemeClr val="bg1"/>
              </a:solidFill>
            </a:rPr>
            <a:t>Lưu Gia Huy</a:t>
          </a:r>
          <a:endParaRPr lang="en-CA" sz="2800">
            <a:solidFill>
              <a:schemeClr val="bg1"/>
            </a:solidFill>
          </a:endParaRPr>
        </a:p>
      </dgm:t>
    </dgm:pt>
    <dgm:pt modelId="{3A5FBA96-B2E4-45E1-9D6F-D3DFC8406656}" type="parTrans" cxnId="{9287281D-D0E2-4760-B99D-BB73B4D782FC}">
      <dgm:prSet/>
      <dgm:spPr/>
      <dgm:t>
        <a:bodyPr/>
        <a:lstStyle/>
        <a:p>
          <a:endParaRPr lang="en-CA" sz="2800">
            <a:solidFill>
              <a:schemeClr val="bg1"/>
            </a:solidFill>
          </a:endParaRPr>
        </a:p>
      </dgm:t>
    </dgm:pt>
    <dgm:pt modelId="{D32FE6AF-16C0-4608-9368-871435B38621}" type="sibTrans" cxnId="{9287281D-D0E2-4760-B99D-BB73B4D782FC}">
      <dgm:prSet/>
      <dgm:spPr/>
      <dgm:t>
        <a:bodyPr/>
        <a:lstStyle/>
        <a:p>
          <a:endParaRPr lang="en-CA" sz="2800">
            <a:solidFill>
              <a:schemeClr val="bg1"/>
            </a:solidFill>
          </a:endParaRPr>
        </a:p>
      </dgm:t>
    </dgm:pt>
    <dgm:pt modelId="{C7AF2F30-C155-4F16-8B8C-C536E1053EA3}">
      <dgm:prSet phldrT="[Text]" custT="1"/>
      <dgm:spPr/>
      <dgm:t>
        <a:bodyPr/>
        <a:lstStyle/>
        <a:p>
          <a:r>
            <a:rPr lang="en-US" sz="2800" smtClean="0">
              <a:solidFill>
                <a:schemeClr val="bg1"/>
              </a:solidFill>
            </a:rPr>
            <a:t>Nguyễn Hoài My</a:t>
          </a:r>
          <a:r>
            <a:rPr lang="en-US" sz="2800" smtClean="0">
              <a:solidFill>
                <a:schemeClr val="bg1"/>
              </a:solidFill>
            </a:rPr>
            <a:t>	</a:t>
          </a:r>
        </a:p>
      </dgm:t>
    </dgm:pt>
    <dgm:pt modelId="{4FEED2B0-98F9-423B-A95B-82ABA1D476A8}" type="parTrans" cxnId="{29BA248F-DC7A-4159-A150-80B437037A95}">
      <dgm:prSet/>
      <dgm:spPr/>
      <dgm:t>
        <a:bodyPr/>
        <a:lstStyle/>
        <a:p>
          <a:endParaRPr lang="en-CA" sz="2800">
            <a:solidFill>
              <a:schemeClr val="bg1"/>
            </a:solidFill>
          </a:endParaRPr>
        </a:p>
      </dgm:t>
    </dgm:pt>
    <dgm:pt modelId="{3DB08386-F5DE-40C8-93C0-149309277119}" type="sibTrans" cxnId="{29BA248F-DC7A-4159-A150-80B437037A95}">
      <dgm:prSet/>
      <dgm:spPr/>
      <dgm:t>
        <a:bodyPr/>
        <a:lstStyle/>
        <a:p>
          <a:endParaRPr lang="en-CA" sz="2800">
            <a:solidFill>
              <a:schemeClr val="bg1"/>
            </a:solidFill>
          </a:endParaRPr>
        </a:p>
      </dgm:t>
    </dgm:pt>
    <dgm:pt modelId="{F84234BA-6A87-407F-BE19-23533283DA32}">
      <dgm:prSet phldrT="[Text]" custT="1"/>
      <dgm:spPr/>
      <dgm:t>
        <a:bodyPr/>
        <a:lstStyle/>
        <a:p>
          <a:r>
            <a:rPr lang="en-US" sz="2800" smtClean="0">
              <a:solidFill>
                <a:schemeClr val="bg1"/>
              </a:solidFill>
            </a:rPr>
            <a:t>Phạm Ngọc Dung</a:t>
          </a:r>
        </a:p>
      </dgm:t>
    </dgm:pt>
    <dgm:pt modelId="{98F28445-98B9-49F3-9D67-94F5442D0ADB}" type="parTrans" cxnId="{748FBE61-D5DC-4884-8FF7-E1AF3322BE6A}">
      <dgm:prSet/>
      <dgm:spPr/>
      <dgm:t>
        <a:bodyPr/>
        <a:lstStyle/>
        <a:p>
          <a:endParaRPr lang="en-CA" sz="2800">
            <a:solidFill>
              <a:schemeClr val="bg1"/>
            </a:solidFill>
          </a:endParaRPr>
        </a:p>
      </dgm:t>
    </dgm:pt>
    <dgm:pt modelId="{0A27785B-D863-4F36-BC7F-4CEF7BB0D94A}" type="sibTrans" cxnId="{748FBE61-D5DC-4884-8FF7-E1AF3322BE6A}">
      <dgm:prSet/>
      <dgm:spPr/>
      <dgm:t>
        <a:bodyPr/>
        <a:lstStyle/>
        <a:p>
          <a:endParaRPr lang="en-CA" sz="2800">
            <a:solidFill>
              <a:schemeClr val="bg1"/>
            </a:solidFill>
          </a:endParaRPr>
        </a:p>
      </dgm:t>
    </dgm:pt>
    <dgm:pt modelId="{8F133423-E23B-45B1-81C5-330460C9A03E}">
      <dgm:prSet phldrT="[Text]" custT="1"/>
      <dgm:spPr/>
      <dgm:t>
        <a:bodyPr/>
        <a:lstStyle/>
        <a:p>
          <a:r>
            <a:rPr lang="en-US" sz="2800" smtClean="0">
              <a:solidFill>
                <a:schemeClr val="bg1"/>
              </a:solidFill>
            </a:rPr>
            <a:t>Trịnh Thị Kiều Trinh</a:t>
          </a:r>
          <a:endParaRPr lang="en-CA" sz="2800">
            <a:solidFill>
              <a:schemeClr val="bg1"/>
            </a:solidFill>
          </a:endParaRPr>
        </a:p>
      </dgm:t>
    </dgm:pt>
    <dgm:pt modelId="{09C2D256-8EA2-4B71-B98A-51B0A700FF8F}" type="parTrans" cxnId="{16BE3A1E-6A30-495B-9485-22852CAE2C5B}">
      <dgm:prSet/>
      <dgm:spPr/>
      <dgm:t>
        <a:bodyPr/>
        <a:lstStyle/>
        <a:p>
          <a:endParaRPr lang="en-CA" sz="2800">
            <a:solidFill>
              <a:schemeClr val="bg1"/>
            </a:solidFill>
          </a:endParaRPr>
        </a:p>
      </dgm:t>
    </dgm:pt>
    <dgm:pt modelId="{783F0C5F-DF77-4D0A-A606-010DA4A4EE8B}" type="sibTrans" cxnId="{16BE3A1E-6A30-495B-9485-22852CAE2C5B}">
      <dgm:prSet/>
      <dgm:spPr/>
      <dgm:t>
        <a:bodyPr/>
        <a:lstStyle/>
        <a:p>
          <a:endParaRPr lang="en-CA" sz="2800">
            <a:solidFill>
              <a:schemeClr val="bg1"/>
            </a:solidFill>
          </a:endParaRPr>
        </a:p>
      </dgm:t>
    </dgm:pt>
    <dgm:pt modelId="{9847712B-EF48-4626-8752-7EAA2DB5B03D}">
      <dgm:prSet phldrT="[Text]" custT="1"/>
      <dgm:spPr/>
      <dgm:t>
        <a:bodyPr/>
        <a:lstStyle/>
        <a:p>
          <a:r>
            <a:rPr lang="en-US" sz="2800" smtClean="0">
              <a:solidFill>
                <a:schemeClr val="bg1"/>
              </a:solidFill>
            </a:rPr>
            <a:t>Đặng Thị Phương Nhi</a:t>
          </a:r>
        </a:p>
      </dgm:t>
    </dgm:pt>
    <dgm:pt modelId="{7E36A0B6-ED09-44F8-A4FA-D05EC8051E75}" type="parTrans" cxnId="{7A08A80A-294A-41CF-945E-E9AA353D72BA}">
      <dgm:prSet/>
      <dgm:spPr/>
      <dgm:t>
        <a:bodyPr/>
        <a:lstStyle/>
        <a:p>
          <a:endParaRPr lang="en-CA" sz="2800">
            <a:solidFill>
              <a:schemeClr val="bg1"/>
            </a:solidFill>
          </a:endParaRPr>
        </a:p>
      </dgm:t>
    </dgm:pt>
    <dgm:pt modelId="{AACBE641-259E-4836-8553-A15848C8D808}" type="sibTrans" cxnId="{7A08A80A-294A-41CF-945E-E9AA353D72BA}">
      <dgm:prSet/>
      <dgm:spPr/>
      <dgm:t>
        <a:bodyPr/>
        <a:lstStyle/>
        <a:p>
          <a:endParaRPr lang="en-CA" sz="2800">
            <a:solidFill>
              <a:schemeClr val="bg1"/>
            </a:solidFill>
          </a:endParaRPr>
        </a:p>
      </dgm:t>
    </dgm:pt>
    <dgm:pt modelId="{67F0C9B6-CB71-4CBE-A55E-72BBC5F98EB1}">
      <dgm:prSet phldrT="[Text]" custT="1"/>
      <dgm:spPr/>
      <dgm:t>
        <a:bodyPr/>
        <a:lstStyle/>
        <a:p>
          <a:r>
            <a:rPr lang="en-US" sz="2800" smtClean="0">
              <a:solidFill>
                <a:schemeClr val="bg1"/>
              </a:solidFill>
            </a:rPr>
            <a:t>Trần Hoàng Đạt</a:t>
          </a:r>
          <a:endParaRPr lang="en-US" sz="2800" smtClean="0">
            <a:solidFill>
              <a:schemeClr val="bg1"/>
            </a:solidFill>
          </a:endParaRPr>
        </a:p>
      </dgm:t>
    </dgm:pt>
    <dgm:pt modelId="{E1B4D50B-C204-4CA7-95D8-4A8F6386117B}" type="parTrans" cxnId="{BD73746D-6447-4E4C-8AF9-031A9668AB7D}">
      <dgm:prSet/>
      <dgm:spPr/>
      <dgm:t>
        <a:bodyPr/>
        <a:lstStyle/>
        <a:p>
          <a:endParaRPr lang="en-CA" sz="2800">
            <a:solidFill>
              <a:schemeClr val="bg1"/>
            </a:solidFill>
          </a:endParaRPr>
        </a:p>
      </dgm:t>
    </dgm:pt>
    <dgm:pt modelId="{5FDCB29F-3698-4784-BE27-A03EC68C1C6C}" type="sibTrans" cxnId="{BD73746D-6447-4E4C-8AF9-031A9668AB7D}">
      <dgm:prSet/>
      <dgm:spPr/>
      <dgm:t>
        <a:bodyPr/>
        <a:lstStyle/>
        <a:p>
          <a:endParaRPr lang="en-CA" sz="2800">
            <a:solidFill>
              <a:schemeClr val="bg1"/>
            </a:solidFill>
          </a:endParaRPr>
        </a:p>
      </dgm:t>
    </dgm:pt>
    <dgm:pt modelId="{0EBCF8EB-7E38-410F-A5BE-42C5D3D8052C}">
      <dgm:prSet phldrT="[Text]" custT="1"/>
      <dgm:spPr/>
      <dgm:t>
        <a:bodyPr/>
        <a:lstStyle/>
        <a:p>
          <a:r>
            <a:rPr lang="en-US" sz="2800" smtClean="0">
              <a:solidFill>
                <a:schemeClr val="bg1"/>
              </a:solidFill>
            </a:rPr>
            <a:t>Trần Đoàn Vũ</a:t>
          </a:r>
        </a:p>
      </dgm:t>
    </dgm:pt>
    <dgm:pt modelId="{40B5C377-D220-4E1C-8B6B-22ED5ECDC6F6}" type="parTrans" cxnId="{DF9A4115-57FD-4B76-BFC1-E5087B7596F4}">
      <dgm:prSet/>
      <dgm:spPr/>
      <dgm:t>
        <a:bodyPr/>
        <a:lstStyle/>
        <a:p>
          <a:endParaRPr lang="en-CA" sz="2800">
            <a:solidFill>
              <a:schemeClr val="bg1"/>
            </a:solidFill>
          </a:endParaRPr>
        </a:p>
      </dgm:t>
    </dgm:pt>
    <dgm:pt modelId="{5F0E7B79-D811-4C12-88D8-C528A20AF6BE}" type="sibTrans" cxnId="{DF9A4115-57FD-4B76-BFC1-E5087B7596F4}">
      <dgm:prSet/>
      <dgm:spPr/>
      <dgm:t>
        <a:bodyPr/>
        <a:lstStyle/>
        <a:p>
          <a:endParaRPr lang="en-CA" sz="2800">
            <a:solidFill>
              <a:schemeClr val="bg1"/>
            </a:solidFill>
          </a:endParaRPr>
        </a:p>
      </dgm:t>
    </dgm:pt>
    <dgm:pt modelId="{4D5D7F0E-2493-4554-BA56-2143981565D6}">
      <dgm:prSet phldrT="[Text]" custT="1"/>
      <dgm:spPr/>
      <dgm:t>
        <a:bodyPr/>
        <a:lstStyle/>
        <a:p>
          <a:r>
            <a:rPr lang="en-US" sz="2800" smtClean="0">
              <a:solidFill>
                <a:schemeClr val="bg1"/>
              </a:solidFill>
            </a:rPr>
            <a:t>Trần Đinh Xuân Trúc</a:t>
          </a:r>
        </a:p>
      </dgm:t>
    </dgm:pt>
    <dgm:pt modelId="{CCB04A42-7485-453A-BE73-8FB021FE0C29}" type="parTrans" cxnId="{FA7ACB05-7CE7-4F31-8071-EE83E5DBA3EC}">
      <dgm:prSet/>
      <dgm:spPr/>
      <dgm:t>
        <a:bodyPr/>
        <a:lstStyle/>
        <a:p>
          <a:endParaRPr lang="en-CA" sz="2800">
            <a:solidFill>
              <a:schemeClr val="bg1"/>
            </a:solidFill>
          </a:endParaRPr>
        </a:p>
      </dgm:t>
    </dgm:pt>
    <dgm:pt modelId="{38283B42-F9E7-4F5F-AB4B-2D6F9CFEE710}" type="sibTrans" cxnId="{FA7ACB05-7CE7-4F31-8071-EE83E5DBA3EC}">
      <dgm:prSet/>
      <dgm:spPr/>
      <dgm:t>
        <a:bodyPr/>
        <a:lstStyle/>
        <a:p>
          <a:endParaRPr lang="en-CA" sz="2800">
            <a:solidFill>
              <a:schemeClr val="bg1"/>
            </a:solidFill>
          </a:endParaRPr>
        </a:p>
      </dgm:t>
    </dgm:pt>
    <dgm:pt modelId="{69DA6E01-C5AD-4D26-9413-58277D2E5251}" type="pres">
      <dgm:prSet presAssocID="{26431FD6-2FFB-4D72-BF1A-9CEBD742EE60}" presName="vert0" presStyleCnt="0">
        <dgm:presLayoutVars>
          <dgm:dir/>
          <dgm:animOne val="branch"/>
          <dgm:animLvl val="lvl"/>
        </dgm:presLayoutVars>
      </dgm:prSet>
      <dgm:spPr/>
      <dgm:t>
        <a:bodyPr/>
        <a:lstStyle/>
        <a:p>
          <a:endParaRPr lang="en-CA"/>
        </a:p>
      </dgm:t>
    </dgm:pt>
    <dgm:pt modelId="{EEFB74E8-3CD0-4B9A-8CE8-7D60B49CF43B}" type="pres">
      <dgm:prSet presAssocID="{40642A95-E52B-487F-B424-F6E05352F2DF}" presName="thickLine" presStyleLbl="alignNode1" presStyleIdx="0" presStyleCnt="1"/>
      <dgm:spPr/>
    </dgm:pt>
    <dgm:pt modelId="{82C35B11-B767-407A-874A-DB534CAFB86E}" type="pres">
      <dgm:prSet presAssocID="{40642A95-E52B-487F-B424-F6E05352F2DF}" presName="horz1" presStyleCnt="0"/>
      <dgm:spPr/>
    </dgm:pt>
    <dgm:pt modelId="{2D0A9353-FDD8-4925-A63D-625533AAEA4E}" type="pres">
      <dgm:prSet presAssocID="{40642A95-E52B-487F-B424-F6E05352F2DF}" presName="tx1" presStyleLbl="revTx" presStyleIdx="0" presStyleCnt="9" custScaleX="133333" custLinFactNeighborY="-3372"/>
      <dgm:spPr/>
      <dgm:t>
        <a:bodyPr/>
        <a:lstStyle/>
        <a:p>
          <a:endParaRPr lang="en-CA"/>
        </a:p>
      </dgm:t>
    </dgm:pt>
    <dgm:pt modelId="{4F234210-7536-460B-947F-3329B30B951A}" type="pres">
      <dgm:prSet presAssocID="{40642A95-E52B-487F-B424-F6E05352F2DF}" presName="vert1" presStyleCnt="0"/>
      <dgm:spPr/>
    </dgm:pt>
    <dgm:pt modelId="{626D55A2-F1ED-4287-AABD-0862FB1944E4}" type="pres">
      <dgm:prSet presAssocID="{7865B976-40FB-4EB1-8344-F1962C1E24C0}" presName="vertSpace2a" presStyleCnt="0"/>
      <dgm:spPr/>
    </dgm:pt>
    <dgm:pt modelId="{1D087EE9-9656-4DD8-8E98-9F5822F0842A}" type="pres">
      <dgm:prSet presAssocID="{7865B976-40FB-4EB1-8344-F1962C1E24C0}" presName="horz2" presStyleCnt="0"/>
      <dgm:spPr/>
    </dgm:pt>
    <dgm:pt modelId="{F4F7B34E-2CF0-41AB-A704-589A7481816C}" type="pres">
      <dgm:prSet presAssocID="{7865B976-40FB-4EB1-8344-F1962C1E24C0}" presName="horzSpace2" presStyleCnt="0"/>
      <dgm:spPr/>
    </dgm:pt>
    <dgm:pt modelId="{450354DA-FACD-4AAF-8138-114685AD15B7}" type="pres">
      <dgm:prSet presAssocID="{7865B976-40FB-4EB1-8344-F1962C1E24C0}" presName="tx2" presStyleLbl="revTx" presStyleIdx="1" presStyleCnt="9"/>
      <dgm:spPr/>
      <dgm:t>
        <a:bodyPr/>
        <a:lstStyle/>
        <a:p>
          <a:endParaRPr lang="en-CA"/>
        </a:p>
      </dgm:t>
    </dgm:pt>
    <dgm:pt modelId="{0108F8B0-32C7-4BA9-BA52-78454C7B1F07}" type="pres">
      <dgm:prSet presAssocID="{7865B976-40FB-4EB1-8344-F1962C1E24C0}" presName="vert2" presStyleCnt="0"/>
      <dgm:spPr/>
    </dgm:pt>
    <dgm:pt modelId="{93F8FC44-4731-4EBC-B478-A0DC510E3FBE}" type="pres">
      <dgm:prSet presAssocID="{7865B976-40FB-4EB1-8344-F1962C1E24C0}" presName="thinLine2b" presStyleLbl="callout" presStyleIdx="0" presStyleCnt="8"/>
      <dgm:spPr/>
    </dgm:pt>
    <dgm:pt modelId="{720DD2FB-91BC-45C0-A598-3894467E5FF8}" type="pres">
      <dgm:prSet presAssocID="{7865B976-40FB-4EB1-8344-F1962C1E24C0}" presName="vertSpace2b" presStyleCnt="0"/>
      <dgm:spPr/>
    </dgm:pt>
    <dgm:pt modelId="{BB84CDBF-4D5B-4DB0-8A61-3F9F479F7CC3}" type="pres">
      <dgm:prSet presAssocID="{8F133423-E23B-45B1-81C5-330460C9A03E}" presName="horz2" presStyleCnt="0"/>
      <dgm:spPr/>
    </dgm:pt>
    <dgm:pt modelId="{3F685136-F683-48AE-930B-4DFAB5CAA493}" type="pres">
      <dgm:prSet presAssocID="{8F133423-E23B-45B1-81C5-330460C9A03E}" presName="horzSpace2" presStyleCnt="0"/>
      <dgm:spPr/>
    </dgm:pt>
    <dgm:pt modelId="{26DF6543-20A4-47A3-8F01-0E8AB206DE53}" type="pres">
      <dgm:prSet presAssocID="{8F133423-E23B-45B1-81C5-330460C9A03E}" presName="tx2" presStyleLbl="revTx" presStyleIdx="2" presStyleCnt="9"/>
      <dgm:spPr/>
      <dgm:t>
        <a:bodyPr/>
        <a:lstStyle/>
        <a:p>
          <a:endParaRPr lang="en-CA"/>
        </a:p>
      </dgm:t>
    </dgm:pt>
    <dgm:pt modelId="{60C9CE5B-2629-4B91-8DE4-AC4A366EE70C}" type="pres">
      <dgm:prSet presAssocID="{8F133423-E23B-45B1-81C5-330460C9A03E}" presName="vert2" presStyleCnt="0"/>
      <dgm:spPr/>
    </dgm:pt>
    <dgm:pt modelId="{F5E94263-D819-414B-A066-E65B664FE946}" type="pres">
      <dgm:prSet presAssocID="{8F133423-E23B-45B1-81C5-330460C9A03E}" presName="thinLine2b" presStyleLbl="callout" presStyleIdx="1" presStyleCnt="8"/>
      <dgm:spPr/>
    </dgm:pt>
    <dgm:pt modelId="{7455838A-38FA-49A3-BC6A-CFABDCAAF4F2}" type="pres">
      <dgm:prSet presAssocID="{8F133423-E23B-45B1-81C5-330460C9A03E}" presName="vertSpace2b" presStyleCnt="0"/>
      <dgm:spPr/>
    </dgm:pt>
    <dgm:pt modelId="{02778343-DE86-443F-B802-134E4CF99494}" type="pres">
      <dgm:prSet presAssocID="{C7AF2F30-C155-4F16-8B8C-C536E1053EA3}" presName="horz2" presStyleCnt="0"/>
      <dgm:spPr/>
    </dgm:pt>
    <dgm:pt modelId="{645007D4-C98F-4B06-A752-EBC31D3D715C}" type="pres">
      <dgm:prSet presAssocID="{C7AF2F30-C155-4F16-8B8C-C536E1053EA3}" presName="horzSpace2" presStyleCnt="0"/>
      <dgm:spPr/>
    </dgm:pt>
    <dgm:pt modelId="{300515E4-75FD-4F85-88CF-51D6F5C38109}" type="pres">
      <dgm:prSet presAssocID="{C7AF2F30-C155-4F16-8B8C-C536E1053EA3}" presName="tx2" presStyleLbl="revTx" presStyleIdx="3" presStyleCnt="9"/>
      <dgm:spPr/>
      <dgm:t>
        <a:bodyPr/>
        <a:lstStyle/>
        <a:p>
          <a:endParaRPr lang="en-CA"/>
        </a:p>
      </dgm:t>
    </dgm:pt>
    <dgm:pt modelId="{696E2C18-DA92-4776-B9E9-631E75964E97}" type="pres">
      <dgm:prSet presAssocID="{C7AF2F30-C155-4F16-8B8C-C536E1053EA3}" presName="vert2" presStyleCnt="0"/>
      <dgm:spPr/>
    </dgm:pt>
    <dgm:pt modelId="{E3032DE7-9420-411A-871B-7C9360C73263}" type="pres">
      <dgm:prSet presAssocID="{C7AF2F30-C155-4F16-8B8C-C536E1053EA3}" presName="thinLine2b" presStyleLbl="callout" presStyleIdx="2" presStyleCnt="8"/>
      <dgm:spPr/>
    </dgm:pt>
    <dgm:pt modelId="{D7B0DC05-7FAF-4C33-86D4-973ED15C640D}" type="pres">
      <dgm:prSet presAssocID="{C7AF2F30-C155-4F16-8B8C-C536E1053EA3}" presName="vertSpace2b" presStyleCnt="0"/>
      <dgm:spPr/>
    </dgm:pt>
    <dgm:pt modelId="{45B38B83-7E1F-41E0-BF3B-022521F27972}" type="pres">
      <dgm:prSet presAssocID="{F84234BA-6A87-407F-BE19-23533283DA32}" presName="horz2" presStyleCnt="0"/>
      <dgm:spPr/>
    </dgm:pt>
    <dgm:pt modelId="{0AB93BCA-AA35-47A9-AC12-CD9D7727370A}" type="pres">
      <dgm:prSet presAssocID="{F84234BA-6A87-407F-BE19-23533283DA32}" presName="horzSpace2" presStyleCnt="0"/>
      <dgm:spPr/>
    </dgm:pt>
    <dgm:pt modelId="{A21BF487-4F4D-499D-934D-568FDF75526C}" type="pres">
      <dgm:prSet presAssocID="{F84234BA-6A87-407F-BE19-23533283DA32}" presName="tx2" presStyleLbl="revTx" presStyleIdx="4" presStyleCnt="9"/>
      <dgm:spPr/>
      <dgm:t>
        <a:bodyPr/>
        <a:lstStyle/>
        <a:p>
          <a:endParaRPr lang="en-CA"/>
        </a:p>
      </dgm:t>
    </dgm:pt>
    <dgm:pt modelId="{3E7E316A-966D-4D02-ADBF-70D07B216298}" type="pres">
      <dgm:prSet presAssocID="{F84234BA-6A87-407F-BE19-23533283DA32}" presName="vert2" presStyleCnt="0"/>
      <dgm:spPr/>
    </dgm:pt>
    <dgm:pt modelId="{4EA7A996-D685-4E22-BD65-38F8CBAACE1C}" type="pres">
      <dgm:prSet presAssocID="{F84234BA-6A87-407F-BE19-23533283DA32}" presName="thinLine2b" presStyleLbl="callout" presStyleIdx="3" presStyleCnt="8"/>
      <dgm:spPr/>
    </dgm:pt>
    <dgm:pt modelId="{94593C87-701A-441C-A585-16E25061A249}" type="pres">
      <dgm:prSet presAssocID="{F84234BA-6A87-407F-BE19-23533283DA32}" presName="vertSpace2b" presStyleCnt="0"/>
      <dgm:spPr/>
    </dgm:pt>
    <dgm:pt modelId="{038E4E29-0749-47F4-A51E-DB1C93E62829}" type="pres">
      <dgm:prSet presAssocID="{9847712B-EF48-4626-8752-7EAA2DB5B03D}" presName="horz2" presStyleCnt="0"/>
      <dgm:spPr/>
    </dgm:pt>
    <dgm:pt modelId="{0FA76685-52BE-47A9-9751-777B23832DE1}" type="pres">
      <dgm:prSet presAssocID="{9847712B-EF48-4626-8752-7EAA2DB5B03D}" presName="horzSpace2" presStyleCnt="0"/>
      <dgm:spPr/>
    </dgm:pt>
    <dgm:pt modelId="{298E6B09-0FD3-46C5-899D-81875769E525}" type="pres">
      <dgm:prSet presAssocID="{9847712B-EF48-4626-8752-7EAA2DB5B03D}" presName="tx2" presStyleLbl="revTx" presStyleIdx="5" presStyleCnt="9"/>
      <dgm:spPr/>
      <dgm:t>
        <a:bodyPr/>
        <a:lstStyle/>
        <a:p>
          <a:endParaRPr lang="en-CA"/>
        </a:p>
      </dgm:t>
    </dgm:pt>
    <dgm:pt modelId="{69CA8A92-9410-4E31-81A7-07548C00CE09}" type="pres">
      <dgm:prSet presAssocID="{9847712B-EF48-4626-8752-7EAA2DB5B03D}" presName="vert2" presStyleCnt="0"/>
      <dgm:spPr/>
    </dgm:pt>
    <dgm:pt modelId="{2252D1C0-806A-42BB-8180-7ED5D2C2285D}" type="pres">
      <dgm:prSet presAssocID="{9847712B-EF48-4626-8752-7EAA2DB5B03D}" presName="thinLine2b" presStyleLbl="callout" presStyleIdx="4" presStyleCnt="8"/>
      <dgm:spPr/>
    </dgm:pt>
    <dgm:pt modelId="{37D4C1CA-C4DC-4B0A-916C-CF2BEEED7315}" type="pres">
      <dgm:prSet presAssocID="{9847712B-EF48-4626-8752-7EAA2DB5B03D}" presName="vertSpace2b" presStyleCnt="0"/>
      <dgm:spPr/>
    </dgm:pt>
    <dgm:pt modelId="{738A0498-9F21-44EE-B0F4-45ABC9C3B48E}" type="pres">
      <dgm:prSet presAssocID="{0EBCF8EB-7E38-410F-A5BE-42C5D3D8052C}" presName="horz2" presStyleCnt="0"/>
      <dgm:spPr/>
    </dgm:pt>
    <dgm:pt modelId="{083E0B1E-74BF-4E33-9C9A-3932847ECC6F}" type="pres">
      <dgm:prSet presAssocID="{0EBCF8EB-7E38-410F-A5BE-42C5D3D8052C}" presName="horzSpace2" presStyleCnt="0"/>
      <dgm:spPr/>
    </dgm:pt>
    <dgm:pt modelId="{BC93DB91-7607-447D-9664-00FF032CFAEB}" type="pres">
      <dgm:prSet presAssocID="{0EBCF8EB-7E38-410F-A5BE-42C5D3D8052C}" presName="tx2" presStyleLbl="revTx" presStyleIdx="6" presStyleCnt="9"/>
      <dgm:spPr/>
      <dgm:t>
        <a:bodyPr/>
        <a:lstStyle/>
        <a:p>
          <a:endParaRPr lang="en-CA"/>
        </a:p>
      </dgm:t>
    </dgm:pt>
    <dgm:pt modelId="{0B18E933-6C0D-498F-A110-7D75036EC10F}" type="pres">
      <dgm:prSet presAssocID="{0EBCF8EB-7E38-410F-A5BE-42C5D3D8052C}" presName="vert2" presStyleCnt="0"/>
      <dgm:spPr/>
    </dgm:pt>
    <dgm:pt modelId="{CAAA06DE-43EF-499D-A41B-6AE30BB7FB20}" type="pres">
      <dgm:prSet presAssocID="{0EBCF8EB-7E38-410F-A5BE-42C5D3D8052C}" presName="thinLine2b" presStyleLbl="callout" presStyleIdx="5" presStyleCnt="8"/>
      <dgm:spPr/>
    </dgm:pt>
    <dgm:pt modelId="{D1886811-6CA8-4EFC-9E56-673646BC1F76}" type="pres">
      <dgm:prSet presAssocID="{0EBCF8EB-7E38-410F-A5BE-42C5D3D8052C}" presName="vertSpace2b" presStyleCnt="0"/>
      <dgm:spPr/>
    </dgm:pt>
    <dgm:pt modelId="{A528E96A-467E-4A69-A1BE-73132FBA8C70}" type="pres">
      <dgm:prSet presAssocID="{4D5D7F0E-2493-4554-BA56-2143981565D6}" presName="horz2" presStyleCnt="0"/>
      <dgm:spPr/>
    </dgm:pt>
    <dgm:pt modelId="{6259C8A0-89D3-43E7-AE3A-77C55B0BAF98}" type="pres">
      <dgm:prSet presAssocID="{4D5D7F0E-2493-4554-BA56-2143981565D6}" presName="horzSpace2" presStyleCnt="0"/>
      <dgm:spPr/>
    </dgm:pt>
    <dgm:pt modelId="{509C2AE3-CBF6-434E-BB52-801DC82E4728}" type="pres">
      <dgm:prSet presAssocID="{4D5D7F0E-2493-4554-BA56-2143981565D6}" presName="tx2" presStyleLbl="revTx" presStyleIdx="7" presStyleCnt="9"/>
      <dgm:spPr/>
      <dgm:t>
        <a:bodyPr/>
        <a:lstStyle/>
        <a:p>
          <a:endParaRPr lang="en-CA"/>
        </a:p>
      </dgm:t>
    </dgm:pt>
    <dgm:pt modelId="{CBE50C20-6413-4F7C-B18A-929EF37C529D}" type="pres">
      <dgm:prSet presAssocID="{4D5D7F0E-2493-4554-BA56-2143981565D6}" presName="vert2" presStyleCnt="0"/>
      <dgm:spPr/>
    </dgm:pt>
    <dgm:pt modelId="{40558285-72DF-4E33-9A3B-30AB6A7003D3}" type="pres">
      <dgm:prSet presAssocID="{4D5D7F0E-2493-4554-BA56-2143981565D6}" presName="thinLine2b" presStyleLbl="callout" presStyleIdx="6" presStyleCnt="8"/>
      <dgm:spPr/>
    </dgm:pt>
    <dgm:pt modelId="{9E3B4F2C-FFB6-40ED-B3AD-FAA9F8F9F0C8}" type="pres">
      <dgm:prSet presAssocID="{4D5D7F0E-2493-4554-BA56-2143981565D6}" presName="vertSpace2b" presStyleCnt="0"/>
      <dgm:spPr/>
    </dgm:pt>
    <dgm:pt modelId="{561D6FBF-923A-4F48-9C77-64C9DFE73A08}" type="pres">
      <dgm:prSet presAssocID="{67F0C9B6-CB71-4CBE-A55E-72BBC5F98EB1}" presName="horz2" presStyleCnt="0"/>
      <dgm:spPr/>
    </dgm:pt>
    <dgm:pt modelId="{474A64DB-4B91-4BBC-B305-8A3680B16A59}" type="pres">
      <dgm:prSet presAssocID="{67F0C9B6-CB71-4CBE-A55E-72BBC5F98EB1}" presName="horzSpace2" presStyleCnt="0"/>
      <dgm:spPr/>
    </dgm:pt>
    <dgm:pt modelId="{9FBC3F7E-CBF1-4833-A6F9-B6FD12D438CF}" type="pres">
      <dgm:prSet presAssocID="{67F0C9B6-CB71-4CBE-A55E-72BBC5F98EB1}" presName="tx2" presStyleLbl="revTx" presStyleIdx="8" presStyleCnt="9"/>
      <dgm:spPr/>
      <dgm:t>
        <a:bodyPr/>
        <a:lstStyle/>
        <a:p>
          <a:endParaRPr lang="en-CA"/>
        </a:p>
      </dgm:t>
    </dgm:pt>
    <dgm:pt modelId="{CD78E7CA-DEEC-480B-8A95-B5CCEF3728F6}" type="pres">
      <dgm:prSet presAssocID="{67F0C9B6-CB71-4CBE-A55E-72BBC5F98EB1}" presName="vert2" presStyleCnt="0"/>
      <dgm:spPr/>
    </dgm:pt>
    <dgm:pt modelId="{C8F3F887-42E2-4848-8CE8-C2AC9161A97C}" type="pres">
      <dgm:prSet presAssocID="{67F0C9B6-CB71-4CBE-A55E-72BBC5F98EB1}" presName="thinLine2b" presStyleLbl="callout" presStyleIdx="7" presStyleCnt="8"/>
      <dgm:spPr/>
    </dgm:pt>
    <dgm:pt modelId="{E47DD127-7DAF-4837-B868-3C1645072FF3}" type="pres">
      <dgm:prSet presAssocID="{67F0C9B6-CB71-4CBE-A55E-72BBC5F98EB1}" presName="vertSpace2b" presStyleCnt="0"/>
      <dgm:spPr/>
    </dgm:pt>
  </dgm:ptLst>
  <dgm:cxnLst>
    <dgm:cxn modelId="{9287281D-D0E2-4760-B99D-BB73B4D782FC}" srcId="{40642A95-E52B-487F-B424-F6E05352F2DF}" destId="{7865B976-40FB-4EB1-8344-F1962C1E24C0}" srcOrd="0" destOrd="0" parTransId="{3A5FBA96-B2E4-45E1-9D6F-D3DFC8406656}" sibTransId="{D32FE6AF-16C0-4608-9368-871435B38621}"/>
    <dgm:cxn modelId="{748FBE61-D5DC-4884-8FF7-E1AF3322BE6A}" srcId="{40642A95-E52B-487F-B424-F6E05352F2DF}" destId="{F84234BA-6A87-407F-BE19-23533283DA32}" srcOrd="3" destOrd="0" parTransId="{98F28445-98B9-49F3-9D67-94F5442D0ADB}" sibTransId="{0A27785B-D863-4F36-BC7F-4CEF7BB0D94A}"/>
    <dgm:cxn modelId="{34C2BF37-AE69-4E78-82BD-CF9114C8F963}" type="presOf" srcId="{40642A95-E52B-487F-B424-F6E05352F2DF}" destId="{2D0A9353-FDD8-4925-A63D-625533AAEA4E}" srcOrd="0" destOrd="0" presId="urn:microsoft.com/office/officeart/2008/layout/LinedList"/>
    <dgm:cxn modelId="{FA7ACB05-7CE7-4F31-8071-EE83E5DBA3EC}" srcId="{40642A95-E52B-487F-B424-F6E05352F2DF}" destId="{4D5D7F0E-2493-4554-BA56-2143981565D6}" srcOrd="6" destOrd="0" parTransId="{CCB04A42-7485-453A-BE73-8FB021FE0C29}" sibTransId="{38283B42-F9E7-4F5F-AB4B-2D6F9CFEE710}"/>
    <dgm:cxn modelId="{DF9A4115-57FD-4B76-BFC1-E5087B7596F4}" srcId="{40642A95-E52B-487F-B424-F6E05352F2DF}" destId="{0EBCF8EB-7E38-410F-A5BE-42C5D3D8052C}" srcOrd="5" destOrd="0" parTransId="{40B5C377-D220-4E1C-8B6B-22ED5ECDC6F6}" sibTransId="{5F0E7B79-D811-4C12-88D8-C528A20AF6BE}"/>
    <dgm:cxn modelId="{1B9047F0-0049-4ADB-B58D-5EC18A1BBC77}" type="presOf" srcId="{C7AF2F30-C155-4F16-8B8C-C536E1053EA3}" destId="{300515E4-75FD-4F85-88CF-51D6F5C38109}" srcOrd="0" destOrd="0" presId="urn:microsoft.com/office/officeart/2008/layout/LinedList"/>
    <dgm:cxn modelId="{C1EEC597-9DF7-4DF9-BC6E-8FAEB43615E8}" type="presOf" srcId="{F84234BA-6A87-407F-BE19-23533283DA32}" destId="{A21BF487-4F4D-499D-934D-568FDF75526C}" srcOrd="0" destOrd="0" presId="urn:microsoft.com/office/officeart/2008/layout/LinedList"/>
    <dgm:cxn modelId="{C1F1B401-8954-41AA-9954-A3590ACE5699}" type="presOf" srcId="{67F0C9B6-CB71-4CBE-A55E-72BBC5F98EB1}" destId="{9FBC3F7E-CBF1-4833-A6F9-B6FD12D438CF}" srcOrd="0" destOrd="0" presId="urn:microsoft.com/office/officeart/2008/layout/LinedList"/>
    <dgm:cxn modelId="{D9F12B63-5125-4DC7-989D-207B0ED0424D}" type="presOf" srcId="{9847712B-EF48-4626-8752-7EAA2DB5B03D}" destId="{298E6B09-0FD3-46C5-899D-81875769E525}" srcOrd="0" destOrd="0" presId="urn:microsoft.com/office/officeart/2008/layout/LinedList"/>
    <dgm:cxn modelId="{7B06C492-FCB3-4955-A0EE-0F9D243AC1C3}" type="presOf" srcId="{7865B976-40FB-4EB1-8344-F1962C1E24C0}" destId="{450354DA-FACD-4AAF-8138-114685AD15B7}" srcOrd="0" destOrd="0" presId="urn:microsoft.com/office/officeart/2008/layout/LinedList"/>
    <dgm:cxn modelId="{16BE3A1E-6A30-495B-9485-22852CAE2C5B}" srcId="{40642A95-E52B-487F-B424-F6E05352F2DF}" destId="{8F133423-E23B-45B1-81C5-330460C9A03E}" srcOrd="1" destOrd="0" parTransId="{09C2D256-8EA2-4B71-B98A-51B0A700FF8F}" sibTransId="{783F0C5F-DF77-4D0A-A606-010DA4A4EE8B}"/>
    <dgm:cxn modelId="{0A0036DE-4AAD-46DC-9EE3-A74EA73BCC8B}" type="presOf" srcId="{0EBCF8EB-7E38-410F-A5BE-42C5D3D8052C}" destId="{BC93DB91-7607-447D-9664-00FF032CFAEB}" srcOrd="0" destOrd="0" presId="urn:microsoft.com/office/officeart/2008/layout/LinedList"/>
    <dgm:cxn modelId="{00D4D232-B257-4072-B006-93DD81B2C65D}" type="presOf" srcId="{8F133423-E23B-45B1-81C5-330460C9A03E}" destId="{26DF6543-20A4-47A3-8F01-0E8AB206DE53}" srcOrd="0" destOrd="0" presId="urn:microsoft.com/office/officeart/2008/layout/LinedList"/>
    <dgm:cxn modelId="{572D0D8B-E19D-428B-851F-0CB0CD823AB4}" type="presOf" srcId="{26431FD6-2FFB-4D72-BF1A-9CEBD742EE60}" destId="{69DA6E01-C5AD-4D26-9413-58277D2E5251}" srcOrd="0" destOrd="0" presId="urn:microsoft.com/office/officeart/2008/layout/LinedList"/>
    <dgm:cxn modelId="{29BA248F-DC7A-4159-A150-80B437037A95}" srcId="{40642A95-E52B-487F-B424-F6E05352F2DF}" destId="{C7AF2F30-C155-4F16-8B8C-C536E1053EA3}" srcOrd="2" destOrd="0" parTransId="{4FEED2B0-98F9-423B-A95B-82ABA1D476A8}" sibTransId="{3DB08386-F5DE-40C8-93C0-149309277119}"/>
    <dgm:cxn modelId="{37AE6D99-0A8E-4779-9921-4EE1BD68BA21}" type="presOf" srcId="{4D5D7F0E-2493-4554-BA56-2143981565D6}" destId="{509C2AE3-CBF6-434E-BB52-801DC82E4728}" srcOrd="0" destOrd="0" presId="urn:microsoft.com/office/officeart/2008/layout/LinedList"/>
    <dgm:cxn modelId="{872B6398-AA8A-47BB-BDE0-7E66A7E267A5}" srcId="{26431FD6-2FFB-4D72-BF1A-9CEBD742EE60}" destId="{40642A95-E52B-487F-B424-F6E05352F2DF}" srcOrd="0" destOrd="0" parTransId="{15188470-629C-4CC3-957C-213B2C089F04}" sibTransId="{0E972CF8-EBD3-41CD-9B17-BF663BDA8BAB}"/>
    <dgm:cxn modelId="{7A08A80A-294A-41CF-945E-E9AA353D72BA}" srcId="{40642A95-E52B-487F-B424-F6E05352F2DF}" destId="{9847712B-EF48-4626-8752-7EAA2DB5B03D}" srcOrd="4" destOrd="0" parTransId="{7E36A0B6-ED09-44F8-A4FA-D05EC8051E75}" sibTransId="{AACBE641-259E-4836-8553-A15848C8D808}"/>
    <dgm:cxn modelId="{BD73746D-6447-4E4C-8AF9-031A9668AB7D}" srcId="{40642A95-E52B-487F-B424-F6E05352F2DF}" destId="{67F0C9B6-CB71-4CBE-A55E-72BBC5F98EB1}" srcOrd="7" destOrd="0" parTransId="{E1B4D50B-C204-4CA7-95D8-4A8F6386117B}" sibTransId="{5FDCB29F-3698-4784-BE27-A03EC68C1C6C}"/>
    <dgm:cxn modelId="{5E05488C-E38A-4C9D-9FDA-C6275F5A8AEC}" type="presParOf" srcId="{69DA6E01-C5AD-4D26-9413-58277D2E5251}" destId="{EEFB74E8-3CD0-4B9A-8CE8-7D60B49CF43B}" srcOrd="0" destOrd="0" presId="urn:microsoft.com/office/officeart/2008/layout/LinedList"/>
    <dgm:cxn modelId="{2C2ABA0F-C907-41AF-94D7-07FBC832F05E}" type="presParOf" srcId="{69DA6E01-C5AD-4D26-9413-58277D2E5251}" destId="{82C35B11-B767-407A-874A-DB534CAFB86E}" srcOrd="1" destOrd="0" presId="urn:microsoft.com/office/officeart/2008/layout/LinedList"/>
    <dgm:cxn modelId="{6A474BCB-BE15-4541-BF9D-C8C8EF931D15}" type="presParOf" srcId="{82C35B11-B767-407A-874A-DB534CAFB86E}" destId="{2D0A9353-FDD8-4925-A63D-625533AAEA4E}" srcOrd="0" destOrd="0" presId="urn:microsoft.com/office/officeart/2008/layout/LinedList"/>
    <dgm:cxn modelId="{7A8F7FC3-C0E8-482D-8BFC-A1281BB6C813}" type="presParOf" srcId="{82C35B11-B767-407A-874A-DB534CAFB86E}" destId="{4F234210-7536-460B-947F-3329B30B951A}" srcOrd="1" destOrd="0" presId="urn:microsoft.com/office/officeart/2008/layout/LinedList"/>
    <dgm:cxn modelId="{267FF890-EC0E-4A1A-91DC-140C6420361F}" type="presParOf" srcId="{4F234210-7536-460B-947F-3329B30B951A}" destId="{626D55A2-F1ED-4287-AABD-0862FB1944E4}" srcOrd="0" destOrd="0" presId="urn:microsoft.com/office/officeart/2008/layout/LinedList"/>
    <dgm:cxn modelId="{A1C3EF01-5166-48AC-AFE3-8B8AC0C654DF}" type="presParOf" srcId="{4F234210-7536-460B-947F-3329B30B951A}" destId="{1D087EE9-9656-4DD8-8E98-9F5822F0842A}" srcOrd="1" destOrd="0" presId="urn:microsoft.com/office/officeart/2008/layout/LinedList"/>
    <dgm:cxn modelId="{0C305CCE-9190-4980-AA49-A779BEAFE156}" type="presParOf" srcId="{1D087EE9-9656-4DD8-8E98-9F5822F0842A}" destId="{F4F7B34E-2CF0-41AB-A704-589A7481816C}" srcOrd="0" destOrd="0" presId="urn:microsoft.com/office/officeart/2008/layout/LinedList"/>
    <dgm:cxn modelId="{3887B28F-FA9F-457E-90A0-D41B092CAB3B}" type="presParOf" srcId="{1D087EE9-9656-4DD8-8E98-9F5822F0842A}" destId="{450354DA-FACD-4AAF-8138-114685AD15B7}" srcOrd="1" destOrd="0" presId="urn:microsoft.com/office/officeart/2008/layout/LinedList"/>
    <dgm:cxn modelId="{CE09D277-67E5-4D02-BE1B-42626C946FD7}" type="presParOf" srcId="{1D087EE9-9656-4DD8-8E98-9F5822F0842A}" destId="{0108F8B0-32C7-4BA9-BA52-78454C7B1F07}" srcOrd="2" destOrd="0" presId="urn:microsoft.com/office/officeart/2008/layout/LinedList"/>
    <dgm:cxn modelId="{3D99C70C-6986-4AF2-8C46-43D077FD6688}" type="presParOf" srcId="{4F234210-7536-460B-947F-3329B30B951A}" destId="{93F8FC44-4731-4EBC-B478-A0DC510E3FBE}" srcOrd="2" destOrd="0" presId="urn:microsoft.com/office/officeart/2008/layout/LinedList"/>
    <dgm:cxn modelId="{6833A13C-E338-4935-8D1E-1B63109EEADC}" type="presParOf" srcId="{4F234210-7536-460B-947F-3329B30B951A}" destId="{720DD2FB-91BC-45C0-A598-3894467E5FF8}" srcOrd="3" destOrd="0" presId="urn:microsoft.com/office/officeart/2008/layout/LinedList"/>
    <dgm:cxn modelId="{4110B73F-4CB8-4F6D-89E5-2671F5C4FB6D}" type="presParOf" srcId="{4F234210-7536-460B-947F-3329B30B951A}" destId="{BB84CDBF-4D5B-4DB0-8A61-3F9F479F7CC3}" srcOrd="4" destOrd="0" presId="urn:microsoft.com/office/officeart/2008/layout/LinedList"/>
    <dgm:cxn modelId="{1BADB07F-1F33-4401-9014-D3CBDD866AEE}" type="presParOf" srcId="{BB84CDBF-4D5B-4DB0-8A61-3F9F479F7CC3}" destId="{3F685136-F683-48AE-930B-4DFAB5CAA493}" srcOrd="0" destOrd="0" presId="urn:microsoft.com/office/officeart/2008/layout/LinedList"/>
    <dgm:cxn modelId="{76E5D04E-71F8-4A49-B270-3C6F11A20BA2}" type="presParOf" srcId="{BB84CDBF-4D5B-4DB0-8A61-3F9F479F7CC3}" destId="{26DF6543-20A4-47A3-8F01-0E8AB206DE53}" srcOrd="1" destOrd="0" presId="urn:microsoft.com/office/officeart/2008/layout/LinedList"/>
    <dgm:cxn modelId="{4F4398A6-A6FC-4386-970E-E27424282255}" type="presParOf" srcId="{BB84CDBF-4D5B-4DB0-8A61-3F9F479F7CC3}" destId="{60C9CE5B-2629-4B91-8DE4-AC4A366EE70C}" srcOrd="2" destOrd="0" presId="urn:microsoft.com/office/officeart/2008/layout/LinedList"/>
    <dgm:cxn modelId="{B2730F65-7D9A-4197-B5B6-F1D90DA078E1}" type="presParOf" srcId="{4F234210-7536-460B-947F-3329B30B951A}" destId="{F5E94263-D819-414B-A066-E65B664FE946}" srcOrd="5" destOrd="0" presId="urn:microsoft.com/office/officeart/2008/layout/LinedList"/>
    <dgm:cxn modelId="{F4E1F69A-59B6-45BC-B4D5-2822A25EAC59}" type="presParOf" srcId="{4F234210-7536-460B-947F-3329B30B951A}" destId="{7455838A-38FA-49A3-BC6A-CFABDCAAF4F2}" srcOrd="6" destOrd="0" presId="urn:microsoft.com/office/officeart/2008/layout/LinedList"/>
    <dgm:cxn modelId="{71422AD6-56D1-473B-B873-AE43744DAB72}" type="presParOf" srcId="{4F234210-7536-460B-947F-3329B30B951A}" destId="{02778343-DE86-443F-B802-134E4CF99494}" srcOrd="7" destOrd="0" presId="urn:microsoft.com/office/officeart/2008/layout/LinedList"/>
    <dgm:cxn modelId="{0A7E5750-27CF-4AAE-BDDE-E36908FB3A6F}" type="presParOf" srcId="{02778343-DE86-443F-B802-134E4CF99494}" destId="{645007D4-C98F-4B06-A752-EBC31D3D715C}" srcOrd="0" destOrd="0" presId="urn:microsoft.com/office/officeart/2008/layout/LinedList"/>
    <dgm:cxn modelId="{9F521941-B523-472F-8A8C-724FD8436BCE}" type="presParOf" srcId="{02778343-DE86-443F-B802-134E4CF99494}" destId="{300515E4-75FD-4F85-88CF-51D6F5C38109}" srcOrd="1" destOrd="0" presId="urn:microsoft.com/office/officeart/2008/layout/LinedList"/>
    <dgm:cxn modelId="{CCC69402-EAFD-4589-8515-AC89C07EB149}" type="presParOf" srcId="{02778343-DE86-443F-B802-134E4CF99494}" destId="{696E2C18-DA92-4776-B9E9-631E75964E97}" srcOrd="2" destOrd="0" presId="urn:microsoft.com/office/officeart/2008/layout/LinedList"/>
    <dgm:cxn modelId="{CB3498A4-1AD5-479C-AB2E-FE80EB65F9F5}" type="presParOf" srcId="{4F234210-7536-460B-947F-3329B30B951A}" destId="{E3032DE7-9420-411A-871B-7C9360C73263}" srcOrd="8" destOrd="0" presId="urn:microsoft.com/office/officeart/2008/layout/LinedList"/>
    <dgm:cxn modelId="{62E10E57-8285-45D2-8083-3F20B85129CB}" type="presParOf" srcId="{4F234210-7536-460B-947F-3329B30B951A}" destId="{D7B0DC05-7FAF-4C33-86D4-973ED15C640D}" srcOrd="9" destOrd="0" presId="urn:microsoft.com/office/officeart/2008/layout/LinedList"/>
    <dgm:cxn modelId="{18BEAEA0-66A2-464E-AB42-10694CF06107}" type="presParOf" srcId="{4F234210-7536-460B-947F-3329B30B951A}" destId="{45B38B83-7E1F-41E0-BF3B-022521F27972}" srcOrd="10" destOrd="0" presId="urn:microsoft.com/office/officeart/2008/layout/LinedList"/>
    <dgm:cxn modelId="{B7E11EEF-8AB6-4BFB-90B7-E59D1508C1FB}" type="presParOf" srcId="{45B38B83-7E1F-41E0-BF3B-022521F27972}" destId="{0AB93BCA-AA35-47A9-AC12-CD9D7727370A}" srcOrd="0" destOrd="0" presId="urn:microsoft.com/office/officeart/2008/layout/LinedList"/>
    <dgm:cxn modelId="{26026B0E-02A6-4CB0-B3BB-2AB4FA213E34}" type="presParOf" srcId="{45B38B83-7E1F-41E0-BF3B-022521F27972}" destId="{A21BF487-4F4D-499D-934D-568FDF75526C}" srcOrd="1" destOrd="0" presId="urn:microsoft.com/office/officeart/2008/layout/LinedList"/>
    <dgm:cxn modelId="{0C8E3194-B8F8-4BA7-ACEE-9E82B9286605}" type="presParOf" srcId="{45B38B83-7E1F-41E0-BF3B-022521F27972}" destId="{3E7E316A-966D-4D02-ADBF-70D07B216298}" srcOrd="2" destOrd="0" presId="urn:microsoft.com/office/officeart/2008/layout/LinedList"/>
    <dgm:cxn modelId="{D7F619FA-9753-4164-9F33-2DAFADF259F6}" type="presParOf" srcId="{4F234210-7536-460B-947F-3329B30B951A}" destId="{4EA7A996-D685-4E22-BD65-38F8CBAACE1C}" srcOrd="11" destOrd="0" presId="urn:microsoft.com/office/officeart/2008/layout/LinedList"/>
    <dgm:cxn modelId="{F64326DE-E0E5-4925-B1BD-53E990B7C91C}" type="presParOf" srcId="{4F234210-7536-460B-947F-3329B30B951A}" destId="{94593C87-701A-441C-A585-16E25061A249}" srcOrd="12" destOrd="0" presId="urn:microsoft.com/office/officeart/2008/layout/LinedList"/>
    <dgm:cxn modelId="{2FF004F5-97F4-4AB3-B36E-AADC658D19B8}" type="presParOf" srcId="{4F234210-7536-460B-947F-3329B30B951A}" destId="{038E4E29-0749-47F4-A51E-DB1C93E62829}" srcOrd="13" destOrd="0" presId="urn:microsoft.com/office/officeart/2008/layout/LinedList"/>
    <dgm:cxn modelId="{3F52373C-B607-4861-905C-F8E1C22B48D7}" type="presParOf" srcId="{038E4E29-0749-47F4-A51E-DB1C93E62829}" destId="{0FA76685-52BE-47A9-9751-777B23832DE1}" srcOrd="0" destOrd="0" presId="urn:microsoft.com/office/officeart/2008/layout/LinedList"/>
    <dgm:cxn modelId="{528810E6-C0B2-42AD-97F3-68ECE2D83A76}" type="presParOf" srcId="{038E4E29-0749-47F4-A51E-DB1C93E62829}" destId="{298E6B09-0FD3-46C5-899D-81875769E525}" srcOrd="1" destOrd="0" presId="urn:microsoft.com/office/officeart/2008/layout/LinedList"/>
    <dgm:cxn modelId="{171C75DC-1CA6-42A3-AF1B-5CF5EE48372E}" type="presParOf" srcId="{038E4E29-0749-47F4-A51E-DB1C93E62829}" destId="{69CA8A92-9410-4E31-81A7-07548C00CE09}" srcOrd="2" destOrd="0" presId="urn:microsoft.com/office/officeart/2008/layout/LinedList"/>
    <dgm:cxn modelId="{7EC26F49-00AB-4793-9330-17769FF62CD8}" type="presParOf" srcId="{4F234210-7536-460B-947F-3329B30B951A}" destId="{2252D1C0-806A-42BB-8180-7ED5D2C2285D}" srcOrd="14" destOrd="0" presId="urn:microsoft.com/office/officeart/2008/layout/LinedList"/>
    <dgm:cxn modelId="{E62CC225-DBDA-4E92-AFA0-C06A652D84D9}" type="presParOf" srcId="{4F234210-7536-460B-947F-3329B30B951A}" destId="{37D4C1CA-C4DC-4B0A-916C-CF2BEEED7315}" srcOrd="15" destOrd="0" presId="urn:microsoft.com/office/officeart/2008/layout/LinedList"/>
    <dgm:cxn modelId="{4CBF3F62-8340-40DC-8666-8BE716A4C5C5}" type="presParOf" srcId="{4F234210-7536-460B-947F-3329B30B951A}" destId="{738A0498-9F21-44EE-B0F4-45ABC9C3B48E}" srcOrd="16" destOrd="0" presId="urn:microsoft.com/office/officeart/2008/layout/LinedList"/>
    <dgm:cxn modelId="{3263FDD9-10AB-4E28-95C0-23563DED938E}" type="presParOf" srcId="{738A0498-9F21-44EE-B0F4-45ABC9C3B48E}" destId="{083E0B1E-74BF-4E33-9C9A-3932847ECC6F}" srcOrd="0" destOrd="0" presId="urn:microsoft.com/office/officeart/2008/layout/LinedList"/>
    <dgm:cxn modelId="{79718F7E-2FAB-4F9F-AC87-1515382B9AF5}" type="presParOf" srcId="{738A0498-9F21-44EE-B0F4-45ABC9C3B48E}" destId="{BC93DB91-7607-447D-9664-00FF032CFAEB}" srcOrd="1" destOrd="0" presId="urn:microsoft.com/office/officeart/2008/layout/LinedList"/>
    <dgm:cxn modelId="{6090452A-64C7-49D0-BE76-2CC59FAC42DD}" type="presParOf" srcId="{738A0498-9F21-44EE-B0F4-45ABC9C3B48E}" destId="{0B18E933-6C0D-498F-A110-7D75036EC10F}" srcOrd="2" destOrd="0" presId="urn:microsoft.com/office/officeart/2008/layout/LinedList"/>
    <dgm:cxn modelId="{A45A8FDA-D909-478F-91C4-8ABB1BFA70FF}" type="presParOf" srcId="{4F234210-7536-460B-947F-3329B30B951A}" destId="{CAAA06DE-43EF-499D-A41B-6AE30BB7FB20}" srcOrd="17" destOrd="0" presId="urn:microsoft.com/office/officeart/2008/layout/LinedList"/>
    <dgm:cxn modelId="{1B581F7F-42B3-4A64-83C6-94B445FFF12D}" type="presParOf" srcId="{4F234210-7536-460B-947F-3329B30B951A}" destId="{D1886811-6CA8-4EFC-9E56-673646BC1F76}" srcOrd="18" destOrd="0" presId="urn:microsoft.com/office/officeart/2008/layout/LinedList"/>
    <dgm:cxn modelId="{AA65F8A1-7B50-45CB-9B38-8D281BA92CB4}" type="presParOf" srcId="{4F234210-7536-460B-947F-3329B30B951A}" destId="{A528E96A-467E-4A69-A1BE-73132FBA8C70}" srcOrd="19" destOrd="0" presId="urn:microsoft.com/office/officeart/2008/layout/LinedList"/>
    <dgm:cxn modelId="{74BD0F1B-FF57-492B-9C0A-09D6959B39E4}" type="presParOf" srcId="{A528E96A-467E-4A69-A1BE-73132FBA8C70}" destId="{6259C8A0-89D3-43E7-AE3A-77C55B0BAF98}" srcOrd="0" destOrd="0" presId="urn:microsoft.com/office/officeart/2008/layout/LinedList"/>
    <dgm:cxn modelId="{5134F390-9B8E-440F-8FAE-592496D97AC8}" type="presParOf" srcId="{A528E96A-467E-4A69-A1BE-73132FBA8C70}" destId="{509C2AE3-CBF6-434E-BB52-801DC82E4728}" srcOrd="1" destOrd="0" presId="urn:microsoft.com/office/officeart/2008/layout/LinedList"/>
    <dgm:cxn modelId="{335B7D56-5978-4884-944E-6EEDAF38EA2F}" type="presParOf" srcId="{A528E96A-467E-4A69-A1BE-73132FBA8C70}" destId="{CBE50C20-6413-4F7C-B18A-929EF37C529D}" srcOrd="2" destOrd="0" presId="urn:microsoft.com/office/officeart/2008/layout/LinedList"/>
    <dgm:cxn modelId="{144037EE-CB42-411D-8337-EDCB9F7BD657}" type="presParOf" srcId="{4F234210-7536-460B-947F-3329B30B951A}" destId="{40558285-72DF-4E33-9A3B-30AB6A7003D3}" srcOrd="20" destOrd="0" presId="urn:microsoft.com/office/officeart/2008/layout/LinedList"/>
    <dgm:cxn modelId="{6D3984CA-E354-4165-9467-D220DABD599D}" type="presParOf" srcId="{4F234210-7536-460B-947F-3329B30B951A}" destId="{9E3B4F2C-FFB6-40ED-B3AD-FAA9F8F9F0C8}" srcOrd="21" destOrd="0" presId="urn:microsoft.com/office/officeart/2008/layout/LinedList"/>
    <dgm:cxn modelId="{661D0592-D28A-49E2-B706-1687DDEB7009}" type="presParOf" srcId="{4F234210-7536-460B-947F-3329B30B951A}" destId="{561D6FBF-923A-4F48-9C77-64C9DFE73A08}" srcOrd="22" destOrd="0" presId="urn:microsoft.com/office/officeart/2008/layout/LinedList"/>
    <dgm:cxn modelId="{8C97D9BF-CDD4-40E9-AA31-9609B8FE9642}" type="presParOf" srcId="{561D6FBF-923A-4F48-9C77-64C9DFE73A08}" destId="{474A64DB-4B91-4BBC-B305-8A3680B16A59}" srcOrd="0" destOrd="0" presId="urn:microsoft.com/office/officeart/2008/layout/LinedList"/>
    <dgm:cxn modelId="{C70EDC09-4DDE-4DF9-A77C-7940A35BFB7A}" type="presParOf" srcId="{561D6FBF-923A-4F48-9C77-64C9DFE73A08}" destId="{9FBC3F7E-CBF1-4833-A6F9-B6FD12D438CF}" srcOrd="1" destOrd="0" presId="urn:microsoft.com/office/officeart/2008/layout/LinedList"/>
    <dgm:cxn modelId="{4120E21F-5610-4F96-B03A-2D0DCDA78299}" type="presParOf" srcId="{561D6FBF-923A-4F48-9C77-64C9DFE73A08}" destId="{CD78E7CA-DEEC-480B-8A95-B5CCEF3728F6}" srcOrd="2" destOrd="0" presId="urn:microsoft.com/office/officeart/2008/layout/LinedList"/>
    <dgm:cxn modelId="{DD6CA456-64DE-46B7-A0EB-3F629444605D}" type="presParOf" srcId="{4F234210-7536-460B-947F-3329B30B951A}" destId="{C8F3F887-42E2-4848-8CE8-C2AC9161A97C}" srcOrd="23" destOrd="0" presId="urn:microsoft.com/office/officeart/2008/layout/LinedList"/>
    <dgm:cxn modelId="{6ADECAD2-7551-44AB-8614-C01E2FF21A41}" type="presParOf" srcId="{4F234210-7536-460B-947F-3329B30B951A}" destId="{E47DD127-7DAF-4837-B868-3C1645072FF3}"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A65DB9-D385-44DB-B889-F7EB31745F8E}" type="doc">
      <dgm:prSet loTypeId="urn:microsoft.com/office/officeart/2008/layout/TitledPictureBlocks" loCatId="picture" qsTypeId="urn:microsoft.com/office/officeart/2005/8/quickstyle/simple1" qsCatId="simple" csTypeId="urn:microsoft.com/office/officeart/2005/8/colors/accent1_5" csCatId="accent1" phldr="1"/>
      <dgm:spPr/>
      <dgm:t>
        <a:bodyPr/>
        <a:lstStyle/>
        <a:p>
          <a:endParaRPr lang="en-CA"/>
        </a:p>
      </dgm:t>
    </dgm:pt>
    <dgm:pt modelId="{FC4A61F8-46A2-4872-95CA-041E094135EF}">
      <dgm:prSet phldrT="[Text]"/>
      <dgm:spPr/>
      <dgm:t>
        <a:bodyPr/>
        <a:lstStyle/>
        <a:p>
          <a:r>
            <a:rPr lang="en-US" smtClean="0"/>
            <a:t>Facebook Advertising</a:t>
          </a:r>
          <a:endParaRPr lang="en-CA"/>
        </a:p>
      </dgm:t>
    </dgm:pt>
    <dgm:pt modelId="{66C2511E-34EE-469E-8CF5-D3024F730995}" type="parTrans" cxnId="{D3821698-E8BD-4349-ADDC-489CF01C2FD8}">
      <dgm:prSet/>
      <dgm:spPr/>
      <dgm:t>
        <a:bodyPr/>
        <a:lstStyle/>
        <a:p>
          <a:endParaRPr lang="en-CA"/>
        </a:p>
      </dgm:t>
    </dgm:pt>
    <dgm:pt modelId="{10DD346A-A401-48B6-B343-0EC2938E8BB9}" type="sibTrans" cxnId="{D3821698-E8BD-4349-ADDC-489CF01C2FD8}">
      <dgm:prSet/>
      <dgm:spPr/>
      <dgm:t>
        <a:bodyPr/>
        <a:lstStyle/>
        <a:p>
          <a:endParaRPr lang="en-CA"/>
        </a:p>
      </dgm:t>
    </dgm:pt>
    <dgm:pt modelId="{80DB6600-F53E-48A6-A682-A0A58D97752D}">
      <dgm:prSet phldrT="[Text]" custT="1"/>
      <dgm:spPr/>
      <dgm:t>
        <a:bodyPr/>
        <a:lstStyle/>
        <a:p>
          <a:r>
            <a:rPr lang="en-US" sz="2800" smtClean="0"/>
            <a:t>Là công cụ quảng cáo phổ biến</a:t>
          </a:r>
          <a:endParaRPr lang="en-CA" sz="2800"/>
        </a:p>
      </dgm:t>
    </dgm:pt>
    <dgm:pt modelId="{F164104B-C65F-4D92-B294-2177E0DC38C2}" type="parTrans" cxnId="{B039562E-2785-48A6-8A1A-D309199AB4BA}">
      <dgm:prSet/>
      <dgm:spPr/>
      <dgm:t>
        <a:bodyPr/>
        <a:lstStyle/>
        <a:p>
          <a:endParaRPr lang="en-CA"/>
        </a:p>
      </dgm:t>
    </dgm:pt>
    <dgm:pt modelId="{5C8E362D-0B32-4602-9222-9D4C5A05601A}" type="sibTrans" cxnId="{B039562E-2785-48A6-8A1A-D309199AB4BA}">
      <dgm:prSet/>
      <dgm:spPr/>
      <dgm:t>
        <a:bodyPr/>
        <a:lstStyle/>
        <a:p>
          <a:endParaRPr lang="en-CA"/>
        </a:p>
      </dgm:t>
    </dgm:pt>
    <dgm:pt modelId="{1C308565-DDF4-461E-87CD-7C0A8CD0601A}">
      <dgm:prSet phldrT="[Text]" custT="1"/>
      <dgm:spPr/>
      <dgm:t>
        <a:bodyPr/>
        <a:lstStyle/>
        <a:p>
          <a:r>
            <a:rPr lang="en-US" sz="2800" smtClean="0"/>
            <a:t>Hiện thị trên trang cá nhân</a:t>
          </a:r>
          <a:endParaRPr lang="en-CA" sz="2800"/>
        </a:p>
      </dgm:t>
    </dgm:pt>
    <dgm:pt modelId="{F773C9EC-384E-4A7C-A7EC-D764FED9454A}" type="parTrans" cxnId="{5F135F26-6358-4CBC-8027-4AF755BA3428}">
      <dgm:prSet/>
      <dgm:spPr/>
      <dgm:t>
        <a:bodyPr/>
        <a:lstStyle/>
        <a:p>
          <a:endParaRPr lang="en-CA"/>
        </a:p>
      </dgm:t>
    </dgm:pt>
    <dgm:pt modelId="{3328E19E-4DC4-4133-8BC0-02427676B2BC}" type="sibTrans" cxnId="{5F135F26-6358-4CBC-8027-4AF755BA3428}">
      <dgm:prSet/>
      <dgm:spPr/>
      <dgm:t>
        <a:bodyPr/>
        <a:lstStyle/>
        <a:p>
          <a:endParaRPr lang="en-CA"/>
        </a:p>
      </dgm:t>
    </dgm:pt>
    <dgm:pt modelId="{86DB9D1D-F03B-4333-9FB9-5AAF84DDD9ED}">
      <dgm:prSet phldrT="[Text]" custT="1"/>
      <dgm:spPr/>
      <dgm:t>
        <a:bodyPr/>
        <a:lstStyle/>
        <a:p>
          <a:r>
            <a:rPr lang="en-US" sz="2800" smtClean="0"/>
            <a:t>Chi phí rẻ, dễ thực hiện</a:t>
          </a:r>
          <a:endParaRPr lang="en-CA" sz="2800"/>
        </a:p>
      </dgm:t>
    </dgm:pt>
    <dgm:pt modelId="{6EA2B2D6-7C2A-4D38-81B7-5EAB874AB689}" type="parTrans" cxnId="{114DE7C0-00D3-45E2-AE0B-D8F40766F07F}">
      <dgm:prSet/>
      <dgm:spPr/>
      <dgm:t>
        <a:bodyPr/>
        <a:lstStyle/>
        <a:p>
          <a:endParaRPr lang="en-CA"/>
        </a:p>
      </dgm:t>
    </dgm:pt>
    <dgm:pt modelId="{2CAA73A0-F4A5-4C82-9A3F-2CCBF105D6CB}" type="sibTrans" cxnId="{114DE7C0-00D3-45E2-AE0B-D8F40766F07F}">
      <dgm:prSet/>
      <dgm:spPr/>
      <dgm:t>
        <a:bodyPr/>
        <a:lstStyle/>
        <a:p>
          <a:endParaRPr lang="en-CA"/>
        </a:p>
      </dgm:t>
    </dgm:pt>
    <dgm:pt modelId="{C76E9083-8D1D-47D0-85CE-880A4718F896}" type="pres">
      <dgm:prSet presAssocID="{D3A65DB9-D385-44DB-B889-F7EB31745F8E}" presName="rootNode" presStyleCnt="0">
        <dgm:presLayoutVars>
          <dgm:chMax/>
          <dgm:chPref/>
          <dgm:dir/>
          <dgm:animLvl val="lvl"/>
        </dgm:presLayoutVars>
      </dgm:prSet>
      <dgm:spPr/>
      <dgm:t>
        <a:bodyPr/>
        <a:lstStyle/>
        <a:p>
          <a:endParaRPr lang="en-CA"/>
        </a:p>
      </dgm:t>
    </dgm:pt>
    <dgm:pt modelId="{A2FB0B9D-1661-454C-B8EC-5FB4983736ED}" type="pres">
      <dgm:prSet presAssocID="{FC4A61F8-46A2-4872-95CA-041E094135EF}" presName="composite" presStyleCnt="0"/>
      <dgm:spPr/>
    </dgm:pt>
    <dgm:pt modelId="{9B278EE1-6CF6-4B8E-934D-71272CBDCDC5}" type="pres">
      <dgm:prSet presAssocID="{FC4A61F8-46A2-4872-95CA-041E094135EF}" presName="ParentText" presStyleLbl="node1" presStyleIdx="0" presStyleCnt="1" custLinFactNeighborX="-30981" custLinFactNeighborY="13336">
        <dgm:presLayoutVars>
          <dgm:chMax val="1"/>
          <dgm:chPref val="1"/>
          <dgm:bulletEnabled val="1"/>
        </dgm:presLayoutVars>
      </dgm:prSet>
      <dgm:spPr/>
      <dgm:t>
        <a:bodyPr/>
        <a:lstStyle/>
        <a:p>
          <a:endParaRPr lang="en-CA"/>
        </a:p>
      </dgm:t>
    </dgm:pt>
    <dgm:pt modelId="{FD0D5C0F-447D-40C4-B6EB-480A585554FC}" type="pres">
      <dgm:prSet presAssocID="{FC4A61F8-46A2-4872-95CA-041E094135EF}" presName="Image" presStyleLbl="bgImgPlace1" presStyleIdx="0" presStyleCnt="1" custScaleX="144013" custScaleY="106339" custLinFactNeighborX="-26817" custLinFactNeighborY="3836"/>
      <dgm:spPr>
        <a:blipFill rotWithShape="1">
          <a:blip xmlns:r="http://schemas.openxmlformats.org/officeDocument/2006/relationships" r:embed="rId1"/>
          <a:stretch>
            <a:fillRect/>
          </a:stretch>
        </a:blipFill>
      </dgm:spPr>
    </dgm:pt>
    <dgm:pt modelId="{9A10A9D2-6A94-4AA1-8359-F1FEDDCF7A3C}" type="pres">
      <dgm:prSet presAssocID="{FC4A61F8-46A2-4872-95CA-041E094135EF}" presName="ChildText" presStyleLbl="fgAcc1" presStyleIdx="0" presStyleCnt="1" custScaleX="125245" custScaleY="183327" custLinFactNeighborX="41922" custLinFactNeighborY="11498">
        <dgm:presLayoutVars>
          <dgm:chMax val="0"/>
          <dgm:chPref val="0"/>
          <dgm:bulletEnabled val="1"/>
        </dgm:presLayoutVars>
      </dgm:prSet>
      <dgm:spPr/>
      <dgm:t>
        <a:bodyPr/>
        <a:lstStyle/>
        <a:p>
          <a:endParaRPr lang="en-CA"/>
        </a:p>
      </dgm:t>
    </dgm:pt>
  </dgm:ptLst>
  <dgm:cxnLst>
    <dgm:cxn modelId="{D3821698-E8BD-4349-ADDC-489CF01C2FD8}" srcId="{D3A65DB9-D385-44DB-B889-F7EB31745F8E}" destId="{FC4A61F8-46A2-4872-95CA-041E094135EF}" srcOrd="0" destOrd="0" parTransId="{66C2511E-34EE-469E-8CF5-D3024F730995}" sibTransId="{10DD346A-A401-48B6-B343-0EC2938E8BB9}"/>
    <dgm:cxn modelId="{B683D76D-B328-4D0A-A5DA-D7113C7DEC8B}" type="presOf" srcId="{86DB9D1D-F03B-4333-9FB9-5AAF84DDD9ED}" destId="{9A10A9D2-6A94-4AA1-8359-F1FEDDCF7A3C}" srcOrd="0" destOrd="2" presId="urn:microsoft.com/office/officeart/2008/layout/TitledPictureBlocks"/>
    <dgm:cxn modelId="{B039562E-2785-48A6-8A1A-D309199AB4BA}" srcId="{FC4A61F8-46A2-4872-95CA-041E094135EF}" destId="{80DB6600-F53E-48A6-A682-A0A58D97752D}" srcOrd="0" destOrd="0" parTransId="{F164104B-C65F-4D92-B294-2177E0DC38C2}" sibTransId="{5C8E362D-0B32-4602-9222-9D4C5A05601A}"/>
    <dgm:cxn modelId="{5B9AEF75-411B-4630-8030-5DCE34BD1D01}" type="presOf" srcId="{FC4A61F8-46A2-4872-95CA-041E094135EF}" destId="{9B278EE1-6CF6-4B8E-934D-71272CBDCDC5}" srcOrd="0" destOrd="0" presId="urn:microsoft.com/office/officeart/2008/layout/TitledPictureBlocks"/>
    <dgm:cxn modelId="{98D4C11F-31B1-441F-9648-3690DF935487}" type="presOf" srcId="{D3A65DB9-D385-44DB-B889-F7EB31745F8E}" destId="{C76E9083-8D1D-47D0-85CE-880A4718F896}" srcOrd="0" destOrd="0" presId="urn:microsoft.com/office/officeart/2008/layout/TitledPictureBlocks"/>
    <dgm:cxn modelId="{B21C3844-780C-456D-9C27-E2E4D816BD42}" type="presOf" srcId="{80DB6600-F53E-48A6-A682-A0A58D97752D}" destId="{9A10A9D2-6A94-4AA1-8359-F1FEDDCF7A3C}" srcOrd="0" destOrd="0" presId="urn:microsoft.com/office/officeart/2008/layout/TitledPictureBlocks"/>
    <dgm:cxn modelId="{3F319F63-3A44-4F4F-AF05-03A0BC3BB549}" type="presOf" srcId="{1C308565-DDF4-461E-87CD-7C0A8CD0601A}" destId="{9A10A9D2-6A94-4AA1-8359-F1FEDDCF7A3C}" srcOrd="0" destOrd="1" presId="urn:microsoft.com/office/officeart/2008/layout/TitledPictureBlocks"/>
    <dgm:cxn modelId="{5F135F26-6358-4CBC-8027-4AF755BA3428}" srcId="{FC4A61F8-46A2-4872-95CA-041E094135EF}" destId="{1C308565-DDF4-461E-87CD-7C0A8CD0601A}" srcOrd="1" destOrd="0" parTransId="{F773C9EC-384E-4A7C-A7EC-D764FED9454A}" sibTransId="{3328E19E-4DC4-4133-8BC0-02427676B2BC}"/>
    <dgm:cxn modelId="{114DE7C0-00D3-45E2-AE0B-D8F40766F07F}" srcId="{FC4A61F8-46A2-4872-95CA-041E094135EF}" destId="{86DB9D1D-F03B-4333-9FB9-5AAF84DDD9ED}" srcOrd="2" destOrd="0" parTransId="{6EA2B2D6-7C2A-4D38-81B7-5EAB874AB689}" sibTransId="{2CAA73A0-F4A5-4C82-9A3F-2CCBF105D6CB}"/>
    <dgm:cxn modelId="{FE29BED5-C1F0-4A32-AE0D-D64DB52F9518}" type="presParOf" srcId="{C76E9083-8D1D-47D0-85CE-880A4718F896}" destId="{A2FB0B9D-1661-454C-B8EC-5FB4983736ED}" srcOrd="0" destOrd="0" presId="urn:microsoft.com/office/officeart/2008/layout/TitledPictureBlocks"/>
    <dgm:cxn modelId="{AD8BCEC8-045D-4A93-8CA7-00022091E6A6}" type="presParOf" srcId="{A2FB0B9D-1661-454C-B8EC-5FB4983736ED}" destId="{9B278EE1-6CF6-4B8E-934D-71272CBDCDC5}" srcOrd="0" destOrd="0" presId="urn:microsoft.com/office/officeart/2008/layout/TitledPictureBlocks"/>
    <dgm:cxn modelId="{1D72E0F9-A34A-459D-9F39-E60B4BB7D5A8}" type="presParOf" srcId="{A2FB0B9D-1661-454C-B8EC-5FB4983736ED}" destId="{FD0D5C0F-447D-40C4-B6EB-480A585554FC}" srcOrd="1" destOrd="0" presId="urn:microsoft.com/office/officeart/2008/layout/TitledPictureBlocks"/>
    <dgm:cxn modelId="{7ED03737-8737-4D54-9252-70D473288171}" type="presParOf" srcId="{A2FB0B9D-1661-454C-B8EC-5FB4983736ED}" destId="{9A10A9D2-6A94-4AA1-8359-F1FEDDCF7A3C}"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2069EE-AB5C-4525-9B29-173A163DD599}" type="doc">
      <dgm:prSet loTypeId="urn:microsoft.com/office/officeart/2005/8/layout/list1" loCatId="list" qsTypeId="urn:microsoft.com/office/officeart/2005/8/quickstyle/3d1" qsCatId="3D" csTypeId="urn:microsoft.com/office/officeart/2005/8/colors/accent3_4" csCatId="accent3" phldr="1"/>
      <dgm:spPr/>
      <dgm:t>
        <a:bodyPr/>
        <a:lstStyle/>
        <a:p>
          <a:endParaRPr lang="en-CA"/>
        </a:p>
      </dgm:t>
    </dgm:pt>
    <dgm:pt modelId="{9C96317D-320B-4CFC-B4E8-0BC26E206EC0}">
      <dgm:prSet phldrT="[Text]" custT="1"/>
      <dgm:spPr/>
      <dgm:t>
        <a:bodyPr/>
        <a:lstStyle/>
        <a:p>
          <a:r>
            <a:rPr lang="en-US" sz="2800" smtClean="0"/>
            <a:t>Được ưa chuộng và phổ biến đặc biệt các doanh nghiệp vừa và nhỏ</a:t>
          </a:r>
          <a:endParaRPr lang="en-CA" sz="2800"/>
        </a:p>
      </dgm:t>
    </dgm:pt>
    <dgm:pt modelId="{BC7C1694-D770-48C4-84DB-5AFD2D844891}" type="parTrans" cxnId="{58DC8CA6-608D-462D-A373-A26BA59733FA}">
      <dgm:prSet/>
      <dgm:spPr/>
      <dgm:t>
        <a:bodyPr/>
        <a:lstStyle/>
        <a:p>
          <a:endParaRPr lang="en-CA"/>
        </a:p>
      </dgm:t>
    </dgm:pt>
    <dgm:pt modelId="{9699FD02-6F15-46FB-BC40-E12E5DD66DC4}" type="sibTrans" cxnId="{58DC8CA6-608D-462D-A373-A26BA59733FA}">
      <dgm:prSet/>
      <dgm:spPr/>
      <dgm:t>
        <a:bodyPr/>
        <a:lstStyle/>
        <a:p>
          <a:endParaRPr lang="en-CA"/>
        </a:p>
      </dgm:t>
    </dgm:pt>
    <dgm:pt modelId="{52CA50C0-412C-47A2-A286-51F5278BC808}">
      <dgm:prSet phldrT="[Text]" custT="1"/>
      <dgm:spPr/>
      <dgm:t>
        <a:bodyPr/>
        <a:lstStyle/>
        <a:p>
          <a:r>
            <a:rPr lang="en-US" sz="2800" smtClean="0"/>
            <a:t>Hình ảnh trực quan, sinh động. Thông tin chính xác và mang tính 2 chiều</a:t>
          </a:r>
          <a:endParaRPr lang="en-CA" sz="2800"/>
        </a:p>
      </dgm:t>
    </dgm:pt>
    <dgm:pt modelId="{291B7C62-F812-4555-A06E-AEF7D089799B}" type="parTrans" cxnId="{5B4AF08E-157C-4930-9377-E7818BE597F4}">
      <dgm:prSet/>
      <dgm:spPr/>
      <dgm:t>
        <a:bodyPr/>
        <a:lstStyle/>
        <a:p>
          <a:endParaRPr lang="en-CA"/>
        </a:p>
      </dgm:t>
    </dgm:pt>
    <dgm:pt modelId="{CC114DB3-4D3F-4C73-AE18-F9290E10370D}" type="sibTrans" cxnId="{5B4AF08E-157C-4930-9377-E7818BE597F4}">
      <dgm:prSet/>
      <dgm:spPr/>
      <dgm:t>
        <a:bodyPr/>
        <a:lstStyle/>
        <a:p>
          <a:endParaRPr lang="en-CA"/>
        </a:p>
      </dgm:t>
    </dgm:pt>
    <dgm:pt modelId="{E7E48C8C-2D2C-46E5-8206-6360C64CBC4E}">
      <dgm:prSet phldrT="[Text]" custT="1"/>
      <dgm:spPr/>
      <dgm:t>
        <a:bodyPr/>
        <a:lstStyle/>
        <a:p>
          <a:r>
            <a:rPr lang="en-US" sz="2800" smtClean="0"/>
            <a:t>Người tiêu dùng dễ dàng tìm kiếm, quan tâm và mua sắm nhiều hơn</a:t>
          </a:r>
          <a:endParaRPr lang="en-CA" sz="2800"/>
        </a:p>
      </dgm:t>
    </dgm:pt>
    <dgm:pt modelId="{AD9665C7-D082-442C-888B-C4DCDA582D01}" type="parTrans" cxnId="{F4113926-D046-453A-A892-F77A38700581}">
      <dgm:prSet/>
      <dgm:spPr/>
      <dgm:t>
        <a:bodyPr/>
        <a:lstStyle/>
        <a:p>
          <a:endParaRPr lang="en-CA"/>
        </a:p>
      </dgm:t>
    </dgm:pt>
    <dgm:pt modelId="{8A585E41-6EDC-406D-9760-35835C264B5A}" type="sibTrans" cxnId="{F4113926-D046-453A-A892-F77A38700581}">
      <dgm:prSet/>
      <dgm:spPr/>
      <dgm:t>
        <a:bodyPr/>
        <a:lstStyle/>
        <a:p>
          <a:endParaRPr lang="en-CA"/>
        </a:p>
      </dgm:t>
    </dgm:pt>
    <dgm:pt modelId="{98BC4CA3-D020-4D05-B089-8CE46AEDBB7E}" type="pres">
      <dgm:prSet presAssocID="{322069EE-AB5C-4525-9B29-173A163DD599}" presName="linear" presStyleCnt="0">
        <dgm:presLayoutVars>
          <dgm:dir/>
          <dgm:animLvl val="lvl"/>
          <dgm:resizeHandles val="exact"/>
        </dgm:presLayoutVars>
      </dgm:prSet>
      <dgm:spPr/>
      <dgm:t>
        <a:bodyPr/>
        <a:lstStyle/>
        <a:p>
          <a:endParaRPr lang="en-CA"/>
        </a:p>
      </dgm:t>
    </dgm:pt>
    <dgm:pt modelId="{38C29A83-E907-4D4C-9B61-948248248588}" type="pres">
      <dgm:prSet presAssocID="{9C96317D-320B-4CFC-B4E8-0BC26E206EC0}" presName="parentLin" presStyleCnt="0"/>
      <dgm:spPr/>
    </dgm:pt>
    <dgm:pt modelId="{566DCA71-439C-41C7-A62F-ECFCAB56158E}" type="pres">
      <dgm:prSet presAssocID="{9C96317D-320B-4CFC-B4E8-0BC26E206EC0}" presName="parentLeftMargin" presStyleLbl="node1" presStyleIdx="0" presStyleCnt="3"/>
      <dgm:spPr/>
      <dgm:t>
        <a:bodyPr/>
        <a:lstStyle/>
        <a:p>
          <a:endParaRPr lang="en-CA"/>
        </a:p>
      </dgm:t>
    </dgm:pt>
    <dgm:pt modelId="{FEF1706B-8C3B-4EA0-8CC2-B8D4F3177388}" type="pres">
      <dgm:prSet presAssocID="{9C96317D-320B-4CFC-B4E8-0BC26E206EC0}" presName="parentText" presStyleLbl="node1" presStyleIdx="0" presStyleCnt="3" custScaleX="121978">
        <dgm:presLayoutVars>
          <dgm:chMax val="0"/>
          <dgm:bulletEnabled val="1"/>
        </dgm:presLayoutVars>
      </dgm:prSet>
      <dgm:spPr/>
      <dgm:t>
        <a:bodyPr/>
        <a:lstStyle/>
        <a:p>
          <a:endParaRPr lang="en-CA"/>
        </a:p>
      </dgm:t>
    </dgm:pt>
    <dgm:pt modelId="{2B0AD2D2-1850-47F5-B6BD-01A259A9E226}" type="pres">
      <dgm:prSet presAssocID="{9C96317D-320B-4CFC-B4E8-0BC26E206EC0}" presName="negativeSpace" presStyleCnt="0"/>
      <dgm:spPr/>
    </dgm:pt>
    <dgm:pt modelId="{997CE529-5F79-4400-B84A-1D9660ED3079}" type="pres">
      <dgm:prSet presAssocID="{9C96317D-320B-4CFC-B4E8-0BC26E206EC0}" presName="childText" presStyleLbl="conFgAcc1" presStyleIdx="0" presStyleCnt="3">
        <dgm:presLayoutVars>
          <dgm:bulletEnabled val="1"/>
        </dgm:presLayoutVars>
      </dgm:prSet>
      <dgm:spPr/>
    </dgm:pt>
    <dgm:pt modelId="{8F667C8C-787E-4407-B549-4C4647077894}" type="pres">
      <dgm:prSet presAssocID="{9699FD02-6F15-46FB-BC40-E12E5DD66DC4}" presName="spaceBetweenRectangles" presStyleCnt="0"/>
      <dgm:spPr/>
    </dgm:pt>
    <dgm:pt modelId="{5AB9C7B6-97CB-4E9A-918C-B9F48E51AC40}" type="pres">
      <dgm:prSet presAssocID="{52CA50C0-412C-47A2-A286-51F5278BC808}" presName="parentLin" presStyleCnt="0"/>
      <dgm:spPr/>
    </dgm:pt>
    <dgm:pt modelId="{873A359E-11C1-4497-AE29-E9833AE6A9AA}" type="pres">
      <dgm:prSet presAssocID="{52CA50C0-412C-47A2-A286-51F5278BC808}" presName="parentLeftMargin" presStyleLbl="node1" presStyleIdx="0" presStyleCnt="3"/>
      <dgm:spPr/>
      <dgm:t>
        <a:bodyPr/>
        <a:lstStyle/>
        <a:p>
          <a:endParaRPr lang="en-CA"/>
        </a:p>
      </dgm:t>
    </dgm:pt>
    <dgm:pt modelId="{212E18F1-475E-4159-9F3C-B06E6AF03464}" type="pres">
      <dgm:prSet presAssocID="{52CA50C0-412C-47A2-A286-51F5278BC808}" presName="parentText" presStyleLbl="node1" presStyleIdx="1" presStyleCnt="3" custScaleX="121978">
        <dgm:presLayoutVars>
          <dgm:chMax val="0"/>
          <dgm:bulletEnabled val="1"/>
        </dgm:presLayoutVars>
      </dgm:prSet>
      <dgm:spPr/>
      <dgm:t>
        <a:bodyPr/>
        <a:lstStyle/>
        <a:p>
          <a:endParaRPr lang="en-CA"/>
        </a:p>
      </dgm:t>
    </dgm:pt>
    <dgm:pt modelId="{5695CDCA-22D8-475D-AC0F-A51BC28FC43C}" type="pres">
      <dgm:prSet presAssocID="{52CA50C0-412C-47A2-A286-51F5278BC808}" presName="negativeSpace" presStyleCnt="0"/>
      <dgm:spPr/>
    </dgm:pt>
    <dgm:pt modelId="{4A76EB64-9DBE-4BD6-AA88-D6A7F18956D2}" type="pres">
      <dgm:prSet presAssocID="{52CA50C0-412C-47A2-A286-51F5278BC808}" presName="childText" presStyleLbl="conFgAcc1" presStyleIdx="1" presStyleCnt="3">
        <dgm:presLayoutVars>
          <dgm:bulletEnabled val="1"/>
        </dgm:presLayoutVars>
      </dgm:prSet>
      <dgm:spPr/>
    </dgm:pt>
    <dgm:pt modelId="{F9DF2C10-7B57-4A4C-AAC8-929496A2712B}" type="pres">
      <dgm:prSet presAssocID="{CC114DB3-4D3F-4C73-AE18-F9290E10370D}" presName="spaceBetweenRectangles" presStyleCnt="0"/>
      <dgm:spPr/>
    </dgm:pt>
    <dgm:pt modelId="{72655088-ECBA-40A5-A791-7BAE4E45C46B}" type="pres">
      <dgm:prSet presAssocID="{E7E48C8C-2D2C-46E5-8206-6360C64CBC4E}" presName="parentLin" presStyleCnt="0"/>
      <dgm:spPr/>
    </dgm:pt>
    <dgm:pt modelId="{95D97CBB-5FA4-4CCF-A7B7-59390A5270E2}" type="pres">
      <dgm:prSet presAssocID="{E7E48C8C-2D2C-46E5-8206-6360C64CBC4E}" presName="parentLeftMargin" presStyleLbl="node1" presStyleIdx="1" presStyleCnt="3"/>
      <dgm:spPr/>
      <dgm:t>
        <a:bodyPr/>
        <a:lstStyle/>
        <a:p>
          <a:endParaRPr lang="en-CA"/>
        </a:p>
      </dgm:t>
    </dgm:pt>
    <dgm:pt modelId="{44B236AC-3C9B-4731-B19F-248FA7BD7749}" type="pres">
      <dgm:prSet presAssocID="{E7E48C8C-2D2C-46E5-8206-6360C64CBC4E}" presName="parentText" presStyleLbl="node1" presStyleIdx="2" presStyleCnt="3" custScaleX="121978">
        <dgm:presLayoutVars>
          <dgm:chMax val="0"/>
          <dgm:bulletEnabled val="1"/>
        </dgm:presLayoutVars>
      </dgm:prSet>
      <dgm:spPr/>
      <dgm:t>
        <a:bodyPr/>
        <a:lstStyle/>
        <a:p>
          <a:endParaRPr lang="en-CA"/>
        </a:p>
      </dgm:t>
    </dgm:pt>
    <dgm:pt modelId="{0C015A14-452E-4C0C-B157-8BA431B485E5}" type="pres">
      <dgm:prSet presAssocID="{E7E48C8C-2D2C-46E5-8206-6360C64CBC4E}" presName="negativeSpace" presStyleCnt="0"/>
      <dgm:spPr/>
    </dgm:pt>
    <dgm:pt modelId="{11D59533-5F16-4F64-B767-FC4887F35CEA}" type="pres">
      <dgm:prSet presAssocID="{E7E48C8C-2D2C-46E5-8206-6360C64CBC4E}" presName="childText" presStyleLbl="conFgAcc1" presStyleIdx="2" presStyleCnt="3">
        <dgm:presLayoutVars>
          <dgm:bulletEnabled val="1"/>
        </dgm:presLayoutVars>
      </dgm:prSet>
      <dgm:spPr/>
    </dgm:pt>
  </dgm:ptLst>
  <dgm:cxnLst>
    <dgm:cxn modelId="{5B4AF08E-157C-4930-9377-E7818BE597F4}" srcId="{322069EE-AB5C-4525-9B29-173A163DD599}" destId="{52CA50C0-412C-47A2-A286-51F5278BC808}" srcOrd="1" destOrd="0" parTransId="{291B7C62-F812-4555-A06E-AEF7D089799B}" sibTransId="{CC114DB3-4D3F-4C73-AE18-F9290E10370D}"/>
    <dgm:cxn modelId="{0D076091-86D1-4139-8B9B-5C3424A2C2A2}" type="presOf" srcId="{9C96317D-320B-4CFC-B4E8-0BC26E206EC0}" destId="{566DCA71-439C-41C7-A62F-ECFCAB56158E}" srcOrd="0" destOrd="0" presId="urn:microsoft.com/office/officeart/2005/8/layout/list1"/>
    <dgm:cxn modelId="{8B5FFE85-1F74-44DF-8D06-01C515978CB6}" type="presOf" srcId="{52CA50C0-412C-47A2-A286-51F5278BC808}" destId="{212E18F1-475E-4159-9F3C-B06E6AF03464}" srcOrd="1" destOrd="0" presId="urn:microsoft.com/office/officeart/2005/8/layout/list1"/>
    <dgm:cxn modelId="{5DF4B998-81C6-452D-84DD-0DF97265466A}" type="presOf" srcId="{E7E48C8C-2D2C-46E5-8206-6360C64CBC4E}" destId="{44B236AC-3C9B-4731-B19F-248FA7BD7749}" srcOrd="1" destOrd="0" presId="urn:microsoft.com/office/officeart/2005/8/layout/list1"/>
    <dgm:cxn modelId="{F4113926-D046-453A-A892-F77A38700581}" srcId="{322069EE-AB5C-4525-9B29-173A163DD599}" destId="{E7E48C8C-2D2C-46E5-8206-6360C64CBC4E}" srcOrd="2" destOrd="0" parTransId="{AD9665C7-D082-442C-888B-C4DCDA582D01}" sibTransId="{8A585E41-6EDC-406D-9760-35835C264B5A}"/>
    <dgm:cxn modelId="{58DC8CA6-608D-462D-A373-A26BA59733FA}" srcId="{322069EE-AB5C-4525-9B29-173A163DD599}" destId="{9C96317D-320B-4CFC-B4E8-0BC26E206EC0}" srcOrd="0" destOrd="0" parTransId="{BC7C1694-D770-48C4-84DB-5AFD2D844891}" sibTransId="{9699FD02-6F15-46FB-BC40-E12E5DD66DC4}"/>
    <dgm:cxn modelId="{F8755CB2-4A40-44B7-AD14-88B5FF54A495}" type="presOf" srcId="{9C96317D-320B-4CFC-B4E8-0BC26E206EC0}" destId="{FEF1706B-8C3B-4EA0-8CC2-B8D4F3177388}" srcOrd="1" destOrd="0" presId="urn:microsoft.com/office/officeart/2005/8/layout/list1"/>
    <dgm:cxn modelId="{F1D3C3AB-635E-45A7-A436-33A8673F5FC7}" type="presOf" srcId="{322069EE-AB5C-4525-9B29-173A163DD599}" destId="{98BC4CA3-D020-4D05-B089-8CE46AEDBB7E}" srcOrd="0" destOrd="0" presId="urn:microsoft.com/office/officeart/2005/8/layout/list1"/>
    <dgm:cxn modelId="{923858F8-7471-41A2-A16B-2DDE7CDE2F94}" type="presOf" srcId="{52CA50C0-412C-47A2-A286-51F5278BC808}" destId="{873A359E-11C1-4497-AE29-E9833AE6A9AA}" srcOrd="0" destOrd="0" presId="urn:microsoft.com/office/officeart/2005/8/layout/list1"/>
    <dgm:cxn modelId="{695AB0B4-299A-4499-B17E-4C05A5C93547}" type="presOf" srcId="{E7E48C8C-2D2C-46E5-8206-6360C64CBC4E}" destId="{95D97CBB-5FA4-4CCF-A7B7-59390A5270E2}" srcOrd="0" destOrd="0" presId="urn:microsoft.com/office/officeart/2005/8/layout/list1"/>
    <dgm:cxn modelId="{30B21324-2282-452E-8EAE-F83131C8364D}" type="presParOf" srcId="{98BC4CA3-D020-4D05-B089-8CE46AEDBB7E}" destId="{38C29A83-E907-4D4C-9B61-948248248588}" srcOrd="0" destOrd="0" presId="urn:microsoft.com/office/officeart/2005/8/layout/list1"/>
    <dgm:cxn modelId="{31C76911-D792-47E6-ABEA-2797306BB69F}" type="presParOf" srcId="{38C29A83-E907-4D4C-9B61-948248248588}" destId="{566DCA71-439C-41C7-A62F-ECFCAB56158E}" srcOrd="0" destOrd="0" presId="urn:microsoft.com/office/officeart/2005/8/layout/list1"/>
    <dgm:cxn modelId="{36F91D81-4E59-4881-AC47-1D43DCC2F220}" type="presParOf" srcId="{38C29A83-E907-4D4C-9B61-948248248588}" destId="{FEF1706B-8C3B-4EA0-8CC2-B8D4F3177388}" srcOrd="1" destOrd="0" presId="urn:microsoft.com/office/officeart/2005/8/layout/list1"/>
    <dgm:cxn modelId="{DF95DED9-5E36-4119-A9A7-7BDBBC3C62E5}" type="presParOf" srcId="{98BC4CA3-D020-4D05-B089-8CE46AEDBB7E}" destId="{2B0AD2D2-1850-47F5-B6BD-01A259A9E226}" srcOrd="1" destOrd="0" presId="urn:microsoft.com/office/officeart/2005/8/layout/list1"/>
    <dgm:cxn modelId="{05182504-EFE0-4E96-9652-6F1B326B7C0D}" type="presParOf" srcId="{98BC4CA3-D020-4D05-B089-8CE46AEDBB7E}" destId="{997CE529-5F79-4400-B84A-1D9660ED3079}" srcOrd="2" destOrd="0" presId="urn:microsoft.com/office/officeart/2005/8/layout/list1"/>
    <dgm:cxn modelId="{FF49157D-9D44-400B-9151-33DDA97CDEBC}" type="presParOf" srcId="{98BC4CA3-D020-4D05-B089-8CE46AEDBB7E}" destId="{8F667C8C-787E-4407-B549-4C4647077894}" srcOrd="3" destOrd="0" presId="urn:microsoft.com/office/officeart/2005/8/layout/list1"/>
    <dgm:cxn modelId="{7BA00A0E-C0F5-4FC3-BD77-BE46E1CDF4DE}" type="presParOf" srcId="{98BC4CA3-D020-4D05-B089-8CE46AEDBB7E}" destId="{5AB9C7B6-97CB-4E9A-918C-B9F48E51AC40}" srcOrd="4" destOrd="0" presId="urn:microsoft.com/office/officeart/2005/8/layout/list1"/>
    <dgm:cxn modelId="{5B09A1C0-AE94-4D76-8CB7-FCD96403AC82}" type="presParOf" srcId="{5AB9C7B6-97CB-4E9A-918C-B9F48E51AC40}" destId="{873A359E-11C1-4497-AE29-E9833AE6A9AA}" srcOrd="0" destOrd="0" presId="urn:microsoft.com/office/officeart/2005/8/layout/list1"/>
    <dgm:cxn modelId="{DDB12CBB-B625-47A6-AFC5-31DC1DB4C9EB}" type="presParOf" srcId="{5AB9C7B6-97CB-4E9A-918C-B9F48E51AC40}" destId="{212E18F1-475E-4159-9F3C-B06E6AF03464}" srcOrd="1" destOrd="0" presId="urn:microsoft.com/office/officeart/2005/8/layout/list1"/>
    <dgm:cxn modelId="{E7CF1F1C-13C9-4625-B43E-F3F73A891CB7}" type="presParOf" srcId="{98BC4CA3-D020-4D05-B089-8CE46AEDBB7E}" destId="{5695CDCA-22D8-475D-AC0F-A51BC28FC43C}" srcOrd="5" destOrd="0" presId="urn:microsoft.com/office/officeart/2005/8/layout/list1"/>
    <dgm:cxn modelId="{E8606A77-45D5-4EAE-8CD5-3EF4FD9E7640}" type="presParOf" srcId="{98BC4CA3-D020-4D05-B089-8CE46AEDBB7E}" destId="{4A76EB64-9DBE-4BD6-AA88-D6A7F18956D2}" srcOrd="6" destOrd="0" presId="urn:microsoft.com/office/officeart/2005/8/layout/list1"/>
    <dgm:cxn modelId="{4A527642-0A15-4365-9093-A5C9FCA901CE}" type="presParOf" srcId="{98BC4CA3-D020-4D05-B089-8CE46AEDBB7E}" destId="{F9DF2C10-7B57-4A4C-AAC8-929496A2712B}" srcOrd="7" destOrd="0" presId="urn:microsoft.com/office/officeart/2005/8/layout/list1"/>
    <dgm:cxn modelId="{4D4AE896-7A52-495F-BEC7-BEB0862A4291}" type="presParOf" srcId="{98BC4CA3-D020-4D05-B089-8CE46AEDBB7E}" destId="{72655088-ECBA-40A5-A791-7BAE4E45C46B}" srcOrd="8" destOrd="0" presId="urn:microsoft.com/office/officeart/2005/8/layout/list1"/>
    <dgm:cxn modelId="{1ED27BC1-8048-4DC6-9F37-46BD2FC7FF3D}" type="presParOf" srcId="{72655088-ECBA-40A5-A791-7BAE4E45C46B}" destId="{95D97CBB-5FA4-4CCF-A7B7-59390A5270E2}" srcOrd="0" destOrd="0" presId="urn:microsoft.com/office/officeart/2005/8/layout/list1"/>
    <dgm:cxn modelId="{9F71AF31-93D7-4F40-BE3C-76092C38F71A}" type="presParOf" srcId="{72655088-ECBA-40A5-A791-7BAE4E45C46B}" destId="{44B236AC-3C9B-4731-B19F-248FA7BD7749}" srcOrd="1" destOrd="0" presId="urn:microsoft.com/office/officeart/2005/8/layout/list1"/>
    <dgm:cxn modelId="{7F823B6D-8045-419E-8C7A-F59DB042654B}" type="presParOf" srcId="{98BC4CA3-D020-4D05-B089-8CE46AEDBB7E}" destId="{0C015A14-452E-4C0C-B157-8BA431B485E5}" srcOrd="9" destOrd="0" presId="urn:microsoft.com/office/officeart/2005/8/layout/list1"/>
    <dgm:cxn modelId="{5EFD9196-4BD2-4C44-9D54-694E7FEF297E}" type="presParOf" srcId="{98BC4CA3-D020-4D05-B089-8CE46AEDBB7E}" destId="{11D59533-5F16-4F64-B767-FC4887F35CE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C609AC-7E56-415F-A900-4E0B23C3289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AD5E5ABC-4B16-4338-A5DD-08FFFEFD38FF}">
      <dgm:prSet phldrT="[Text]" custT="1"/>
      <dgm:spPr/>
      <dgm:t>
        <a:bodyPr/>
        <a:lstStyle/>
        <a:p>
          <a:r>
            <a:rPr lang="en-US" sz="2800" smtClean="0"/>
            <a:t>Chú ý không chủ định</a:t>
          </a:r>
          <a:endParaRPr lang="en-CA" sz="2800"/>
        </a:p>
      </dgm:t>
    </dgm:pt>
    <dgm:pt modelId="{D0BD7DEE-8650-40E6-BFD6-A1E6E884CC69}" type="parTrans" cxnId="{E2122C4F-A4FC-43EC-B3CF-A3A7CF928FA5}">
      <dgm:prSet/>
      <dgm:spPr/>
      <dgm:t>
        <a:bodyPr/>
        <a:lstStyle/>
        <a:p>
          <a:endParaRPr lang="en-CA"/>
        </a:p>
      </dgm:t>
    </dgm:pt>
    <dgm:pt modelId="{B57D258D-C20D-49DD-865D-A3FFBDD96069}" type="sibTrans" cxnId="{E2122C4F-A4FC-43EC-B3CF-A3A7CF928FA5}">
      <dgm:prSet/>
      <dgm:spPr/>
      <dgm:t>
        <a:bodyPr/>
        <a:lstStyle/>
        <a:p>
          <a:endParaRPr lang="en-CA"/>
        </a:p>
      </dgm:t>
    </dgm:pt>
    <dgm:pt modelId="{76D54FE2-97FB-45D8-BA66-1355621444AF}">
      <dgm:prSet phldrT="[Text]" custT="1"/>
      <dgm:spPr/>
      <dgm:t>
        <a:bodyPr/>
        <a:lstStyle/>
        <a:p>
          <a:r>
            <a:rPr lang="en-US" sz="2800" smtClean="0"/>
            <a:t>Mau chóng</a:t>
          </a:r>
          <a:endParaRPr lang="en-CA" sz="2800"/>
        </a:p>
      </dgm:t>
    </dgm:pt>
    <dgm:pt modelId="{214034B9-B77C-458F-A337-C44B96935707}" type="parTrans" cxnId="{799892B1-62D0-4CD2-A8F6-DDF2EB92DC2F}">
      <dgm:prSet/>
      <dgm:spPr/>
      <dgm:t>
        <a:bodyPr/>
        <a:lstStyle/>
        <a:p>
          <a:endParaRPr lang="en-CA"/>
        </a:p>
      </dgm:t>
    </dgm:pt>
    <dgm:pt modelId="{3917563E-89E5-4822-9A7D-425066B7C194}" type="sibTrans" cxnId="{799892B1-62D0-4CD2-A8F6-DDF2EB92DC2F}">
      <dgm:prSet/>
      <dgm:spPr/>
      <dgm:t>
        <a:bodyPr/>
        <a:lstStyle/>
        <a:p>
          <a:endParaRPr lang="en-CA"/>
        </a:p>
      </dgm:t>
    </dgm:pt>
    <dgm:pt modelId="{77AC258E-49B1-400E-BF12-BA68228734FF}">
      <dgm:prSet phldrT="[Text]" custT="1"/>
      <dgm:spPr/>
      <dgm:t>
        <a:bodyPr/>
        <a:lstStyle/>
        <a:p>
          <a:r>
            <a:rPr lang="en-US" sz="2800" smtClean="0"/>
            <a:t>Xuất hiện từ lần đầu gặp</a:t>
          </a:r>
          <a:endParaRPr lang="en-CA" sz="2800"/>
        </a:p>
      </dgm:t>
    </dgm:pt>
    <dgm:pt modelId="{1DDC9DFF-B573-4B32-936E-AEEA9B4895C8}" type="parTrans" cxnId="{0615BDFA-DD55-496E-86F0-2738315C20E0}">
      <dgm:prSet/>
      <dgm:spPr/>
      <dgm:t>
        <a:bodyPr/>
        <a:lstStyle/>
        <a:p>
          <a:endParaRPr lang="en-CA"/>
        </a:p>
      </dgm:t>
    </dgm:pt>
    <dgm:pt modelId="{30C41420-83E6-4816-93DF-F1DF38C9D58B}" type="sibTrans" cxnId="{0615BDFA-DD55-496E-86F0-2738315C20E0}">
      <dgm:prSet/>
      <dgm:spPr/>
      <dgm:t>
        <a:bodyPr/>
        <a:lstStyle/>
        <a:p>
          <a:endParaRPr lang="en-CA"/>
        </a:p>
      </dgm:t>
    </dgm:pt>
    <dgm:pt modelId="{1F7C6061-67B7-4CA7-A044-CC4A73AC2BA8}">
      <dgm:prSet phldrT="[Text]" custT="1"/>
      <dgm:spPr/>
      <dgm:t>
        <a:bodyPr/>
        <a:lstStyle/>
        <a:p>
          <a:r>
            <a:rPr lang="en-US" sz="2800" smtClean="0"/>
            <a:t>Chú ý chủ định</a:t>
          </a:r>
          <a:endParaRPr lang="en-CA" sz="2800"/>
        </a:p>
      </dgm:t>
    </dgm:pt>
    <dgm:pt modelId="{BC10F7A5-A72A-4DB2-A3FF-EB72FAE9FFC0}" type="parTrans" cxnId="{1F694D85-B4A1-4707-A211-37063B11E4F1}">
      <dgm:prSet/>
      <dgm:spPr/>
      <dgm:t>
        <a:bodyPr/>
        <a:lstStyle/>
        <a:p>
          <a:endParaRPr lang="en-CA"/>
        </a:p>
      </dgm:t>
    </dgm:pt>
    <dgm:pt modelId="{F0184423-EB17-4F9D-BB76-2238D4B94165}" type="sibTrans" cxnId="{1F694D85-B4A1-4707-A211-37063B11E4F1}">
      <dgm:prSet/>
      <dgm:spPr/>
      <dgm:t>
        <a:bodyPr/>
        <a:lstStyle/>
        <a:p>
          <a:endParaRPr lang="en-CA"/>
        </a:p>
      </dgm:t>
    </dgm:pt>
    <dgm:pt modelId="{D354223D-A329-46BC-B982-CBAA7E514488}">
      <dgm:prSet phldrT="[Text]" custT="1"/>
      <dgm:spPr/>
      <dgm:t>
        <a:bodyPr/>
        <a:lstStyle/>
        <a:p>
          <a:r>
            <a:rPr lang="en-US" sz="2800" smtClean="0"/>
            <a:t>Có sự tác động lặp đi lặp lại</a:t>
          </a:r>
          <a:endParaRPr lang="en-CA" sz="2800"/>
        </a:p>
      </dgm:t>
    </dgm:pt>
    <dgm:pt modelId="{ED8FFB82-A9DC-4848-991D-1FCACE6D1EF7}" type="parTrans" cxnId="{49EE271A-50CF-4131-86B6-1ED2F5322AFC}">
      <dgm:prSet/>
      <dgm:spPr/>
      <dgm:t>
        <a:bodyPr/>
        <a:lstStyle/>
        <a:p>
          <a:endParaRPr lang="en-CA"/>
        </a:p>
      </dgm:t>
    </dgm:pt>
    <dgm:pt modelId="{8C9BB014-0877-4B54-BA79-090232218365}" type="sibTrans" cxnId="{49EE271A-50CF-4131-86B6-1ED2F5322AFC}">
      <dgm:prSet/>
      <dgm:spPr/>
      <dgm:t>
        <a:bodyPr/>
        <a:lstStyle/>
        <a:p>
          <a:endParaRPr lang="en-CA"/>
        </a:p>
      </dgm:t>
    </dgm:pt>
    <dgm:pt modelId="{29D78F95-FA69-496A-851E-5661FB38D0F7}">
      <dgm:prSet phldrT="[Text]" custT="1"/>
      <dgm:spPr/>
      <dgm:t>
        <a:bodyPr/>
        <a:lstStyle/>
        <a:p>
          <a:r>
            <a:rPr lang="en-US" sz="2800" smtClean="0"/>
            <a:t>Chú ý sau chủ định</a:t>
          </a:r>
          <a:endParaRPr lang="en-CA" sz="2800"/>
        </a:p>
      </dgm:t>
    </dgm:pt>
    <dgm:pt modelId="{D6784B22-329E-42EB-AAB2-6805F22F96E1}" type="parTrans" cxnId="{80BD742A-89FF-4104-A9E1-412C2F9C4F5E}">
      <dgm:prSet/>
      <dgm:spPr/>
      <dgm:t>
        <a:bodyPr/>
        <a:lstStyle/>
        <a:p>
          <a:endParaRPr lang="en-CA"/>
        </a:p>
      </dgm:t>
    </dgm:pt>
    <dgm:pt modelId="{D5B1EA6A-FEDA-4D64-8079-00060C37F5CF}" type="sibTrans" cxnId="{80BD742A-89FF-4104-A9E1-412C2F9C4F5E}">
      <dgm:prSet/>
      <dgm:spPr/>
      <dgm:t>
        <a:bodyPr/>
        <a:lstStyle/>
        <a:p>
          <a:endParaRPr lang="en-CA"/>
        </a:p>
      </dgm:t>
    </dgm:pt>
    <dgm:pt modelId="{50A2E884-DD52-41CF-AD57-342D50ABC2D3}">
      <dgm:prSet phldrT="[Text]" custT="1"/>
      <dgm:spPr/>
      <dgm:t>
        <a:bodyPr/>
        <a:lstStyle/>
        <a:p>
          <a:r>
            <a:rPr lang="en-US" sz="2800" smtClean="0"/>
            <a:t>Được duy trì ổn định</a:t>
          </a:r>
          <a:endParaRPr lang="en-CA" sz="2800"/>
        </a:p>
      </dgm:t>
    </dgm:pt>
    <dgm:pt modelId="{1E0DA7EA-9E4C-433B-B9F8-A1F99F394CDD}" type="parTrans" cxnId="{7C665E4E-5987-4A84-9D89-3DDC24135EBC}">
      <dgm:prSet/>
      <dgm:spPr/>
      <dgm:t>
        <a:bodyPr/>
        <a:lstStyle/>
        <a:p>
          <a:endParaRPr lang="en-CA"/>
        </a:p>
      </dgm:t>
    </dgm:pt>
    <dgm:pt modelId="{F8EE60E8-F4BA-4796-A100-67813E01BCB4}" type="sibTrans" cxnId="{7C665E4E-5987-4A84-9D89-3DDC24135EBC}">
      <dgm:prSet/>
      <dgm:spPr/>
      <dgm:t>
        <a:bodyPr/>
        <a:lstStyle/>
        <a:p>
          <a:endParaRPr lang="en-CA"/>
        </a:p>
      </dgm:t>
    </dgm:pt>
    <dgm:pt modelId="{FBE72F7E-34ED-4765-87A3-8D05BC29796A}">
      <dgm:prSet phldrT="[Text]" custT="1"/>
      <dgm:spPr/>
      <dgm:t>
        <a:bodyPr/>
        <a:lstStyle/>
        <a:p>
          <a:r>
            <a:rPr lang="en-US" sz="2800" smtClean="0"/>
            <a:t>Tập trung vào một đối tượng lâu hơn </a:t>
          </a:r>
          <a:endParaRPr lang="en-CA" sz="2800"/>
        </a:p>
      </dgm:t>
    </dgm:pt>
    <dgm:pt modelId="{80BE90EB-0F03-40EC-85CC-8B2CEA592C82}" type="parTrans" cxnId="{0AD231A8-36C9-4360-A82C-5668ADB25EE6}">
      <dgm:prSet/>
      <dgm:spPr/>
      <dgm:t>
        <a:bodyPr/>
        <a:lstStyle/>
        <a:p>
          <a:endParaRPr lang="en-CA"/>
        </a:p>
      </dgm:t>
    </dgm:pt>
    <dgm:pt modelId="{3EF4954F-5C54-4DB7-B9ED-72FC1B3C3514}" type="sibTrans" cxnId="{0AD231A8-36C9-4360-A82C-5668ADB25EE6}">
      <dgm:prSet/>
      <dgm:spPr/>
      <dgm:t>
        <a:bodyPr/>
        <a:lstStyle/>
        <a:p>
          <a:endParaRPr lang="en-CA"/>
        </a:p>
      </dgm:t>
    </dgm:pt>
    <dgm:pt modelId="{BC741FF1-61A5-4B8D-A6FE-453FD0AE7AC7}">
      <dgm:prSet phldrT="[Text]" custT="1"/>
      <dgm:spPr/>
      <dgm:t>
        <a:bodyPr/>
        <a:lstStyle/>
        <a:p>
          <a:r>
            <a:rPr lang="en-US" sz="2800" smtClean="0"/>
            <a:t>Không cần sự tác động</a:t>
          </a:r>
          <a:endParaRPr lang="en-CA" sz="2800"/>
        </a:p>
      </dgm:t>
    </dgm:pt>
    <dgm:pt modelId="{19D6398C-516A-4278-9516-F1847B697386}" type="parTrans" cxnId="{6DD07F10-3D43-4826-A8B9-BD5BC6B5BE6C}">
      <dgm:prSet/>
      <dgm:spPr/>
      <dgm:t>
        <a:bodyPr/>
        <a:lstStyle/>
        <a:p>
          <a:endParaRPr lang="en-CA"/>
        </a:p>
      </dgm:t>
    </dgm:pt>
    <dgm:pt modelId="{8BA602CF-C7B0-466A-A970-4BB1009B679D}" type="sibTrans" cxnId="{6DD07F10-3D43-4826-A8B9-BD5BC6B5BE6C}">
      <dgm:prSet/>
      <dgm:spPr/>
      <dgm:t>
        <a:bodyPr/>
        <a:lstStyle/>
        <a:p>
          <a:endParaRPr lang="en-CA"/>
        </a:p>
      </dgm:t>
    </dgm:pt>
    <dgm:pt modelId="{16399FFC-A572-4DCE-9C0B-AAA294A72424}" type="pres">
      <dgm:prSet presAssocID="{35C609AC-7E56-415F-A900-4E0B23C32890}" presName="Name0" presStyleCnt="0">
        <dgm:presLayoutVars>
          <dgm:dir/>
          <dgm:animLvl val="lvl"/>
          <dgm:resizeHandles val="exact"/>
        </dgm:presLayoutVars>
      </dgm:prSet>
      <dgm:spPr/>
    </dgm:pt>
    <dgm:pt modelId="{472D82CA-8A95-443A-A5C5-862CED8E8F02}" type="pres">
      <dgm:prSet presAssocID="{AD5E5ABC-4B16-4338-A5DD-08FFFEFD38FF}" presName="composite" presStyleCnt="0"/>
      <dgm:spPr/>
    </dgm:pt>
    <dgm:pt modelId="{A0DFF9B1-B2FA-431E-9A09-0029FC48C82F}" type="pres">
      <dgm:prSet presAssocID="{AD5E5ABC-4B16-4338-A5DD-08FFFEFD38FF}" presName="parTx" presStyleLbl="alignNode1" presStyleIdx="0" presStyleCnt="3">
        <dgm:presLayoutVars>
          <dgm:chMax val="0"/>
          <dgm:chPref val="0"/>
          <dgm:bulletEnabled val="1"/>
        </dgm:presLayoutVars>
      </dgm:prSet>
      <dgm:spPr/>
      <dgm:t>
        <a:bodyPr/>
        <a:lstStyle/>
        <a:p>
          <a:endParaRPr lang="en-CA"/>
        </a:p>
      </dgm:t>
    </dgm:pt>
    <dgm:pt modelId="{8E805317-2CD3-4204-8F13-7A2C93AF8993}" type="pres">
      <dgm:prSet presAssocID="{AD5E5ABC-4B16-4338-A5DD-08FFFEFD38FF}" presName="desTx" presStyleLbl="alignAccFollowNode1" presStyleIdx="0" presStyleCnt="3">
        <dgm:presLayoutVars>
          <dgm:bulletEnabled val="1"/>
        </dgm:presLayoutVars>
      </dgm:prSet>
      <dgm:spPr/>
      <dgm:t>
        <a:bodyPr/>
        <a:lstStyle/>
        <a:p>
          <a:endParaRPr lang="en-CA"/>
        </a:p>
      </dgm:t>
    </dgm:pt>
    <dgm:pt modelId="{1AC3C899-FB1C-4011-BD9C-B3E5702AE8D5}" type="pres">
      <dgm:prSet presAssocID="{B57D258D-C20D-49DD-865D-A3FFBDD96069}" presName="space" presStyleCnt="0"/>
      <dgm:spPr/>
    </dgm:pt>
    <dgm:pt modelId="{2C43FC3C-E5B5-4243-9EC5-5682E417B709}" type="pres">
      <dgm:prSet presAssocID="{1F7C6061-67B7-4CA7-A044-CC4A73AC2BA8}" presName="composite" presStyleCnt="0"/>
      <dgm:spPr/>
    </dgm:pt>
    <dgm:pt modelId="{CB5E2466-4619-45DB-AF24-B69599053D02}" type="pres">
      <dgm:prSet presAssocID="{1F7C6061-67B7-4CA7-A044-CC4A73AC2BA8}" presName="parTx" presStyleLbl="alignNode1" presStyleIdx="1" presStyleCnt="3">
        <dgm:presLayoutVars>
          <dgm:chMax val="0"/>
          <dgm:chPref val="0"/>
          <dgm:bulletEnabled val="1"/>
        </dgm:presLayoutVars>
      </dgm:prSet>
      <dgm:spPr/>
      <dgm:t>
        <a:bodyPr/>
        <a:lstStyle/>
        <a:p>
          <a:endParaRPr lang="en-CA"/>
        </a:p>
      </dgm:t>
    </dgm:pt>
    <dgm:pt modelId="{5A9567E4-4D28-4685-8F47-80BAE245F8FF}" type="pres">
      <dgm:prSet presAssocID="{1F7C6061-67B7-4CA7-A044-CC4A73AC2BA8}" presName="desTx" presStyleLbl="alignAccFollowNode1" presStyleIdx="1" presStyleCnt="3">
        <dgm:presLayoutVars>
          <dgm:bulletEnabled val="1"/>
        </dgm:presLayoutVars>
      </dgm:prSet>
      <dgm:spPr/>
      <dgm:t>
        <a:bodyPr/>
        <a:lstStyle/>
        <a:p>
          <a:endParaRPr lang="en-CA"/>
        </a:p>
      </dgm:t>
    </dgm:pt>
    <dgm:pt modelId="{0DDB05D7-D149-418D-8D07-32F3783136BB}" type="pres">
      <dgm:prSet presAssocID="{F0184423-EB17-4F9D-BB76-2238D4B94165}" presName="space" presStyleCnt="0"/>
      <dgm:spPr/>
    </dgm:pt>
    <dgm:pt modelId="{48B07F77-BD7C-493A-AA50-C2707013B66E}" type="pres">
      <dgm:prSet presAssocID="{29D78F95-FA69-496A-851E-5661FB38D0F7}" presName="composite" presStyleCnt="0"/>
      <dgm:spPr/>
    </dgm:pt>
    <dgm:pt modelId="{50885F44-481B-46F7-8725-4169A45FCE34}" type="pres">
      <dgm:prSet presAssocID="{29D78F95-FA69-496A-851E-5661FB38D0F7}" presName="parTx" presStyleLbl="alignNode1" presStyleIdx="2" presStyleCnt="3">
        <dgm:presLayoutVars>
          <dgm:chMax val="0"/>
          <dgm:chPref val="0"/>
          <dgm:bulletEnabled val="1"/>
        </dgm:presLayoutVars>
      </dgm:prSet>
      <dgm:spPr/>
      <dgm:t>
        <a:bodyPr/>
        <a:lstStyle/>
        <a:p>
          <a:endParaRPr lang="en-CA"/>
        </a:p>
      </dgm:t>
    </dgm:pt>
    <dgm:pt modelId="{5E788CB4-A4DE-4266-B19B-A00F1338D6DA}" type="pres">
      <dgm:prSet presAssocID="{29D78F95-FA69-496A-851E-5661FB38D0F7}" presName="desTx" presStyleLbl="alignAccFollowNode1" presStyleIdx="2" presStyleCnt="3">
        <dgm:presLayoutVars>
          <dgm:bulletEnabled val="1"/>
        </dgm:presLayoutVars>
      </dgm:prSet>
      <dgm:spPr/>
      <dgm:t>
        <a:bodyPr/>
        <a:lstStyle/>
        <a:p>
          <a:endParaRPr lang="en-CA"/>
        </a:p>
      </dgm:t>
    </dgm:pt>
  </dgm:ptLst>
  <dgm:cxnLst>
    <dgm:cxn modelId="{C4227B83-A461-49C4-807A-F5D39DB6BE15}" type="presOf" srcId="{1F7C6061-67B7-4CA7-A044-CC4A73AC2BA8}" destId="{CB5E2466-4619-45DB-AF24-B69599053D02}" srcOrd="0" destOrd="0" presId="urn:microsoft.com/office/officeart/2005/8/layout/hList1"/>
    <dgm:cxn modelId="{B87BB083-AF1D-4EE7-993A-AC8D672BD264}" type="presOf" srcId="{76D54FE2-97FB-45D8-BA66-1355621444AF}" destId="{8E805317-2CD3-4204-8F13-7A2C93AF8993}" srcOrd="0" destOrd="0" presId="urn:microsoft.com/office/officeart/2005/8/layout/hList1"/>
    <dgm:cxn modelId="{B466DEEB-9AC2-42C9-ADBE-BB4B11275D0A}" type="presOf" srcId="{50A2E884-DD52-41CF-AD57-342D50ABC2D3}" destId="{5E788CB4-A4DE-4266-B19B-A00F1338D6DA}" srcOrd="0" destOrd="0" presId="urn:microsoft.com/office/officeart/2005/8/layout/hList1"/>
    <dgm:cxn modelId="{721C271F-9553-4704-9AE2-9E7D93D19E60}" type="presOf" srcId="{BC741FF1-61A5-4B8D-A6FE-453FD0AE7AC7}" destId="{5E788CB4-A4DE-4266-B19B-A00F1338D6DA}" srcOrd="0" destOrd="1" presId="urn:microsoft.com/office/officeart/2005/8/layout/hList1"/>
    <dgm:cxn modelId="{0AD231A8-36C9-4360-A82C-5668ADB25EE6}" srcId="{1F7C6061-67B7-4CA7-A044-CC4A73AC2BA8}" destId="{FBE72F7E-34ED-4765-87A3-8D05BC29796A}" srcOrd="1" destOrd="0" parTransId="{80BE90EB-0F03-40EC-85CC-8B2CEA592C82}" sibTransId="{3EF4954F-5C54-4DB7-B9ED-72FC1B3C3514}"/>
    <dgm:cxn modelId="{0E8DFF1C-1CA7-46F7-8F8B-9A7D07D9385D}" type="presOf" srcId="{D354223D-A329-46BC-B982-CBAA7E514488}" destId="{5A9567E4-4D28-4685-8F47-80BAE245F8FF}" srcOrd="0" destOrd="0" presId="urn:microsoft.com/office/officeart/2005/8/layout/hList1"/>
    <dgm:cxn modelId="{49EE271A-50CF-4131-86B6-1ED2F5322AFC}" srcId="{1F7C6061-67B7-4CA7-A044-CC4A73AC2BA8}" destId="{D354223D-A329-46BC-B982-CBAA7E514488}" srcOrd="0" destOrd="0" parTransId="{ED8FFB82-A9DC-4848-991D-1FCACE6D1EF7}" sibTransId="{8C9BB014-0877-4B54-BA79-090232218365}"/>
    <dgm:cxn modelId="{80BD742A-89FF-4104-A9E1-412C2F9C4F5E}" srcId="{35C609AC-7E56-415F-A900-4E0B23C32890}" destId="{29D78F95-FA69-496A-851E-5661FB38D0F7}" srcOrd="2" destOrd="0" parTransId="{D6784B22-329E-42EB-AAB2-6805F22F96E1}" sibTransId="{D5B1EA6A-FEDA-4D64-8079-00060C37F5CF}"/>
    <dgm:cxn modelId="{7B0D845E-7AFE-4F71-A36D-9B000707FF0F}" type="presOf" srcId="{35C609AC-7E56-415F-A900-4E0B23C32890}" destId="{16399FFC-A572-4DCE-9C0B-AAA294A72424}" srcOrd="0" destOrd="0" presId="urn:microsoft.com/office/officeart/2005/8/layout/hList1"/>
    <dgm:cxn modelId="{E2122C4F-A4FC-43EC-B3CF-A3A7CF928FA5}" srcId="{35C609AC-7E56-415F-A900-4E0B23C32890}" destId="{AD5E5ABC-4B16-4338-A5DD-08FFFEFD38FF}" srcOrd="0" destOrd="0" parTransId="{D0BD7DEE-8650-40E6-BFD6-A1E6E884CC69}" sibTransId="{B57D258D-C20D-49DD-865D-A3FFBDD96069}"/>
    <dgm:cxn modelId="{1F694D85-B4A1-4707-A211-37063B11E4F1}" srcId="{35C609AC-7E56-415F-A900-4E0B23C32890}" destId="{1F7C6061-67B7-4CA7-A044-CC4A73AC2BA8}" srcOrd="1" destOrd="0" parTransId="{BC10F7A5-A72A-4DB2-A3FF-EB72FAE9FFC0}" sibTransId="{F0184423-EB17-4F9D-BB76-2238D4B94165}"/>
    <dgm:cxn modelId="{6DD07F10-3D43-4826-A8B9-BD5BC6B5BE6C}" srcId="{29D78F95-FA69-496A-851E-5661FB38D0F7}" destId="{BC741FF1-61A5-4B8D-A6FE-453FD0AE7AC7}" srcOrd="1" destOrd="0" parTransId="{19D6398C-516A-4278-9516-F1847B697386}" sibTransId="{8BA602CF-C7B0-466A-A970-4BB1009B679D}"/>
    <dgm:cxn modelId="{EB667EA1-C68A-4A04-BBFC-D8AD783C0E0F}" type="presOf" srcId="{77AC258E-49B1-400E-BF12-BA68228734FF}" destId="{8E805317-2CD3-4204-8F13-7A2C93AF8993}" srcOrd="0" destOrd="1" presId="urn:microsoft.com/office/officeart/2005/8/layout/hList1"/>
    <dgm:cxn modelId="{4795713A-97B7-42AA-AD97-53BEAD15FC69}" type="presOf" srcId="{29D78F95-FA69-496A-851E-5661FB38D0F7}" destId="{50885F44-481B-46F7-8725-4169A45FCE34}" srcOrd="0" destOrd="0" presId="urn:microsoft.com/office/officeart/2005/8/layout/hList1"/>
    <dgm:cxn modelId="{CB039CC5-D40A-408E-8642-583BB5A367E9}" type="presOf" srcId="{FBE72F7E-34ED-4765-87A3-8D05BC29796A}" destId="{5A9567E4-4D28-4685-8F47-80BAE245F8FF}" srcOrd="0" destOrd="1" presId="urn:microsoft.com/office/officeart/2005/8/layout/hList1"/>
    <dgm:cxn modelId="{0615BDFA-DD55-496E-86F0-2738315C20E0}" srcId="{AD5E5ABC-4B16-4338-A5DD-08FFFEFD38FF}" destId="{77AC258E-49B1-400E-BF12-BA68228734FF}" srcOrd="1" destOrd="0" parTransId="{1DDC9DFF-B573-4B32-936E-AEEA9B4895C8}" sibTransId="{30C41420-83E6-4816-93DF-F1DF38C9D58B}"/>
    <dgm:cxn modelId="{7C665E4E-5987-4A84-9D89-3DDC24135EBC}" srcId="{29D78F95-FA69-496A-851E-5661FB38D0F7}" destId="{50A2E884-DD52-41CF-AD57-342D50ABC2D3}" srcOrd="0" destOrd="0" parTransId="{1E0DA7EA-9E4C-433B-B9F8-A1F99F394CDD}" sibTransId="{F8EE60E8-F4BA-4796-A100-67813E01BCB4}"/>
    <dgm:cxn modelId="{4CBC4F89-410C-4C5C-9C54-ED7ED6A374EB}" type="presOf" srcId="{AD5E5ABC-4B16-4338-A5DD-08FFFEFD38FF}" destId="{A0DFF9B1-B2FA-431E-9A09-0029FC48C82F}" srcOrd="0" destOrd="0" presId="urn:microsoft.com/office/officeart/2005/8/layout/hList1"/>
    <dgm:cxn modelId="{799892B1-62D0-4CD2-A8F6-DDF2EB92DC2F}" srcId="{AD5E5ABC-4B16-4338-A5DD-08FFFEFD38FF}" destId="{76D54FE2-97FB-45D8-BA66-1355621444AF}" srcOrd="0" destOrd="0" parTransId="{214034B9-B77C-458F-A337-C44B96935707}" sibTransId="{3917563E-89E5-4822-9A7D-425066B7C194}"/>
    <dgm:cxn modelId="{B3730E97-7061-4B29-90BC-CD1CBCCB817A}" type="presParOf" srcId="{16399FFC-A572-4DCE-9C0B-AAA294A72424}" destId="{472D82CA-8A95-443A-A5C5-862CED8E8F02}" srcOrd="0" destOrd="0" presId="urn:microsoft.com/office/officeart/2005/8/layout/hList1"/>
    <dgm:cxn modelId="{0F311625-3C78-435A-B9D6-89F1D12F053C}" type="presParOf" srcId="{472D82CA-8A95-443A-A5C5-862CED8E8F02}" destId="{A0DFF9B1-B2FA-431E-9A09-0029FC48C82F}" srcOrd="0" destOrd="0" presId="urn:microsoft.com/office/officeart/2005/8/layout/hList1"/>
    <dgm:cxn modelId="{0D8344CC-5B52-4098-95C6-705B07338F5F}" type="presParOf" srcId="{472D82CA-8A95-443A-A5C5-862CED8E8F02}" destId="{8E805317-2CD3-4204-8F13-7A2C93AF8993}" srcOrd="1" destOrd="0" presId="urn:microsoft.com/office/officeart/2005/8/layout/hList1"/>
    <dgm:cxn modelId="{9528A61E-D71A-4662-956C-A71D08D00D5A}" type="presParOf" srcId="{16399FFC-A572-4DCE-9C0B-AAA294A72424}" destId="{1AC3C899-FB1C-4011-BD9C-B3E5702AE8D5}" srcOrd="1" destOrd="0" presId="urn:microsoft.com/office/officeart/2005/8/layout/hList1"/>
    <dgm:cxn modelId="{1B58802C-E614-442A-8BFC-6B2B24D8C7D7}" type="presParOf" srcId="{16399FFC-A572-4DCE-9C0B-AAA294A72424}" destId="{2C43FC3C-E5B5-4243-9EC5-5682E417B709}" srcOrd="2" destOrd="0" presId="urn:microsoft.com/office/officeart/2005/8/layout/hList1"/>
    <dgm:cxn modelId="{E6CD6ECC-51A0-4B56-B29E-33133A30E42D}" type="presParOf" srcId="{2C43FC3C-E5B5-4243-9EC5-5682E417B709}" destId="{CB5E2466-4619-45DB-AF24-B69599053D02}" srcOrd="0" destOrd="0" presId="urn:microsoft.com/office/officeart/2005/8/layout/hList1"/>
    <dgm:cxn modelId="{6C14920E-A00E-4617-97B5-DE084A09A05A}" type="presParOf" srcId="{2C43FC3C-E5B5-4243-9EC5-5682E417B709}" destId="{5A9567E4-4D28-4685-8F47-80BAE245F8FF}" srcOrd="1" destOrd="0" presId="urn:microsoft.com/office/officeart/2005/8/layout/hList1"/>
    <dgm:cxn modelId="{6A16307D-720A-4208-A906-8BC00483D94D}" type="presParOf" srcId="{16399FFC-A572-4DCE-9C0B-AAA294A72424}" destId="{0DDB05D7-D149-418D-8D07-32F3783136BB}" srcOrd="3" destOrd="0" presId="urn:microsoft.com/office/officeart/2005/8/layout/hList1"/>
    <dgm:cxn modelId="{8E78C73A-4A2F-4920-B5EB-F03D1C4B603B}" type="presParOf" srcId="{16399FFC-A572-4DCE-9C0B-AAA294A72424}" destId="{48B07F77-BD7C-493A-AA50-C2707013B66E}" srcOrd="4" destOrd="0" presId="urn:microsoft.com/office/officeart/2005/8/layout/hList1"/>
    <dgm:cxn modelId="{B00AC9D7-867A-47BA-95EC-7EB6E1C72288}" type="presParOf" srcId="{48B07F77-BD7C-493A-AA50-C2707013B66E}" destId="{50885F44-481B-46F7-8725-4169A45FCE34}" srcOrd="0" destOrd="0" presId="urn:microsoft.com/office/officeart/2005/8/layout/hList1"/>
    <dgm:cxn modelId="{C5D30F34-D23D-431E-B0C6-D6F5454C3E23}" type="presParOf" srcId="{48B07F77-BD7C-493A-AA50-C2707013B66E}" destId="{5E788CB4-A4DE-4266-B19B-A00F1338D6D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11DD08-DBE8-41D0-A947-668255F41DAD}" type="doc">
      <dgm:prSet loTypeId="urn:microsoft.com/office/officeart/2005/8/layout/process1" loCatId="process" qsTypeId="urn:microsoft.com/office/officeart/2005/8/quickstyle/simple2" qsCatId="simple" csTypeId="urn:microsoft.com/office/officeart/2005/8/colors/accent2_5" csCatId="accent2" phldr="1"/>
      <dgm:spPr/>
    </dgm:pt>
    <dgm:pt modelId="{8CE0765B-FE61-4370-A64F-C424839A849B}">
      <dgm:prSet phldrT="[Text]" custT="1"/>
      <dgm:spPr/>
      <dgm:t>
        <a:bodyPr/>
        <a:lstStyle/>
        <a:p>
          <a:r>
            <a:rPr lang="en-US" sz="2800" smtClean="0"/>
            <a:t>Thông điệp quảng cáo</a:t>
          </a:r>
          <a:endParaRPr lang="en-CA" sz="2800"/>
        </a:p>
      </dgm:t>
    </dgm:pt>
    <dgm:pt modelId="{E912F1EF-4C4B-466F-A836-2294F718139E}" type="parTrans" cxnId="{AFC21735-93BE-4AD3-B9A9-5AE8C2409EF1}">
      <dgm:prSet/>
      <dgm:spPr/>
      <dgm:t>
        <a:bodyPr/>
        <a:lstStyle/>
        <a:p>
          <a:endParaRPr lang="en-CA"/>
        </a:p>
      </dgm:t>
    </dgm:pt>
    <dgm:pt modelId="{C4D5B869-5F08-442B-8B90-9F3666E9BBD1}" type="sibTrans" cxnId="{AFC21735-93BE-4AD3-B9A9-5AE8C2409EF1}">
      <dgm:prSet/>
      <dgm:spPr/>
      <dgm:t>
        <a:bodyPr/>
        <a:lstStyle/>
        <a:p>
          <a:endParaRPr lang="en-CA"/>
        </a:p>
      </dgm:t>
    </dgm:pt>
    <dgm:pt modelId="{1A1ECEFA-C0F0-4C35-8B2F-37A5F8675659}">
      <dgm:prSet phldrT="[Text]" custT="1"/>
      <dgm:spPr/>
      <dgm:t>
        <a:bodyPr/>
        <a:lstStyle/>
        <a:p>
          <a:r>
            <a:rPr lang="en-US" sz="2800" smtClean="0"/>
            <a:t>Chú ý</a:t>
          </a:r>
          <a:endParaRPr lang="en-CA" sz="2800"/>
        </a:p>
      </dgm:t>
    </dgm:pt>
    <dgm:pt modelId="{64621F81-299E-4798-9AF6-51BC91F53EE7}" type="parTrans" cxnId="{69BAFCE2-57DF-4B3D-A41F-91A232B8341B}">
      <dgm:prSet/>
      <dgm:spPr/>
      <dgm:t>
        <a:bodyPr/>
        <a:lstStyle/>
        <a:p>
          <a:endParaRPr lang="en-CA"/>
        </a:p>
      </dgm:t>
    </dgm:pt>
    <dgm:pt modelId="{C17FB1E4-4B93-4536-8FA1-677C5F2EC122}" type="sibTrans" cxnId="{69BAFCE2-57DF-4B3D-A41F-91A232B8341B}">
      <dgm:prSet/>
      <dgm:spPr/>
      <dgm:t>
        <a:bodyPr/>
        <a:lstStyle/>
        <a:p>
          <a:endParaRPr lang="en-CA"/>
        </a:p>
      </dgm:t>
    </dgm:pt>
    <dgm:pt modelId="{5872F4FD-638A-4333-A228-A9166B3248EE}">
      <dgm:prSet phldrT="[Text]" custT="1"/>
      <dgm:spPr/>
      <dgm:t>
        <a:bodyPr/>
        <a:lstStyle/>
        <a:p>
          <a:r>
            <a:rPr lang="en-US" sz="2800" smtClean="0"/>
            <a:t>Tiếp thu thông điệp</a:t>
          </a:r>
          <a:endParaRPr lang="en-CA" sz="2800"/>
        </a:p>
      </dgm:t>
    </dgm:pt>
    <dgm:pt modelId="{4AEA03E9-EB37-48C3-9864-CAB2784F1D99}" type="parTrans" cxnId="{5DEBE970-17D2-449B-BBED-0757829386B1}">
      <dgm:prSet/>
      <dgm:spPr/>
      <dgm:t>
        <a:bodyPr/>
        <a:lstStyle/>
        <a:p>
          <a:endParaRPr lang="en-CA"/>
        </a:p>
      </dgm:t>
    </dgm:pt>
    <dgm:pt modelId="{00EDB521-03C0-4A76-BEE6-AA8EB7D16CF7}" type="sibTrans" cxnId="{5DEBE970-17D2-449B-BBED-0757829386B1}">
      <dgm:prSet/>
      <dgm:spPr/>
      <dgm:t>
        <a:bodyPr/>
        <a:lstStyle/>
        <a:p>
          <a:endParaRPr lang="en-CA"/>
        </a:p>
      </dgm:t>
    </dgm:pt>
    <dgm:pt modelId="{A7F88749-0483-4CD0-90F5-5ABA80DEA4D1}" type="pres">
      <dgm:prSet presAssocID="{F911DD08-DBE8-41D0-A947-668255F41DAD}" presName="Name0" presStyleCnt="0">
        <dgm:presLayoutVars>
          <dgm:dir/>
          <dgm:resizeHandles val="exact"/>
        </dgm:presLayoutVars>
      </dgm:prSet>
      <dgm:spPr/>
    </dgm:pt>
    <dgm:pt modelId="{51ABA2EC-E719-4044-B774-C33259FCC5E9}" type="pres">
      <dgm:prSet presAssocID="{8CE0765B-FE61-4370-A64F-C424839A849B}" presName="node" presStyleLbl="node1" presStyleIdx="0" presStyleCnt="3">
        <dgm:presLayoutVars>
          <dgm:bulletEnabled val="1"/>
        </dgm:presLayoutVars>
      </dgm:prSet>
      <dgm:spPr/>
      <dgm:t>
        <a:bodyPr/>
        <a:lstStyle/>
        <a:p>
          <a:endParaRPr lang="en-CA"/>
        </a:p>
      </dgm:t>
    </dgm:pt>
    <dgm:pt modelId="{D8FC6617-0345-46AE-8612-21CC4946C364}" type="pres">
      <dgm:prSet presAssocID="{C4D5B869-5F08-442B-8B90-9F3666E9BBD1}" presName="sibTrans" presStyleLbl="sibTrans2D1" presStyleIdx="0" presStyleCnt="2"/>
      <dgm:spPr/>
    </dgm:pt>
    <dgm:pt modelId="{49909B90-7E69-4545-9653-5CE3BD770005}" type="pres">
      <dgm:prSet presAssocID="{C4D5B869-5F08-442B-8B90-9F3666E9BBD1}" presName="connectorText" presStyleLbl="sibTrans2D1" presStyleIdx="0" presStyleCnt="2"/>
      <dgm:spPr/>
    </dgm:pt>
    <dgm:pt modelId="{DD6E0B79-CA3D-45D2-93D7-E0AD4D7A739F}" type="pres">
      <dgm:prSet presAssocID="{1A1ECEFA-C0F0-4C35-8B2F-37A5F8675659}" presName="node" presStyleLbl="node1" presStyleIdx="1" presStyleCnt="3">
        <dgm:presLayoutVars>
          <dgm:bulletEnabled val="1"/>
        </dgm:presLayoutVars>
      </dgm:prSet>
      <dgm:spPr/>
      <dgm:t>
        <a:bodyPr/>
        <a:lstStyle/>
        <a:p>
          <a:endParaRPr lang="en-CA"/>
        </a:p>
      </dgm:t>
    </dgm:pt>
    <dgm:pt modelId="{C86C3D58-605A-488B-8C91-6BC2BFF37C06}" type="pres">
      <dgm:prSet presAssocID="{C17FB1E4-4B93-4536-8FA1-677C5F2EC122}" presName="sibTrans" presStyleLbl="sibTrans2D1" presStyleIdx="1" presStyleCnt="2"/>
      <dgm:spPr/>
    </dgm:pt>
    <dgm:pt modelId="{AD6537D2-C533-4EDE-B84D-958AFA4D8BC4}" type="pres">
      <dgm:prSet presAssocID="{C17FB1E4-4B93-4536-8FA1-677C5F2EC122}" presName="connectorText" presStyleLbl="sibTrans2D1" presStyleIdx="1" presStyleCnt="2"/>
      <dgm:spPr/>
    </dgm:pt>
    <dgm:pt modelId="{CF0922AB-1B14-4BF1-AF58-FC82461CA0DF}" type="pres">
      <dgm:prSet presAssocID="{5872F4FD-638A-4333-A228-A9166B3248EE}" presName="node" presStyleLbl="node1" presStyleIdx="2" presStyleCnt="3">
        <dgm:presLayoutVars>
          <dgm:bulletEnabled val="1"/>
        </dgm:presLayoutVars>
      </dgm:prSet>
      <dgm:spPr/>
      <dgm:t>
        <a:bodyPr/>
        <a:lstStyle/>
        <a:p>
          <a:endParaRPr lang="en-CA"/>
        </a:p>
      </dgm:t>
    </dgm:pt>
  </dgm:ptLst>
  <dgm:cxnLst>
    <dgm:cxn modelId="{69BAFCE2-57DF-4B3D-A41F-91A232B8341B}" srcId="{F911DD08-DBE8-41D0-A947-668255F41DAD}" destId="{1A1ECEFA-C0F0-4C35-8B2F-37A5F8675659}" srcOrd="1" destOrd="0" parTransId="{64621F81-299E-4798-9AF6-51BC91F53EE7}" sibTransId="{C17FB1E4-4B93-4536-8FA1-677C5F2EC122}"/>
    <dgm:cxn modelId="{ECFA2110-B2EF-4B17-8B23-CF69FAECFC91}" type="presOf" srcId="{C17FB1E4-4B93-4536-8FA1-677C5F2EC122}" destId="{C86C3D58-605A-488B-8C91-6BC2BFF37C06}" srcOrd="0" destOrd="0" presId="urn:microsoft.com/office/officeart/2005/8/layout/process1"/>
    <dgm:cxn modelId="{918DD2C7-943F-405B-AD5C-6BF21F20683C}" type="presOf" srcId="{8CE0765B-FE61-4370-A64F-C424839A849B}" destId="{51ABA2EC-E719-4044-B774-C33259FCC5E9}" srcOrd="0" destOrd="0" presId="urn:microsoft.com/office/officeart/2005/8/layout/process1"/>
    <dgm:cxn modelId="{51F058A5-9EAA-4550-BDC4-7C699753DF4B}" type="presOf" srcId="{1A1ECEFA-C0F0-4C35-8B2F-37A5F8675659}" destId="{DD6E0B79-CA3D-45D2-93D7-E0AD4D7A739F}" srcOrd="0" destOrd="0" presId="urn:microsoft.com/office/officeart/2005/8/layout/process1"/>
    <dgm:cxn modelId="{5DEBE970-17D2-449B-BBED-0757829386B1}" srcId="{F911DD08-DBE8-41D0-A947-668255F41DAD}" destId="{5872F4FD-638A-4333-A228-A9166B3248EE}" srcOrd="2" destOrd="0" parTransId="{4AEA03E9-EB37-48C3-9864-CAB2784F1D99}" sibTransId="{00EDB521-03C0-4A76-BEE6-AA8EB7D16CF7}"/>
    <dgm:cxn modelId="{9F271ADF-6301-4920-9EC3-F47BFF6993A5}" type="presOf" srcId="{5872F4FD-638A-4333-A228-A9166B3248EE}" destId="{CF0922AB-1B14-4BF1-AF58-FC82461CA0DF}" srcOrd="0" destOrd="0" presId="urn:microsoft.com/office/officeart/2005/8/layout/process1"/>
    <dgm:cxn modelId="{C8384AB2-2AC3-4EB3-BD24-90E1D50DD787}" type="presOf" srcId="{C4D5B869-5F08-442B-8B90-9F3666E9BBD1}" destId="{49909B90-7E69-4545-9653-5CE3BD770005}" srcOrd="1" destOrd="0" presId="urn:microsoft.com/office/officeart/2005/8/layout/process1"/>
    <dgm:cxn modelId="{0A1EA2E1-EA4A-46D7-96B3-D7421990DD96}" type="presOf" srcId="{C17FB1E4-4B93-4536-8FA1-677C5F2EC122}" destId="{AD6537D2-C533-4EDE-B84D-958AFA4D8BC4}" srcOrd="1" destOrd="0" presId="urn:microsoft.com/office/officeart/2005/8/layout/process1"/>
    <dgm:cxn modelId="{306E9444-73A7-4A61-9DBF-8A706CDED46F}" type="presOf" srcId="{F911DD08-DBE8-41D0-A947-668255F41DAD}" destId="{A7F88749-0483-4CD0-90F5-5ABA80DEA4D1}" srcOrd="0" destOrd="0" presId="urn:microsoft.com/office/officeart/2005/8/layout/process1"/>
    <dgm:cxn modelId="{AFC21735-93BE-4AD3-B9A9-5AE8C2409EF1}" srcId="{F911DD08-DBE8-41D0-A947-668255F41DAD}" destId="{8CE0765B-FE61-4370-A64F-C424839A849B}" srcOrd="0" destOrd="0" parTransId="{E912F1EF-4C4B-466F-A836-2294F718139E}" sibTransId="{C4D5B869-5F08-442B-8B90-9F3666E9BBD1}"/>
    <dgm:cxn modelId="{76668DA9-081E-49B8-8483-29917D460041}" type="presOf" srcId="{C4D5B869-5F08-442B-8B90-9F3666E9BBD1}" destId="{D8FC6617-0345-46AE-8612-21CC4946C364}" srcOrd="0" destOrd="0" presId="urn:microsoft.com/office/officeart/2005/8/layout/process1"/>
    <dgm:cxn modelId="{7CB73066-AD78-4F71-9ED6-24FC08F6FC6E}" type="presParOf" srcId="{A7F88749-0483-4CD0-90F5-5ABA80DEA4D1}" destId="{51ABA2EC-E719-4044-B774-C33259FCC5E9}" srcOrd="0" destOrd="0" presId="urn:microsoft.com/office/officeart/2005/8/layout/process1"/>
    <dgm:cxn modelId="{674A413E-FA74-410B-B1A5-232C6F0270EE}" type="presParOf" srcId="{A7F88749-0483-4CD0-90F5-5ABA80DEA4D1}" destId="{D8FC6617-0345-46AE-8612-21CC4946C364}" srcOrd="1" destOrd="0" presId="urn:microsoft.com/office/officeart/2005/8/layout/process1"/>
    <dgm:cxn modelId="{30200E1F-6E7A-4BF6-8781-62F7859BD296}" type="presParOf" srcId="{D8FC6617-0345-46AE-8612-21CC4946C364}" destId="{49909B90-7E69-4545-9653-5CE3BD770005}" srcOrd="0" destOrd="0" presId="urn:microsoft.com/office/officeart/2005/8/layout/process1"/>
    <dgm:cxn modelId="{4FB7AED6-CEF5-46A3-A4C0-0E706F05D099}" type="presParOf" srcId="{A7F88749-0483-4CD0-90F5-5ABA80DEA4D1}" destId="{DD6E0B79-CA3D-45D2-93D7-E0AD4D7A739F}" srcOrd="2" destOrd="0" presId="urn:microsoft.com/office/officeart/2005/8/layout/process1"/>
    <dgm:cxn modelId="{4CF4AC01-5D1E-4203-B5AF-FA3253F9DD45}" type="presParOf" srcId="{A7F88749-0483-4CD0-90F5-5ABA80DEA4D1}" destId="{C86C3D58-605A-488B-8C91-6BC2BFF37C06}" srcOrd="3" destOrd="0" presId="urn:microsoft.com/office/officeart/2005/8/layout/process1"/>
    <dgm:cxn modelId="{0815B26D-A274-4F73-92C2-0524964A5C93}" type="presParOf" srcId="{C86C3D58-605A-488B-8C91-6BC2BFF37C06}" destId="{AD6537D2-C533-4EDE-B84D-958AFA4D8BC4}" srcOrd="0" destOrd="0" presId="urn:microsoft.com/office/officeart/2005/8/layout/process1"/>
    <dgm:cxn modelId="{336B6371-90AE-4E92-A1FC-DCA3448F6CEE}" type="presParOf" srcId="{A7F88749-0483-4CD0-90F5-5ABA80DEA4D1}" destId="{CF0922AB-1B14-4BF1-AF58-FC82461CA0DF}"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4C5B161-CF89-4C27-9AB1-3ACD33BA6D74}" type="doc">
      <dgm:prSet loTypeId="urn:microsoft.com/office/officeart/2008/layout/LinedList" loCatId="list" qsTypeId="urn:microsoft.com/office/officeart/2005/8/quickstyle/simple1" qsCatId="simple" csTypeId="urn:microsoft.com/office/officeart/2005/8/colors/accent1_4" csCatId="accent1" phldr="1"/>
      <dgm:spPr/>
      <dgm:t>
        <a:bodyPr/>
        <a:lstStyle/>
        <a:p>
          <a:endParaRPr lang="en-CA"/>
        </a:p>
      </dgm:t>
    </dgm:pt>
    <dgm:pt modelId="{DB26DB7D-D72F-4BA8-977B-A08668CB988C}">
      <dgm:prSet phldrT="[Text]" custT="1"/>
      <dgm:spPr/>
      <dgm:t>
        <a:bodyPr/>
        <a:lstStyle/>
        <a:p>
          <a:r>
            <a:rPr lang="en-US" sz="3200" b="1" smtClean="0">
              <a:solidFill>
                <a:schemeClr val="bg2"/>
              </a:solidFill>
            </a:rPr>
            <a:t>Các yếu tố tác động đến sự chú ý</a:t>
          </a:r>
          <a:endParaRPr lang="en-CA" sz="3200" b="1">
            <a:solidFill>
              <a:schemeClr val="bg2"/>
            </a:solidFill>
          </a:endParaRPr>
        </a:p>
      </dgm:t>
    </dgm:pt>
    <dgm:pt modelId="{16904EBD-E520-47C8-8747-21D8F5592BEF}" type="parTrans" cxnId="{3AE4DD12-71C8-4201-A053-4AD996E559A7}">
      <dgm:prSet/>
      <dgm:spPr/>
      <dgm:t>
        <a:bodyPr/>
        <a:lstStyle/>
        <a:p>
          <a:endParaRPr lang="en-CA"/>
        </a:p>
      </dgm:t>
    </dgm:pt>
    <dgm:pt modelId="{533C3DC8-84F6-4AB3-A8C0-C24C777C56DF}" type="sibTrans" cxnId="{3AE4DD12-71C8-4201-A053-4AD996E559A7}">
      <dgm:prSet/>
      <dgm:spPr/>
      <dgm:t>
        <a:bodyPr/>
        <a:lstStyle/>
        <a:p>
          <a:endParaRPr lang="en-CA"/>
        </a:p>
      </dgm:t>
    </dgm:pt>
    <dgm:pt modelId="{75EF3EDD-3956-44F2-AADC-75394CEE822C}">
      <dgm:prSet phldrT="[Text]" custT="1"/>
      <dgm:spPr/>
      <dgm:t>
        <a:bodyPr/>
        <a:lstStyle/>
        <a:p>
          <a:r>
            <a:rPr lang="en-US" sz="2800" smtClean="0">
              <a:solidFill>
                <a:schemeClr val="bg2"/>
              </a:solidFill>
            </a:rPr>
            <a:t>Người truyền tin</a:t>
          </a:r>
        </a:p>
      </dgm:t>
    </dgm:pt>
    <dgm:pt modelId="{60665579-79B3-4A35-AC54-07A979A3087D}" type="parTrans" cxnId="{72B96491-D1AC-420D-ACB5-303D230B6244}">
      <dgm:prSet/>
      <dgm:spPr/>
      <dgm:t>
        <a:bodyPr/>
        <a:lstStyle/>
        <a:p>
          <a:endParaRPr lang="en-CA"/>
        </a:p>
      </dgm:t>
    </dgm:pt>
    <dgm:pt modelId="{46963F5A-E7F7-490F-A4F5-FB7EB1B58722}" type="sibTrans" cxnId="{72B96491-D1AC-420D-ACB5-303D230B6244}">
      <dgm:prSet/>
      <dgm:spPr/>
      <dgm:t>
        <a:bodyPr/>
        <a:lstStyle/>
        <a:p>
          <a:endParaRPr lang="en-CA"/>
        </a:p>
      </dgm:t>
    </dgm:pt>
    <dgm:pt modelId="{BEBE842A-0E8B-4D8C-AAE3-C0FCF4FC4961}">
      <dgm:prSet phldrT="[Text]" custT="1"/>
      <dgm:spPr/>
      <dgm:t>
        <a:bodyPr/>
        <a:lstStyle/>
        <a:p>
          <a:r>
            <a:rPr lang="en-US" sz="2800" smtClean="0">
              <a:solidFill>
                <a:schemeClr val="bg2"/>
              </a:solidFill>
            </a:rPr>
            <a:t>Sự nhắc lại thông điệp</a:t>
          </a:r>
        </a:p>
      </dgm:t>
    </dgm:pt>
    <dgm:pt modelId="{6AA3FABE-D62C-41EB-89A9-A2A9D22ED90D}" type="parTrans" cxnId="{D9B49EE1-3F59-4088-B0CE-932B42BC2993}">
      <dgm:prSet/>
      <dgm:spPr/>
      <dgm:t>
        <a:bodyPr/>
        <a:lstStyle/>
        <a:p>
          <a:endParaRPr lang="en-CA"/>
        </a:p>
      </dgm:t>
    </dgm:pt>
    <dgm:pt modelId="{DCB4FA35-2CF3-47CA-97C4-B26670537C4C}" type="sibTrans" cxnId="{D9B49EE1-3F59-4088-B0CE-932B42BC2993}">
      <dgm:prSet/>
      <dgm:spPr/>
      <dgm:t>
        <a:bodyPr/>
        <a:lstStyle/>
        <a:p>
          <a:endParaRPr lang="en-CA"/>
        </a:p>
      </dgm:t>
    </dgm:pt>
    <dgm:pt modelId="{E95791C8-480F-4E6A-B2F1-6A9018829FE5}">
      <dgm:prSet phldrT="[Text]" custT="1"/>
      <dgm:spPr/>
      <dgm:t>
        <a:bodyPr/>
        <a:lstStyle/>
        <a:p>
          <a:r>
            <a:rPr lang="en-US" sz="2800" smtClean="0">
              <a:solidFill>
                <a:schemeClr val="bg2"/>
              </a:solidFill>
            </a:rPr>
            <a:t>Đặc điểm tâm sinh lý</a:t>
          </a:r>
        </a:p>
      </dgm:t>
    </dgm:pt>
    <dgm:pt modelId="{4E795809-18FA-4293-B572-9F8DABC8B442}" type="parTrans" cxnId="{C6156B04-4FC5-4C21-93F8-8D8ABCD59130}">
      <dgm:prSet/>
      <dgm:spPr/>
      <dgm:t>
        <a:bodyPr/>
        <a:lstStyle/>
        <a:p>
          <a:endParaRPr lang="en-CA"/>
        </a:p>
      </dgm:t>
    </dgm:pt>
    <dgm:pt modelId="{DED4B627-D49B-4992-A4CD-A8FC103F9FD6}" type="sibTrans" cxnId="{C6156B04-4FC5-4C21-93F8-8D8ABCD59130}">
      <dgm:prSet/>
      <dgm:spPr/>
      <dgm:t>
        <a:bodyPr/>
        <a:lstStyle/>
        <a:p>
          <a:endParaRPr lang="en-CA"/>
        </a:p>
      </dgm:t>
    </dgm:pt>
    <dgm:pt modelId="{9710A24C-8D36-4D2E-AE40-083171ED0D24}">
      <dgm:prSet phldrT="[Text]" custT="1"/>
      <dgm:spPr/>
      <dgm:t>
        <a:bodyPr/>
        <a:lstStyle/>
        <a:p>
          <a:r>
            <a:rPr lang="en-US" sz="2800" smtClean="0">
              <a:solidFill>
                <a:schemeClr val="bg2"/>
              </a:solidFill>
            </a:rPr>
            <a:t>Môi trường và tình huống quảng cáo</a:t>
          </a:r>
        </a:p>
      </dgm:t>
    </dgm:pt>
    <dgm:pt modelId="{DB86EFFC-9CDC-472E-A318-9AD48956D7D6}" type="parTrans" cxnId="{4FC9AD40-FA19-4EFF-93CA-CF3DE504DC60}">
      <dgm:prSet/>
      <dgm:spPr/>
      <dgm:t>
        <a:bodyPr/>
        <a:lstStyle/>
        <a:p>
          <a:endParaRPr lang="en-CA"/>
        </a:p>
      </dgm:t>
    </dgm:pt>
    <dgm:pt modelId="{0756DC3A-D490-4F80-B12F-7582AD379A33}" type="sibTrans" cxnId="{4FC9AD40-FA19-4EFF-93CA-CF3DE504DC60}">
      <dgm:prSet/>
      <dgm:spPr/>
      <dgm:t>
        <a:bodyPr/>
        <a:lstStyle/>
        <a:p>
          <a:endParaRPr lang="en-CA"/>
        </a:p>
      </dgm:t>
    </dgm:pt>
    <dgm:pt modelId="{39879A52-24F1-4B9B-96C2-8F53925753F5}">
      <dgm:prSet phldrT="[Text]" custT="1"/>
      <dgm:spPr/>
      <dgm:t>
        <a:bodyPr/>
        <a:lstStyle/>
        <a:p>
          <a:r>
            <a:rPr lang="en-US" sz="2800" smtClean="0">
              <a:solidFill>
                <a:schemeClr val="bg2"/>
              </a:solidFill>
            </a:rPr>
            <a:t>Hình thức truyền đạt</a:t>
          </a:r>
        </a:p>
      </dgm:t>
    </dgm:pt>
    <dgm:pt modelId="{C4A37FE9-923F-40D3-A47D-8A753C4EAA0F}" type="parTrans" cxnId="{7804CA64-01F4-4AE7-96E5-A90F5F495C10}">
      <dgm:prSet/>
      <dgm:spPr/>
      <dgm:t>
        <a:bodyPr/>
        <a:lstStyle/>
        <a:p>
          <a:endParaRPr lang="en-CA"/>
        </a:p>
      </dgm:t>
    </dgm:pt>
    <dgm:pt modelId="{061551E3-C426-4F8D-B9AD-9ECEE59CCA12}" type="sibTrans" cxnId="{7804CA64-01F4-4AE7-96E5-A90F5F495C10}">
      <dgm:prSet/>
      <dgm:spPr/>
      <dgm:t>
        <a:bodyPr/>
        <a:lstStyle/>
        <a:p>
          <a:endParaRPr lang="en-CA"/>
        </a:p>
      </dgm:t>
    </dgm:pt>
    <dgm:pt modelId="{76D2CEB7-728E-48F7-8A8C-6DCB4AD121E3}" type="pres">
      <dgm:prSet presAssocID="{E4C5B161-CF89-4C27-9AB1-3ACD33BA6D74}" presName="vert0" presStyleCnt="0">
        <dgm:presLayoutVars>
          <dgm:dir/>
          <dgm:animOne val="branch"/>
          <dgm:animLvl val="lvl"/>
        </dgm:presLayoutVars>
      </dgm:prSet>
      <dgm:spPr/>
    </dgm:pt>
    <dgm:pt modelId="{4218520F-D48C-4540-BE24-8D5465351104}" type="pres">
      <dgm:prSet presAssocID="{DB26DB7D-D72F-4BA8-977B-A08668CB988C}" presName="thickLine" presStyleLbl="alignNode1" presStyleIdx="0" presStyleCnt="1"/>
      <dgm:spPr/>
    </dgm:pt>
    <dgm:pt modelId="{DE397A16-BBF6-4995-84BE-C158FDD44CE6}" type="pres">
      <dgm:prSet presAssocID="{DB26DB7D-D72F-4BA8-977B-A08668CB988C}" presName="horz1" presStyleCnt="0"/>
      <dgm:spPr/>
    </dgm:pt>
    <dgm:pt modelId="{E0878533-A19D-4D4C-9184-ED57D98CE3E9}" type="pres">
      <dgm:prSet presAssocID="{DB26DB7D-D72F-4BA8-977B-A08668CB988C}" presName="tx1" presStyleLbl="revTx" presStyleIdx="0" presStyleCnt="6"/>
      <dgm:spPr/>
      <dgm:t>
        <a:bodyPr/>
        <a:lstStyle/>
        <a:p>
          <a:endParaRPr lang="en-CA"/>
        </a:p>
      </dgm:t>
    </dgm:pt>
    <dgm:pt modelId="{5D04A7DB-2F16-460E-BA7E-A95259102C6D}" type="pres">
      <dgm:prSet presAssocID="{DB26DB7D-D72F-4BA8-977B-A08668CB988C}" presName="vert1" presStyleCnt="0"/>
      <dgm:spPr/>
    </dgm:pt>
    <dgm:pt modelId="{1BCE2969-6216-459E-A3B0-0C5A65D0B046}" type="pres">
      <dgm:prSet presAssocID="{75EF3EDD-3956-44F2-AADC-75394CEE822C}" presName="vertSpace2a" presStyleCnt="0"/>
      <dgm:spPr/>
    </dgm:pt>
    <dgm:pt modelId="{65E58316-34A6-4AD7-9C24-9772D6EA24FA}" type="pres">
      <dgm:prSet presAssocID="{75EF3EDD-3956-44F2-AADC-75394CEE822C}" presName="horz2" presStyleCnt="0"/>
      <dgm:spPr/>
    </dgm:pt>
    <dgm:pt modelId="{85598A96-D230-4083-80AA-66BC6F2B7A15}" type="pres">
      <dgm:prSet presAssocID="{75EF3EDD-3956-44F2-AADC-75394CEE822C}" presName="horzSpace2" presStyleCnt="0"/>
      <dgm:spPr/>
    </dgm:pt>
    <dgm:pt modelId="{1C252E97-96BC-4EC8-8E10-0F2EE7FC5133}" type="pres">
      <dgm:prSet presAssocID="{75EF3EDD-3956-44F2-AADC-75394CEE822C}" presName="tx2" presStyleLbl="revTx" presStyleIdx="1" presStyleCnt="6"/>
      <dgm:spPr/>
      <dgm:t>
        <a:bodyPr/>
        <a:lstStyle/>
        <a:p>
          <a:endParaRPr lang="en-CA"/>
        </a:p>
      </dgm:t>
    </dgm:pt>
    <dgm:pt modelId="{BDD78AA6-8450-4A39-BB64-7CF65255F557}" type="pres">
      <dgm:prSet presAssocID="{75EF3EDD-3956-44F2-AADC-75394CEE822C}" presName="vert2" presStyleCnt="0"/>
      <dgm:spPr/>
    </dgm:pt>
    <dgm:pt modelId="{F4CE28B1-19F4-4D60-945D-F438AA15BD6B}" type="pres">
      <dgm:prSet presAssocID="{75EF3EDD-3956-44F2-AADC-75394CEE822C}" presName="thinLine2b" presStyleLbl="callout" presStyleIdx="0" presStyleCnt="5"/>
      <dgm:spPr/>
    </dgm:pt>
    <dgm:pt modelId="{DBF95B81-4D96-4826-A54A-33F36FFA723D}" type="pres">
      <dgm:prSet presAssocID="{75EF3EDD-3956-44F2-AADC-75394CEE822C}" presName="vertSpace2b" presStyleCnt="0"/>
      <dgm:spPr/>
    </dgm:pt>
    <dgm:pt modelId="{EE397A56-42C5-4E31-9C63-5BEC5653DE0F}" type="pres">
      <dgm:prSet presAssocID="{BEBE842A-0E8B-4D8C-AAE3-C0FCF4FC4961}" presName="horz2" presStyleCnt="0"/>
      <dgm:spPr/>
    </dgm:pt>
    <dgm:pt modelId="{A729BA0A-123A-4F97-B46E-50A41760EAAC}" type="pres">
      <dgm:prSet presAssocID="{BEBE842A-0E8B-4D8C-AAE3-C0FCF4FC4961}" presName="horzSpace2" presStyleCnt="0"/>
      <dgm:spPr/>
    </dgm:pt>
    <dgm:pt modelId="{EE467EF0-49AA-45F5-8CC8-0804C0B8E8AA}" type="pres">
      <dgm:prSet presAssocID="{BEBE842A-0E8B-4D8C-AAE3-C0FCF4FC4961}" presName="tx2" presStyleLbl="revTx" presStyleIdx="2" presStyleCnt="6"/>
      <dgm:spPr/>
      <dgm:t>
        <a:bodyPr/>
        <a:lstStyle/>
        <a:p>
          <a:endParaRPr lang="en-CA"/>
        </a:p>
      </dgm:t>
    </dgm:pt>
    <dgm:pt modelId="{50C215B9-2A25-42DF-ABB4-B35BBF7631B9}" type="pres">
      <dgm:prSet presAssocID="{BEBE842A-0E8B-4D8C-AAE3-C0FCF4FC4961}" presName="vert2" presStyleCnt="0"/>
      <dgm:spPr/>
    </dgm:pt>
    <dgm:pt modelId="{4453C086-C5C4-41C2-83DA-11BA4F2FE1A9}" type="pres">
      <dgm:prSet presAssocID="{BEBE842A-0E8B-4D8C-AAE3-C0FCF4FC4961}" presName="thinLine2b" presStyleLbl="callout" presStyleIdx="1" presStyleCnt="5"/>
      <dgm:spPr/>
    </dgm:pt>
    <dgm:pt modelId="{13F1DAA5-D628-49B3-9775-322C8F52E38F}" type="pres">
      <dgm:prSet presAssocID="{BEBE842A-0E8B-4D8C-AAE3-C0FCF4FC4961}" presName="vertSpace2b" presStyleCnt="0"/>
      <dgm:spPr/>
    </dgm:pt>
    <dgm:pt modelId="{E1A4A183-6CB4-4E2D-A59F-D104425621F7}" type="pres">
      <dgm:prSet presAssocID="{E95791C8-480F-4E6A-B2F1-6A9018829FE5}" presName="horz2" presStyleCnt="0"/>
      <dgm:spPr/>
    </dgm:pt>
    <dgm:pt modelId="{FC2E599B-1D75-4361-AA97-1634C2B855B1}" type="pres">
      <dgm:prSet presAssocID="{E95791C8-480F-4E6A-B2F1-6A9018829FE5}" presName="horzSpace2" presStyleCnt="0"/>
      <dgm:spPr/>
    </dgm:pt>
    <dgm:pt modelId="{97A0178D-9E94-4C9A-A8F3-B29F87B537EA}" type="pres">
      <dgm:prSet presAssocID="{E95791C8-480F-4E6A-B2F1-6A9018829FE5}" presName="tx2" presStyleLbl="revTx" presStyleIdx="3" presStyleCnt="6"/>
      <dgm:spPr/>
      <dgm:t>
        <a:bodyPr/>
        <a:lstStyle/>
        <a:p>
          <a:endParaRPr lang="en-CA"/>
        </a:p>
      </dgm:t>
    </dgm:pt>
    <dgm:pt modelId="{E760A144-ECDD-4DFD-9AD9-4364D8DDB45F}" type="pres">
      <dgm:prSet presAssocID="{E95791C8-480F-4E6A-B2F1-6A9018829FE5}" presName="vert2" presStyleCnt="0"/>
      <dgm:spPr/>
    </dgm:pt>
    <dgm:pt modelId="{1EF8E8D6-3EB2-48B3-885D-CF15BC8FFAF9}" type="pres">
      <dgm:prSet presAssocID="{E95791C8-480F-4E6A-B2F1-6A9018829FE5}" presName="thinLine2b" presStyleLbl="callout" presStyleIdx="2" presStyleCnt="5"/>
      <dgm:spPr/>
    </dgm:pt>
    <dgm:pt modelId="{868DC450-90E4-41A0-BF66-ED0BD827FCEB}" type="pres">
      <dgm:prSet presAssocID="{E95791C8-480F-4E6A-B2F1-6A9018829FE5}" presName="vertSpace2b" presStyleCnt="0"/>
      <dgm:spPr/>
    </dgm:pt>
    <dgm:pt modelId="{3B40A81C-AD65-4EB9-BB10-74A103D86D5D}" type="pres">
      <dgm:prSet presAssocID="{9710A24C-8D36-4D2E-AE40-083171ED0D24}" presName="horz2" presStyleCnt="0"/>
      <dgm:spPr/>
    </dgm:pt>
    <dgm:pt modelId="{D1476F1B-30C7-44C9-ADF6-0DCFB2CFF948}" type="pres">
      <dgm:prSet presAssocID="{9710A24C-8D36-4D2E-AE40-083171ED0D24}" presName="horzSpace2" presStyleCnt="0"/>
      <dgm:spPr/>
    </dgm:pt>
    <dgm:pt modelId="{ECD720CC-7246-41F6-8C47-876808F07D38}" type="pres">
      <dgm:prSet presAssocID="{9710A24C-8D36-4D2E-AE40-083171ED0D24}" presName="tx2" presStyleLbl="revTx" presStyleIdx="4" presStyleCnt="6"/>
      <dgm:spPr/>
      <dgm:t>
        <a:bodyPr/>
        <a:lstStyle/>
        <a:p>
          <a:endParaRPr lang="en-CA"/>
        </a:p>
      </dgm:t>
    </dgm:pt>
    <dgm:pt modelId="{CEE8374E-2CD1-4EBC-8852-1257DA296814}" type="pres">
      <dgm:prSet presAssocID="{9710A24C-8D36-4D2E-AE40-083171ED0D24}" presName="vert2" presStyleCnt="0"/>
      <dgm:spPr/>
    </dgm:pt>
    <dgm:pt modelId="{641B8AF8-939D-402F-8D87-E9F512654F07}" type="pres">
      <dgm:prSet presAssocID="{9710A24C-8D36-4D2E-AE40-083171ED0D24}" presName="thinLine2b" presStyleLbl="callout" presStyleIdx="3" presStyleCnt="5"/>
      <dgm:spPr/>
    </dgm:pt>
    <dgm:pt modelId="{F4CBBA10-F637-4D0D-A37D-7EFEFA344646}" type="pres">
      <dgm:prSet presAssocID="{9710A24C-8D36-4D2E-AE40-083171ED0D24}" presName="vertSpace2b" presStyleCnt="0"/>
      <dgm:spPr/>
    </dgm:pt>
    <dgm:pt modelId="{95959F46-861A-4A6B-9291-1C541AAE95B9}" type="pres">
      <dgm:prSet presAssocID="{39879A52-24F1-4B9B-96C2-8F53925753F5}" presName="horz2" presStyleCnt="0"/>
      <dgm:spPr/>
    </dgm:pt>
    <dgm:pt modelId="{1927D5FB-D14E-45D1-8A3F-C421FEED35E6}" type="pres">
      <dgm:prSet presAssocID="{39879A52-24F1-4B9B-96C2-8F53925753F5}" presName="horzSpace2" presStyleCnt="0"/>
      <dgm:spPr/>
    </dgm:pt>
    <dgm:pt modelId="{F399ABF2-221B-4146-9CF4-87B3D0E3628F}" type="pres">
      <dgm:prSet presAssocID="{39879A52-24F1-4B9B-96C2-8F53925753F5}" presName="tx2" presStyleLbl="revTx" presStyleIdx="5" presStyleCnt="6"/>
      <dgm:spPr/>
      <dgm:t>
        <a:bodyPr/>
        <a:lstStyle/>
        <a:p>
          <a:endParaRPr lang="en-CA"/>
        </a:p>
      </dgm:t>
    </dgm:pt>
    <dgm:pt modelId="{D0B706E2-70B9-4F7F-B4BC-AF68511ADA0D}" type="pres">
      <dgm:prSet presAssocID="{39879A52-24F1-4B9B-96C2-8F53925753F5}" presName="vert2" presStyleCnt="0"/>
      <dgm:spPr/>
    </dgm:pt>
    <dgm:pt modelId="{4133A5E0-B011-47DA-92CB-83C89E458471}" type="pres">
      <dgm:prSet presAssocID="{39879A52-24F1-4B9B-96C2-8F53925753F5}" presName="thinLine2b" presStyleLbl="callout" presStyleIdx="4" presStyleCnt="5"/>
      <dgm:spPr/>
    </dgm:pt>
    <dgm:pt modelId="{D88C8ABE-51FE-40DD-9C3F-F67B778A2CB3}" type="pres">
      <dgm:prSet presAssocID="{39879A52-24F1-4B9B-96C2-8F53925753F5}" presName="vertSpace2b" presStyleCnt="0"/>
      <dgm:spPr/>
    </dgm:pt>
  </dgm:ptLst>
  <dgm:cxnLst>
    <dgm:cxn modelId="{3AE4DD12-71C8-4201-A053-4AD996E559A7}" srcId="{E4C5B161-CF89-4C27-9AB1-3ACD33BA6D74}" destId="{DB26DB7D-D72F-4BA8-977B-A08668CB988C}" srcOrd="0" destOrd="0" parTransId="{16904EBD-E520-47C8-8747-21D8F5592BEF}" sibTransId="{533C3DC8-84F6-4AB3-A8C0-C24C777C56DF}"/>
    <dgm:cxn modelId="{50FB732F-8FF7-4A43-B668-26A44B7A4A07}" type="presOf" srcId="{9710A24C-8D36-4D2E-AE40-083171ED0D24}" destId="{ECD720CC-7246-41F6-8C47-876808F07D38}" srcOrd="0" destOrd="0" presId="urn:microsoft.com/office/officeart/2008/layout/LinedList"/>
    <dgm:cxn modelId="{C33AA5B8-CADA-476E-A8CB-24911EE274A3}" type="presOf" srcId="{DB26DB7D-D72F-4BA8-977B-A08668CB988C}" destId="{E0878533-A19D-4D4C-9184-ED57D98CE3E9}" srcOrd="0" destOrd="0" presId="urn:microsoft.com/office/officeart/2008/layout/LinedList"/>
    <dgm:cxn modelId="{DD7AF6C5-EF36-4F29-AFB0-604C6AD30C37}" type="presOf" srcId="{E95791C8-480F-4E6A-B2F1-6A9018829FE5}" destId="{97A0178D-9E94-4C9A-A8F3-B29F87B537EA}" srcOrd="0" destOrd="0" presId="urn:microsoft.com/office/officeart/2008/layout/LinedList"/>
    <dgm:cxn modelId="{C6156B04-4FC5-4C21-93F8-8D8ABCD59130}" srcId="{DB26DB7D-D72F-4BA8-977B-A08668CB988C}" destId="{E95791C8-480F-4E6A-B2F1-6A9018829FE5}" srcOrd="2" destOrd="0" parTransId="{4E795809-18FA-4293-B572-9F8DABC8B442}" sibTransId="{DED4B627-D49B-4992-A4CD-A8FC103F9FD6}"/>
    <dgm:cxn modelId="{9AE24829-A5C8-4784-8E42-8A3301A653C8}" type="presOf" srcId="{75EF3EDD-3956-44F2-AADC-75394CEE822C}" destId="{1C252E97-96BC-4EC8-8E10-0F2EE7FC5133}" srcOrd="0" destOrd="0" presId="urn:microsoft.com/office/officeart/2008/layout/LinedList"/>
    <dgm:cxn modelId="{72B96491-D1AC-420D-ACB5-303D230B6244}" srcId="{DB26DB7D-D72F-4BA8-977B-A08668CB988C}" destId="{75EF3EDD-3956-44F2-AADC-75394CEE822C}" srcOrd="0" destOrd="0" parTransId="{60665579-79B3-4A35-AC54-07A979A3087D}" sibTransId="{46963F5A-E7F7-490F-A4F5-FB7EB1B58722}"/>
    <dgm:cxn modelId="{5A214E1C-3A99-4348-B700-D441ED7191D6}" type="presOf" srcId="{E4C5B161-CF89-4C27-9AB1-3ACD33BA6D74}" destId="{76D2CEB7-728E-48F7-8A8C-6DCB4AD121E3}" srcOrd="0" destOrd="0" presId="urn:microsoft.com/office/officeart/2008/layout/LinedList"/>
    <dgm:cxn modelId="{7A4650FA-C4EA-49B1-8F3D-6956366C24B7}" type="presOf" srcId="{39879A52-24F1-4B9B-96C2-8F53925753F5}" destId="{F399ABF2-221B-4146-9CF4-87B3D0E3628F}" srcOrd="0" destOrd="0" presId="urn:microsoft.com/office/officeart/2008/layout/LinedList"/>
    <dgm:cxn modelId="{4FC9AD40-FA19-4EFF-93CA-CF3DE504DC60}" srcId="{DB26DB7D-D72F-4BA8-977B-A08668CB988C}" destId="{9710A24C-8D36-4D2E-AE40-083171ED0D24}" srcOrd="3" destOrd="0" parTransId="{DB86EFFC-9CDC-472E-A318-9AD48956D7D6}" sibTransId="{0756DC3A-D490-4F80-B12F-7582AD379A33}"/>
    <dgm:cxn modelId="{D9B49EE1-3F59-4088-B0CE-932B42BC2993}" srcId="{DB26DB7D-D72F-4BA8-977B-A08668CB988C}" destId="{BEBE842A-0E8B-4D8C-AAE3-C0FCF4FC4961}" srcOrd="1" destOrd="0" parTransId="{6AA3FABE-D62C-41EB-89A9-A2A9D22ED90D}" sibTransId="{DCB4FA35-2CF3-47CA-97C4-B26670537C4C}"/>
    <dgm:cxn modelId="{A290AA23-3BDA-41AB-A11A-AC75226ED21C}" type="presOf" srcId="{BEBE842A-0E8B-4D8C-AAE3-C0FCF4FC4961}" destId="{EE467EF0-49AA-45F5-8CC8-0804C0B8E8AA}" srcOrd="0" destOrd="0" presId="urn:microsoft.com/office/officeart/2008/layout/LinedList"/>
    <dgm:cxn modelId="{7804CA64-01F4-4AE7-96E5-A90F5F495C10}" srcId="{DB26DB7D-D72F-4BA8-977B-A08668CB988C}" destId="{39879A52-24F1-4B9B-96C2-8F53925753F5}" srcOrd="4" destOrd="0" parTransId="{C4A37FE9-923F-40D3-A47D-8A753C4EAA0F}" sibTransId="{061551E3-C426-4F8D-B9AD-9ECEE59CCA12}"/>
    <dgm:cxn modelId="{FE9FF314-CF26-476C-9196-1040BB5C53C1}" type="presParOf" srcId="{76D2CEB7-728E-48F7-8A8C-6DCB4AD121E3}" destId="{4218520F-D48C-4540-BE24-8D5465351104}" srcOrd="0" destOrd="0" presId="urn:microsoft.com/office/officeart/2008/layout/LinedList"/>
    <dgm:cxn modelId="{757509DC-6B8E-4477-9354-A407875EB05F}" type="presParOf" srcId="{76D2CEB7-728E-48F7-8A8C-6DCB4AD121E3}" destId="{DE397A16-BBF6-4995-84BE-C158FDD44CE6}" srcOrd="1" destOrd="0" presId="urn:microsoft.com/office/officeart/2008/layout/LinedList"/>
    <dgm:cxn modelId="{4F73D5C4-BA95-48CB-8817-3768A0CFEDEF}" type="presParOf" srcId="{DE397A16-BBF6-4995-84BE-C158FDD44CE6}" destId="{E0878533-A19D-4D4C-9184-ED57D98CE3E9}" srcOrd="0" destOrd="0" presId="urn:microsoft.com/office/officeart/2008/layout/LinedList"/>
    <dgm:cxn modelId="{EA88C161-F750-44DD-9B2C-C3FAAF77FAF1}" type="presParOf" srcId="{DE397A16-BBF6-4995-84BE-C158FDD44CE6}" destId="{5D04A7DB-2F16-460E-BA7E-A95259102C6D}" srcOrd="1" destOrd="0" presId="urn:microsoft.com/office/officeart/2008/layout/LinedList"/>
    <dgm:cxn modelId="{5B30224D-D54C-4572-BA99-49C016459170}" type="presParOf" srcId="{5D04A7DB-2F16-460E-BA7E-A95259102C6D}" destId="{1BCE2969-6216-459E-A3B0-0C5A65D0B046}" srcOrd="0" destOrd="0" presId="urn:microsoft.com/office/officeart/2008/layout/LinedList"/>
    <dgm:cxn modelId="{F1BBFC37-13DB-499F-BA30-3A5591AA1DEC}" type="presParOf" srcId="{5D04A7DB-2F16-460E-BA7E-A95259102C6D}" destId="{65E58316-34A6-4AD7-9C24-9772D6EA24FA}" srcOrd="1" destOrd="0" presId="urn:microsoft.com/office/officeart/2008/layout/LinedList"/>
    <dgm:cxn modelId="{668D4F26-8928-45A4-AE3D-D05AA5048179}" type="presParOf" srcId="{65E58316-34A6-4AD7-9C24-9772D6EA24FA}" destId="{85598A96-D230-4083-80AA-66BC6F2B7A15}" srcOrd="0" destOrd="0" presId="urn:microsoft.com/office/officeart/2008/layout/LinedList"/>
    <dgm:cxn modelId="{A12379E8-D759-4046-9E40-13B914138DE2}" type="presParOf" srcId="{65E58316-34A6-4AD7-9C24-9772D6EA24FA}" destId="{1C252E97-96BC-4EC8-8E10-0F2EE7FC5133}" srcOrd="1" destOrd="0" presId="urn:microsoft.com/office/officeart/2008/layout/LinedList"/>
    <dgm:cxn modelId="{8BDA679E-F834-44E1-8C06-4FDEB5AD8602}" type="presParOf" srcId="{65E58316-34A6-4AD7-9C24-9772D6EA24FA}" destId="{BDD78AA6-8450-4A39-BB64-7CF65255F557}" srcOrd="2" destOrd="0" presId="urn:microsoft.com/office/officeart/2008/layout/LinedList"/>
    <dgm:cxn modelId="{BE8C1CF9-6EE9-4494-AB90-20DB00A87D23}" type="presParOf" srcId="{5D04A7DB-2F16-460E-BA7E-A95259102C6D}" destId="{F4CE28B1-19F4-4D60-945D-F438AA15BD6B}" srcOrd="2" destOrd="0" presId="urn:microsoft.com/office/officeart/2008/layout/LinedList"/>
    <dgm:cxn modelId="{6DB2D2DC-854A-448B-8B99-6EE4C59189CA}" type="presParOf" srcId="{5D04A7DB-2F16-460E-BA7E-A95259102C6D}" destId="{DBF95B81-4D96-4826-A54A-33F36FFA723D}" srcOrd="3" destOrd="0" presId="urn:microsoft.com/office/officeart/2008/layout/LinedList"/>
    <dgm:cxn modelId="{9DCD7354-8841-4E1D-919B-02D013CF0AA3}" type="presParOf" srcId="{5D04A7DB-2F16-460E-BA7E-A95259102C6D}" destId="{EE397A56-42C5-4E31-9C63-5BEC5653DE0F}" srcOrd="4" destOrd="0" presId="urn:microsoft.com/office/officeart/2008/layout/LinedList"/>
    <dgm:cxn modelId="{FCE2A806-7BC5-405F-A863-09A7369FB7E9}" type="presParOf" srcId="{EE397A56-42C5-4E31-9C63-5BEC5653DE0F}" destId="{A729BA0A-123A-4F97-B46E-50A41760EAAC}" srcOrd="0" destOrd="0" presId="urn:microsoft.com/office/officeart/2008/layout/LinedList"/>
    <dgm:cxn modelId="{D07030C7-A35E-445B-9FE8-4D45EC8BDA00}" type="presParOf" srcId="{EE397A56-42C5-4E31-9C63-5BEC5653DE0F}" destId="{EE467EF0-49AA-45F5-8CC8-0804C0B8E8AA}" srcOrd="1" destOrd="0" presId="urn:microsoft.com/office/officeart/2008/layout/LinedList"/>
    <dgm:cxn modelId="{D7FB8807-BB6E-421C-85F0-4315D283C790}" type="presParOf" srcId="{EE397A56-42C5-4E31-9C63-5BEC5653DE0F}" destId="{50C215B9-2A25-42DF-ABB4-B35BBF7631B9}" srcOrd="2" destOrd="0" presId="urn:microsoft.com/office/officeart/2008/layout/LinedList"/>
    <dgm:cxn modelId="{85845AF9-04BA-4C0A-8B32-8F275DEA29F1}" type="presParOf" srcId="{5D04A7DB-2F16-460E-BA7E-A95259102C6D}" destId="{4453C086-C5C4-41C2-83DA-11BA4F2FE1A9}" srcOrd="5" destOrd="0" presId="urn:microsoft.com/office/officeart/2008/layout/LinedList"/>
    <dgm:cxn modelId="{A80D631D-D0AE-451B-A2C3-324FC869A9C0}" type="presParOf" srcId="{5D04A7DB-2F16-460E-BA7E-A95259102C6D}" destId="{13F1DAA5-D628-49B3-9775-322C8F52E38F}" srcOrd="6" destOrd="0" presId="urn:microsoft.com/office/officeart/2008/layout/LinedList"/>
    <dgm:cxn modelId="{5E6A187F-E525-4054-99AC-BA66B16F1A8E}" type="presParOf" srcId="{5D04A7DB-2F16-460E-BA7E-A95259102C6D}" destId="{E1A4A183-6CB4-4E2D-A59F-D104425621F7}" srcOrd="7" destOrd="0" presId="urn:microsoft.com/office/officeart/2008/layout/LinedList"/>
    <dgm:cxn modelId="{E0A6948F-9557-4807-A053-C663F6733A3A}" type="presParOf" srcId="{E1A4A183-6CB4-4E2D-A59F-D104425621F7}" destId="{FC2E599B-1D75-4361-AA97-1634C2B855B1}" srcOrd="0" destOrd="0" presId="urn:microsoft.com/office/officeart/2008/layout/LinedList"/>
    <dgm:cxn modelId="{40F4FAB8-7B19-430B-830F-0743012784DA}" type="presParOf" srcId="{E1A4A183-6CB4-4E2D-A59F-D104425621F7}" destId="{97A0178D-9E94-4C9A-A8F3-B29F87B537EA}" srcOrd="1" destOrd="0" presId="urn:microsoft.com/office/officeart/2008/layout/LinedList"/>
    <dgm:cxn modelId="{52021E70-64CF-4012-AF31-263FAE438DB7}" type="presParOf" srcId="{E1A4A183-6CB4-4E2D-A59F-D104425621F7}" destId="{E760A144-ECDD-4DFD-9AD9-4364D8DDB45F}" srcOrd="2" destOrd="0" presId="urn:microsoft.com/office/officeart/2008/layout/LinedList"/>
    <dgm:cxn modelId="{73B91591-8DF1-4A92-9FB9-AE7CB08DAF30}" type="presParOf" srcId="{5D04A7DB-2F16-460E-BA7E-A95259102C6D}" destId="{1EF8E8D6-3EB2-48B3-885D-CF15BC8FFAF9}" srcOrd="8" destOrd="0" presId="urn:microsoft.com/office/officeart/2008/layout/LinedList"/>
    <dgm:cxn modelId="{02A538A8-CD83-4320-9B3B-45A6AFB9286D}" type="presParOf" srcId="{5D04A7DB-2F16-460E-BA7E-A95259102C6D}" destId="{868DC450-90E4-41A0-BF66-ED0BD827FCEB}" srcOrd="9" destOrd="0" presId="urn:microsoft.com/office/officeart/2008/layout/LinedList"/>
    <dgm:cxn modelId="{5E230BC3-EFB3-40B4-AAEF-4430E43F0D06}" type="presParOf" srcId="{5D04A7DB-2F16-460E-BA7E-A95259102C6D}" destId="{3B40A81C-AD65-4EB9-BB10-74A103D86D5D}" srcOrd="10" destOrd="0" presId="urn:microsoft.com/office/officeart/2008/layout/LinedList"/>
    <dgm:cxn modelId="{23858696-B870-4744-82BE-154C7B8B3547}" type="presParOf" srcId="{3B40A81C-AD65-4EB9-BB10-74A103D86D5D}" destId="{D1476F1B-30C7-44C9-ADF6-0DCFB2CFF948}" srcOrd="0" destOrd="0" presId="urn:microsoft.com/office/officeart/2008/layout/LinedList"/>
    <dgm:cxn modelId="{39214A32-6150-441A-82C6-32D24B3C36E4}" type="presParOf" srcId="{3B40A81C-AD65-4EB9-BB10-74A103D86D5D}" destId="{ECD720CC-7246-41F6-8C47-876808F07D38}" srcOrd="1" destOrd="0" presId="urn:microsoft.com/office/officeart/2008/layout/LinedList"/>
    <dgm:cxn modelId="{82338C39-9622-4D21-A4D0-2795D51ABD5C}" type="presParOf" srcId="{3B40A81C-AD65-4EB9-BB10-74A103D86D5D}" destId="{CEE8374E-2CD1-4EBC-8852-1257DA296814}" srcOrd="2" destOrd="0" presId="urn:microsoft.com/office/officeart/2008/layout/LinedList"/>
    <dgm:cxn modelId="{733E0610-AD17-4D5F-A14D-691BA9EF4B69}" type="presParOf" srcId="{5D04A7DB-2F16-460E-BA7E-A95259102C6D}" destId="{641B8AF8-939D-402F-8D87-E9F512654F07}" srcOrd="11" destOrd="0" presId="urn:microsoft.com/office/officeart/2008/layout/LinedList"/>
    <dgm:cxn modelId="{29D9988C-E90C-4CFB-9386-E37698F658CD}" type="presParOf" srcId="{5D04A7DB-2F16-460E-BA7E-A95259102C6D}" destId="{F4CBBA10-F637-4D0D-A37D-7EFEFA344646}" srcOrd="12" destOrd="0" presId="urn:microsoft.com/office/officeart/2008/layout/LinedList"/>
    <dgm:cxn modelId="{F09C5AF9-B7B3-48F3-B061-3D9709C9EF82}" type="presParOf" srcId="{5D04A7DB-2F16-460E-BA7E-A95259102C6D}" destId="{95959F46-861A-4A6B-9291-1C541AAE95B9}" srcOrd="13" destOrd="0" presId="urn:microsoft.com/office/officeart/2008/layout/LinedList"/>
    <dgm:cxn modelId="{71E244F3-533D-4AD1-B1A3-A478462623DE}" type="presParOf" srcId="{95959F46-861A-4A6B-9291-1C541AAE95B9}" destId="{1927D5FB-D14E-45D1-8A3F-C421FEED35E6}" srcOrd="0" destOrd="0" presId="urn:microsoft.com/office/officeart/2008/layout/LinedList"/>
    <dgm:cxn modelId="{D9273E54-91F3-428F-9B03-5041BAEB1CFF}" type="presParOf" srcId="{95959F46-861A-4A6B-9291-1C541AAE95B9}" destId="{F399ABF2-221B-4146-9CF4-87B3D0E3628F}" srcOrd="1" destOrd="0" presId="urn:microsoft.com/office/officeart/2008/layout/LinedList"/>
    <dgm:cxn modelId="{B996D1BE-710A-4492-BDA6-DB3684B195A5}" type="presParOf" srcId="{95959F46-861A-4A6B-9291-1C541AAE95B9}" destId="{D0B706E2-70B9-4F7F-B4BC-AF68511ADA0D}" srcOrd="2" destOrd="0" presId="urn:microsoft.com/office/officeart/2008/layout/LinedList"/>
    <dgm:cxn modelId="{1A4DDDB5-F5D7-4781-92BF-CF4BE7BD5E30}" type="presParOf" srcId="{5D04A7DB-2F16-460E-BA7E-A95259102C6D}" destId="{4133A5E0-B011-47DA-92CB-83C89E458471}" srcOrd="14" destOrd="0" presId="urn:microsoft.com/office/officeart/2008/layout/LinedList"/>
    <dgm:cxn modelId="{7DE265DA-EAD0-4FC5-BAE8-E684C064006A}" type="presParOf" srcId="{5D04A7DB-2F16-460E-BA7E-A95259102C6D}" destId="{D88C8ABE-51FE-40DD-9C3F-F67B778A2CB3}"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090DB24-4A1D-4DF6-822F-14CACA23323F}"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CA"/>
        </a:p>
      </dgm:t>
    </dgm:pt>
    <dgm:pt modelId="{51DCD172-B31B-483E-BD0A-DEB24C275C46}">
      <dgm:prSet phldrT="[Text]" custT="1"/>
      <dgm:spPr/>
      <dgm:t>
        <a:bodyPr/>
        <a:lstStyle/>
        <a:p>
          <a:pPr algn="l"/>
          <a:r>
            <a:rPr lang="en-US" sz="2800" b="1" smtClean="0">
              <a:solidFill>
                <a:schemeClr val="bg2"/>
              </a:solidFill>
            </a:rPr>
            <a:t>Yếu tố bên trong</a:t>
          </a:r>
          <a:endParaRPr lang="en-CA" sz="2800" b="1">
            <a:solidFill>
              <a:schemeClr val="bg2"/>
            </a:solidFill>
          </a:endParaRPr>
        </a:p>
      </dgm:t>
    </dgm:pt>
    <dgm:pt modelId="{88F331B5-40BE-4AF4-81F9-EFE52523048F}" type="parTrans" cxnId="{DC8D7BA4-D1A9-4B7F-B8F1-EEDDE842EACB}">
      <dgm:prSet/>
      <dgm:spPr/>
      <dgm:t>
        <a:bodyPr/>
        <a:lstStyle/>
        <a:p>
          <a:endParaRPr lang="en-CA"/>
        </a:p>
      </dgm:t>
    </dgm:pt>
    <dgm:pt modelId="{902DCFB3-E980-4400-A22B-9DAA20AE590F}" type="sibTrans" cxnId="{DC8D7BA4-D1A9-4B7F-B8F1-EEDDE842EACB}">
      <dgm:prSet/>
      <dgm:spPr/>
      <dgm:t>
        <a:bodyPr/>
        <a:lstStyle/>
        <a:p>
          <a:endParaRPr lang="en-CA"/>
        </a:p>
      </dgm:t>
    </dgm:pt>
    <dgm:pt modelId="{A68E0D88-B7B4-4B24-86A9-DF82795E511B}">
      <dgm:prSet phldrT="[Text]" custT="1"/>
      <dgm:spPr/>
      <dgm:t>
        <a:bodyPr/>
        <a:lstStyle/>
        <a:p>
          <a:r>
            <a:rPr lang="en-US" sz="2800" smtClean="0"/>
            <a:t>Nhu cầu, sở thích, hứng thú</a:t>
          </a:r>
          <a:endParaRPr lang="en-CA" sz="2800"/>
        </a:p>
      </dgm:t>
    </dgm:pt>
    <dgm:pt modelId="{EC586BEA-C900-4D67-83ED-955CAF593E6B}" type="parTrans" cxnId="{4ADA3E02-E4FE-48DA-9FA3-2F5316FBD741}">
      <dgm:prSet/>
      <dgm:spPr/>
      <dgm:t>
        <a:bodyPr/>
        <a:lstStyle/>
        <a:p>
          <a:endParaRPr lang="en-CA"/>
        </a:p>
      </dgm:t>
    </dgm:pt>
    <dgm:pt modelId="{37D3E59F-4B39-4484-A19B-E3626760EE7D}" type="sibTrans" cxnId="{4ADA3E02-E4FE-48DA-9FA3-2F5316FBD741}">
      <dgm:prSet/>
      <dgm:spPr/>
      <dgm:t>
        <a:bodyPr/>
        <a:lstStyle/>
        <a:p>
          <a:endParaRPr lang="en-CA"/>
        </a:p>
      </dgm:t>
    </dgm:pt>
    <dgm:pt modelId="{CAF9DC3D-79D2-47AE-AF25-0D76B7CFCDFE}">
      <dgm:prSet phldrT="[Text]" custT="1"/>
      <dgm:spPr/>
      <dgm:t>
        <a:bodyPr/>
        <a:lstStyle/>
        <a:p>
          <a:pPr algn="l"/>
          <a:r>
            <a:rPr lang="en-US" sz="2800" b="1" smtClean="0">
              <a:solidFill>
                <a:schemeClr val="bg2"/>
              </a:solidFill>
            </a:rPr>
            <a:t>Yếu tố bên ngoài</a:t>
          </a:r>
          <a:endParaRPr lang="en-CA" sz="2800" b="1">
            <a:solidFill>
              <a:schemeClr val="bg2"/>
            </a:solidFill>
          </a:endParaRPr>
        </a:p>
      </dgm:t>
    </dgm:pt>
    <dgm:pt modelId="{8BE8AB5C-8C7D-413F-A40D-9216193A22CD}" type="parTrans" cxnId="{902DD9ED-A6E3-46A3-AA7C-22B0F4051B4B}">
      <dgm:prSet/>
      <dgm:spPr/>
      <dgm:t>
        <a:bodyPr/>
        <a:lstStyle/>
        <a:p>
          <a:endParaRPr lang="en-CA"/>
        </a:p>
      </dgm:t>
    </dgm:pt>
    <dgm:pt modelId="{3D56C9C9-C0B4-4197-B0F8-7A4DA30AFCF9}" type="sibTrans" cxnId="{902DD9ED-A6E3-46A3-AA7C-22B0F4051B4B}">
      <dgm:prSet/>
      <dgm:spPr/>
      <dgm:t>
        <a:bodyPr/>
        <a:lstStyle/>
        <a:p>
          <a:endParaRPr lang="en-CA"/>
        </a:p>
      </dgm:t>
    </dgm:pt>
    <dgm:pt modelId="{629D9182-299C-4E59-A281-0D6276191CC5}">
      <dgm:prSet phldrT="[Text]" custT="1"/>
      <dgm:spPr/>
      <dgm:t>
        <a:bodyPr/>
        <a:lstStyle/>
        <a:p>
          <a:r>
            <a:rPr lang="en-US" sz="2800" smtClean="0"/>
            <a:t>Quảng cáo, sự lôi kéo, thúc ép từ gia đình, v.v.</a:t>
          </a:r>
          <a:endParaRPr lang="en-CA" sz="2800"/>
        </a:p>
      </dgm:t>
    </dgm:pt>
    <dgm:pt modelId="{06F5CE32-F3A0-44A8-A0E8-9DAC27DEED80}" type="parTrans" cxnId="{318BCD76-1E1A-4608-A3C5-B5E319B8B229}">
      <dgm:prSet/>
      <dgm:spPr/>
      <dgm:t>
        <a:bodyPr/>
        <a:lstStyle/>
        <a:p>
          <a:endParaRPr lang="en-CA"/>
        </a:p>
      </dgm:t>
    </dgm:pt>
    <dgm:pt modelId="{C47573B8-7EF7-4425-8B7E-D8373ED3A8C6}" type="sibTrans" cxnId="{318BCD76-1E1A-4608-A3C5-B5E319B8B229}">
      <dgm:prSet/>
      <dgm:spPr/>
      <dgm:t>
        <a:bodyPr/>
        <a:lstStyle/>
        <a:p>
          <a:endParaRPr lang="en-CA"/>
        </a:p>
      </dgm:t>
    </dgm:pt>
    <dgm:pt modelId="{B6CB944F-FF82-45C5-AFF9-9B151A9589C1}" type="pres">
      <dgm:prSet presAssocID="{9090DB24-4A1D-4DF6-822F-14CACA23323F}" presName="Name0" presStyleCnt="0">
        <dgm:presLayoutVars>
          <dgm:dir/>
          <dgm:animLvl val="lvl"/>
          <dgm:resizeHandles val="exact"/>
        </dgm:presLayoutVars>
      </dgm:prSet>
      <dgm:spPr/>
    </dgm:pt>
    <dgm:pt modelId="{26730CF7-C075-4326-8E5B-70292654634E}" type="pres">
      <dgm:prSet presAssocID="{51DCD172-B31B-483E-BD0A-DEB24C275C46}" presName="linNode" presStyleCnt="0"/>
      <dgm:spPr/>
    </dgm:pt>
    <dgm:pt modelId="{A5700933-A8C0-431B-AA11-4EA7BBDDAC99}" type="pres">
      <dgm:prSet presAssocID="{51DCD172-B31B-483E-BD0A-DEB24C275C46}" presName="parTx" presStyleLbl="revTx" presStyleIdx="0" presStyleCnt="2">
        <dgm:presLayoutVars>
          <dgm:chMax val="1"/>
          <dgm:bulletEnabled val="1"/>
        </dgm:presLayoutVars>
      </dgm:prSet>
      <dgm:spPr/>
      <dgm:t>
        <a:bodyPr/>
        <a:lstStyle/>
        <a:p>
          <a:endParaRPr lang="en-CA"/>
        </a:p>
      </dgm:t>
    </dgm:pt>
    <dgm:pt modelId="{AA0FDB6D-A100-429D-9A3E-FED746E0ABBA}" type="pres">
      <dgm:prSet presAssocID="{51DCD172-B31B-483E-BD0A-DEB24C275C46}" presName="bracket" presStyleLbl="parChTrans1D1" presStyleIdx="0" presStyleCnt="2"/>
      <dgm:spPr/>
    </dgm:pt>
    <dgm:pt modelId="{79D17425-3A4A-4853-9D76-4A3F54855F39}" type="pres">
      <dgm:prSet presAssocID="{51DCD172-B31B-483E-BD0A-DEB24C275C46}" presName="spH" presStyleCnt="0"/>
      <dgm:spPr/>
    </dgm:pt>
    <dgm:pt modelId="{C155E3E5-6AA7-4747-B359-8F812911ACB6}" type="pres">
      <dgm:prSet presAssocID="{51DCD172-B31B-483E-BD0A-DEB24C275C46}" presName="desTx" presStyleLbl="node1" presStyleIdx="0" presStyleCnt="2">
        <dgm:presLayoutVars>
          <dgm:bulletEnabled val="1"/>
        </dgm:presLayoutVars>
      </dgm:prSet>
      <dgm:spPr/>
      <dgm:t>
        <a:bodyPr/>
        <a:lstStyle/>
        <a:p>
          <a:endParaRPr lang="en-CA"/>
        </a:p>
      </dgm:t>
    </dgm:pt>
    <dgm:pt modelId="{482E39CE-A0BE-4EEE-AA83-970E1B68955E}" type="pres">
      <dgm:prSet presAssocID="{902DCFB3-E980-4400-A22B-9DAA20AE590F}" presName="spV" presStyleCnt="0"/>
      <dgm:spPr/>
    </dgm:pt>
    <dgm:pt modelId="{A8085C93-B5A3-4B4F-B275-50FE935EED49}" type="pres">
      <dgm:prSet presAssocID="{CAF9DC3D-79D2-47AE-AF25-0D76B7CFCDFE}" presName="linNode" presStyleCnt="0"/>
      <dgm:spPr/>
    </dgm:pt>
    <dgm:pt modelId="{4E6DDD55-BB6E-4291-A294-0C984E37C3EE}" type="pres">
      <dgm:prSet presAssocID="{CAF9DC3D-79D2-47AE-AF25-0D76B7CFCDFE}" presName="parTx" presStyleLbl="revTx" presStyleIdx="1" presStyleCnt="2">
        <dgm:presLayoutVars>
          <dgm:chMax val="1"/>
          <dgm:bulletEnabled val="1"/>
        </dgm:presLayoutVars>
      </dgm:prSet>
      <dgm:spPr/>
      <dgm:t>
        <a:bodyPr/>
        <a:lstStyle/>
        <a:p>
          <a:endParaRPr lang="en-CA"/>
        </a:p>
      </dgm:t>
    </dgm:pt>
    <dgm:pt modelId="{0DA8BFAF-FAD5-436B-90C8-CD6E1AE0F895}" type="pres">
      <dgm:prSet presAssocID="{CAF9DC3D-79D2-47AE-AF25-0D76B7CFCDFE}" presName="bracket" presStyleLbl="parChTrans1D1" presStyleIdx="1" presStyleCnt="2"/>
      <dgm:spPr/>
    </dgm:pt>
    <dgm:pt modelId="{B55D89A7-7219-4826-9D66-D8CDC3DA11C9}" type="pres">
      <dgm:prSet presAssocID="{CAF9DC3D-79D2-47AE-AF25-0D76B7CFCDFE}" presName="spH" presStyleCnt="0"/>
      <dgm:spPr/>
    </dgm:pt>
    <dgm:pt modelId="{F9F94FF5-A90E-4030-9F46-6F20B639DE84}" type="pres">
      <dgm:prSet presAssocID="{CAF9DC3D-79D2-47AE-AF25-0D76B7CFCDFE}" presName="desTx" presStyleLbl="node1" presStyleIdx="1" presStyleCnt="2">
        <dgm:presLayoutVars>
          <dgm:bulletEnabled val="1"/>
        </dgm:presLayoutVars>
      </dgm:prSet>
      <dgm:spPr/>
      <dgm:t>
        <a:bodyPr/>
        <a:lstStyle/>
        <a:p>
          <a:endParaRPr lang="en-CA"/>
        </a:p>
      </dgm:t>
    </dgm:pt>
  </dgm:ptLst>
  <dgm:cxnLst>
    <dgm:cxn modelId="{318BCD76-1E1A-4608-A3C5-B5E319B8B229}" srcId="{CAF9DC3D-79D2-47AE-AF25-0D76B7CFCDFE}" destId="{629D9182-299C-4E59-A281-0D6276191CC5}" srcOrd="0" destOrd="0" parTransId="{06F5CE32-F3A0-44A8-A0E8-9DAC27DEED80}" sibTransId="{C47573B8-7EF7-4425-8B7E-D8373ED3A8C6}"/>
    <dgm:cxn modelId="{C262AC83-9F1F-4B2B-9646-E04E24601544}" type="presOf" srcId="{51DCD172-B31B-483E-BD0A-DEB24C275C46}" destId="{A5700933-A8C0-431B-AA11-4EA7BBDDAC99}" srcOrd="0" destOrd="0" presId="urn:diagrams.loki3.com/BracketList+Icon"/>
    <dgm:cxn modelId="{DC8D7BA4-D1A9-4B7F-B8F1-EEDDE842EACB}" srcId="{9090DB24-4A1D-4DF6-822F-14CACA23323F}" destId="{51DCD172-B31B-483E-BD0A-DEB24C275C46}" srcOrd="0" destOrd="0" parTransId="{88F331B5-40BE-4AF4-81F9-EFE52523048F}" sibTransId="{902DCFB3-E980-4400-A22B-9DAA20AE590F}"/>
    <dgm:cxn modelId="{5443763A-F58B-4ADC-90F3-B699C6358CB2}" type="presOf" srcId="{9090DB24-4A1D-4DF6-822F-14CACA23323F}" destId="{B6CB944F-FF82-45C5-AFF9-9B151A9589C1}" srcOrd="0" destOrd="0" presId="urn:diagrams.loki3.com/BracketList+Icon"/>
    <dgm:cxn modelId="{12DD5260-FCD3-4B12-B0E8-1AFB5B891480}" type="presOf" srcId="{629D9182-299C-4E59-A281-0D6276191CC5}" destId="{F9F94FF5-A90E-4030-9F46-6F20B639DE84}" srcOrd="0" destOrd="0" presId="urn:diagrams.loki3.com/BracketList+Icon"/>
    <dgm:cxn modelId="{4ADA3E02-E4FE-48DA-9FA3-2F5316FBD741}" srcId="{51DCD172-B31B-483E-BD0A-DEB24C275C46}" destId="{A68E0D88-B7B4-4B24-86A9-DF82795E511B}" srcOrd="0" destOrd="0" parTransId="{EC586BEA-C900-4D67-83ED-955CAF593E6B}" sibTransId="{37D3E59F-4B39-4484-A19B-E3626760EE7D}"/>
    <dgm:cxn modelId="{74963929-AD92-40C9-A173-D9E21C48D58A}" type="presOf" srcId="{CAF9DC3D-79D2-47AE-AF25-0D76B7CFCDFE}" destId="{4E6DDD55-BB6E-4291-A294-0C984E37C3EE}" srcOrd="0" destOrd="0" presId="urn:diagrams.loki3.com/BracketList+Icon"/>
    <dgm:cxn modelId="{50279959-2C25-4E3C-BA7A-B7A3B8B46931}" type="presOf" srcId="{A68E0D88-B7B4-4B24-86A9-DF82795E511B}" destId="{C155E3E5-6AA7-4747-B359-8F812911ACB6}" srcOrd="0" destOrd="0" presId="urn:diagrams.loki3.com/BracketList+Icon"/>
    <dgm:cxn modelId="{902DD9ED-A6E3-46A3-AA7C-22B0F4051B4B}" srcId="{9090DB24-4A1D-4DF6-822F-14CACA23323F}" destId="{CAF9DC3D-79D2-47AE-AF25-0D76B7CFCDFE}" srcOrd="1" destOrd="0" parTransId="{8BE8AB5C-8C7D-413F-A40D-9216193A22CD}" sibTransId="{3D56C9C9-C0B4-4197-B0F8-7A4DA30AFCF9}"/>
    <dgm:cxn modelId="{1778D01B-3D7A-43C2-8896-5DFEADD415BD}" type="presParOf" srcId="{B6CB944F-FF82-45C5-AFF9-9B151A9589C1}" destId="{26730CF7-C075-4326-8E5B-70292654634E}" srcOrd="0" destOrd="0" presId="urn:diagrams.loki3.com/BracketList+Icon"/>
    <dgm:cxn modelId="{F818BC91-81D6-4307-80E2-1DB7F2DDF34A}" type="presParOf" srcId="{26730CF7-C075-4326-8E5B-70292654634E}" destId="{A5700933-A8C0-431B-AA11-4EA7BBDDAC99}" srcOrd="0" destOrd="0" presId="urn:diagrams.loki3.com/BracketList+Icon"/>
    <dgm:cxn modelId="{A8A7585A-9A7A-4761-97D8-23ADA42F06D0}" type="presParOf" srcId="{26730CF7-C075-4326-8E5B-70292654634E}" destId="{AA0FDB6D-A100-429D-9A3E-FED746E0ABBA}" srcOrd="1" destOrd="0" presId="urn:diagrams.loki3.com/BracketList+Icon"/>
    <dgm:cxn modelId="{831E9D3E-D181-494E-8D2D-666EEAF92C8B}" type="presParOf" srcId="{26730CF7-C075-4326-8E5B-70292654634E}" destId="{79D17425-3A4A-4853-9D76-4A3F54855F39}" srcOrd="2" destOrd="0" presId="urn:diagrams.loki3.com/BracketList+Icon"/>
    <dgm:cxn modelId="{A44D202E-7389-4B38-BF32-A73720F777CA}" type="presParOf" srcId="{26730CF7-C075-4326-8E5B-70292654634E}" destId="{C155E3E5-6AA7-4747-B359-8F812911ACB6}" srcOrd="3" destOrd="0" presId="urn:diagrams.loki3.com/BracketList+Icon"/>
    <dgm:cxn modelId="{1746A3E6-8FD0-45DE-9BDB-9718C3D2137D}" type="presParOf" srcId="{B6CB944F-FF82-45C5-AFF9-9B151A9589C1}" destId="{482E39CE-A0BE-4EEE-AA83-970E1B68955E}" srcOrd="1" destOrd="0" presId="urn:diagrams.loki3.com/BracketList+Icon"/>
    <dgm:cxn modelId="{94C3FAD1-B655-4968-AD9E-9FAD4A648FA8}" type="presParOf" srcId="{B6CB944F-FF82-45C5-AFF9-9B151A9589C1}" destId="{A8085C93-B5A3-4B4F-B275-50FE935EED49}" srcOrd="2" destOrd="0" presId="urn:diagrams.loki3.com/BracketList+Icon"/>
    <dgm:cxn modelId="{EC7C2D16-DDBD-471D-9571-9E55DA583833}" type="presParOf" srcId="{A8085C93-B5A3-4B4F-B275-50FE935EED49}" destId="{4E6DDD55-BB6E-4291-A294-0C984E37C3EE}" srcOrd="0" destOrd="0" presId="urn:diagrams.loki3.com/BracketList+Icon"/>
    <dgm:cxn modelId="{B5F27E28-5771-4F68-9EF5-9683DA5BE71D}" type="presParOf" srcId="{A8085C93-B5A3-4B4F-B275-50FE935EED49}" destId="{0DA8BFAF-FAD5-436B-90C8-CD6E1AE0F895}" srcOrd="1" destOrd="0" presId="urn:diagrams.loki3.com/BracketList+Icon"/>
    <dgm:cxn modelId="{70BA1D80-D3F4-44D7-9CB9-353547367A5B}" type="presParOf" srcId="{A8085C93-B5A3-4B4F-B275-50FE935EED49}" destId="{B55D89A7-7219-4826-9D66-D8CDC3DA11C9}" srcOrd="2" destOrd="0" presId="urn:diagrams.loki3.com/BracketList+Icon"/>
    <dgm:cxn modelId="{FAFB6648-8239-4DC9-91A4-E87779917F49}" type="presParOf" srcId="{A8085C93-B5A3-4B4F-B275-50FE935EED49}" destId="{F9F94FF5-A90E-4030-9F46-6F20B639DE84}"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8B434B8-3761-4F97-94D8-D42C6AC375C0}" type="doc">
      <dgm:prSet loTypeId="urn:microsoft.com/office/officeart/2005/8/layout/process1" loCatId="process" qsTypeId="urn:microsoft.com/office/officeart/2005/8/quickstyle/3d1" qsCatId="3D" csTypeId="urn:microsoft.com/office/officeart/2005/8/colors/accent3_4" csCatId="accent3" phldr="1"/>
      <dgm:spPr/>
    </dgm:pt>
    <dgm:pt modelId="{B3A0FA7F-97B9-4183-92F9-D986249091C8}">
      <dgm:prSet phldrT="[Text]" custT="1"/>
      <dgm:spPr/>
      <dgm:t>
        <a:bodyPr/>
        <a:lstStyle/>
        <a:p>
          <a:r>
            <a:rPr lang="en-US" sz="2800" smtClean="0"/>
            <a:t>Quảng cáo xuất hiện dưới dạng tiềm năng</a:t>
          </a:r>
          <a:endParaRPr lang="en-CA" sz="2800"/>
        </a:p>
      </dgm:t>
    </dgm:pt>
    <dgm:pt modelId="{3E9C12FA-FB62-404A-A9B8-1A78A71F0E83}" type="parTrans" cxnId="{B15A4777-A200-43A3-B859-1751FDA30356}">
      <dgm:prSet/>
      <dgm:spPr/>
      <dgm:t>
        <a:bodyPr/>
        <a:lstStyle/>
        <a:p>
          <a:endParaRPr lang="en-CA"/>
        </a:p>
      </dgm:t>
    </dgm:pt>
    <dgm:pt modelId="{5FF86EC7-AC4D-41A9-A201-8C7A03903566}" type="sibTrans" cxnId="{B15A4777-A200-43A3-B859-1751FDA30356}">
      <dgm:prSet/>
      <dgm:spPr/>
      <dgm:t>
        <a:bodyPr/>
        <a:lstStyle/>
        <a:p>
          <a:endParaRPr lang="en-CA"/>
        </a:p>
      </dgm:t>
    </dgm:pt>
    <dgm:pt modelId="{D23F6ADC-523A-4735-9CED-EB696D6211E7}">
      <dgm:prSet phldrT="[Text]" custT="1"/>
      <dgm:spPr/>
      <dgm:t>
        <a:bodyPr/>
        <a:lstStyle/>
        <a:p>
          <a:r>
            <a:rPr lang="en-US" sz="2800" smtClean="0"/>
            <a:t>Quảng cáo lặp lại</a:t>
          </a:r>
          <a:endParaRPr lang="en-CA" sz="2800"/>
        </a:p>
      </dgm:t>
    </dgm:pt>
    <dgm:pt modelId="{08146E75-EA9E-4718-BEE6-6F00B33FCE73}" type="parTrans" cxnId="{500E5E3A-1C7D-4518-9474-1951024C3678}">
      <dgm:prSet/>
      <dgm:spPr/>
      <dgm:t>
        <a:bodyPr/>
        <a:lstStyle/>
        <a:p>
          <a:endParaRPr lang="en-CA"/>
        </a:p>
      </dgm:t>
    </dgm:pt>
    <dgm:pt modelId="{00D9D442-31BF-4823-A705-19F5B71BCC34}" type="sibTrans" cxnId="{500E5E3A-1C7D-4518-9474-1951024C3678}">
      <dgm:prSet/>
      <dgm:spPr/>
      <dgm:t>
        <a:bodyPr/>
        <a:lstStyle/>
        <a:p>
          <a:endParaRPr lang="en-CA"/>
        </a:p>
      </dgm:t>
    </dgm:pt>
    <dgm:pt modelId="{62CF3616-174E-4460-8B91-627DCC21B041}">
      <dgm:prSet phldrT="[Text]" custT="1"/>
      <dgm:spPr/>
      <dgm:t>
        <a:bodyPr/>
        <a:lstStyle/>
        <a:p>
          <a:r>
            <a:rPr lang="en-US" sz="2800" smtClean="0"/>
            <a:t>Lôi cuốn khách hàng, tạo nhu cầu</a:t>
          </a:r>
        </a:p>
      </dgm:t>
    </dgm:pt>
    <dgm:pt modelId="{936682C0-AA4B-4736-AACF-F9FC509328D6}" type="parTrans" cxnId="{460C78AE-898D-42B2-A68E-3473A89145D8}">
      <dgm:prSet/>
      <dgm:spPr/>
      <dgm:t>
        <a:bodyPr/>
        <a:lstStyle/>
        <a:p>
          <a:endParaRPr lang="en-CA"/>
        </a:p>
      </dgm:t>
    </dgm:pt>
    <dgm:pt modelId="{3C226835-2E26-4D5E-9AEF-7932CFD1F6D4}" type="sibTrans" cxnId="{460C78AE-898D-42B2-A68E-3473A89145D8}">
      <dgm:prSet/>
      <dgm:spPr/>
      <dgm:t>
        <a:bodyPr/>
        <a:lstStyle/>
        <a:p>
          <a:endParaRPr lang="en-CA"/>
        </a:p>
      </dgm:t>
    </dgm:pt>
    <dgm:pt modelId="{3B1D2DAE-6D91-43CC-8366-A9B370D7BF08}">
      <dgm:prSet phldrT="[Text]" custT="1"/>
      <dgm:spPr/>
      <dgm:t>
        <a:bodyPr/>
        <a:lstStyle/>
        <a:p>
          <a:r>
            <a:rPr lang="en-US" sz="2800" smtClean="0"/>
            <a:t>Thực hiện mua hàng, chiếm lĩnh đối tượng</a:t>
          </a:r>
        </a:p>
      </dgm:t>
    </dgm:pt>
    <dgm:pt modelId="{A55CDF70-A46E-4784-849B-F10E5CAD99C2}" type="parTrans" cxnId="{45B59F81-8882-4623-B1B8-47A0C3D24A9A}">
      <dgm:prSet/>
      <dgm:spPr/>
      <dgm:t>
        <a:bodyPr/>
        <a:lstStyle/>
        <a:p>
          <a:endParaRPr lang="en-CA"/>
        </a:p>
      </dgm:t>
    </dgm:pt>
    <dgm:pt modelId="{B4FEC2F5-727C-429D-93CA-ED3843B12F06}" type="sibTrans" cxnId="{45B59F81-8882-4623-B1B8-47A0C3D24A9A}">
      <dgm:prSet/>
      <dgm:spPr/>
      <dgm:t>
        <a:bodyPr/>
        <a:lstStyle/>
        <a:p>
          <a:endParaRPr lang="en-CA"/>
        </a:p>
      </dgm:t>
    </dgm:pt>
    <dgm:pt modelId="{652F2C9A-FF3D-4C0F-84EF-31915B795AE7}" type="pres">
      <dgm:prSet presAssocID="{E8B434B8-3761-4F97-94D8-D42C6AC375C0}" presName="Name0" presStyleCnt="0">
        <dgm:presLayoutVars>
          <dgm:dir/>
          <dgm:resizeHandles val="exact"/>
        </dgm:presLayoutVars>
      </dgm:prSet>
      <dgm:spPr/>
    </dgm:pt>
    <dgm:pt modelId="{468BCD61-4CA7-4717-902F-6863E107E029}" type="pres">
      <dgm:prSet presAssocID="{B3A0FA7F-97B9-4183-92F9-D986249091C8}" presName="node" presStyleLbl="node1" presStyleIdx="0" presStyleCnt="4">
        <dgm:presLayoutVars>
          <dgm:bulletEnabled val="1"/>
        </dgm:presLayoutVars>
      </dgm:prSet>
      <dgm:spPr/>
      <dgm:t>
        <a:bodyPr/>
        <a:lstStyle/>
        <a:p>
          <a:endParaRPr lang="en-CA"/>
        </a:p>
      </dgm:t>
    </dgm:pt>
    <dgm:pt modelId="{3ACB74C8-E82E-48F9-9AE0-3190C7F60013}" type="pres">
      <dgm:prSet presAssocID="{5FF86EC7-AC4D-41A9-A201-8C7A03903566}" presName="sibTrans" presStyleLbl="sibTrans2D1" presStyleIdx="0" presStyleCnt="3"/>
      <dgm:spPr/>
    </dgm:pt>
    <dgm:pt modelId="{82A49726-0D26-4AEF-A7ED-1538CEADED11}" type="pres">
      <dgm:prSet presAssocID="{5FF86EC7-AC4D-41A9-A201-8C7A03903566}" presName="connectorText" presStyleLbl="sibTrans2D1" presStyleIdx="0" presStyleCnt="3"/>
      <dgm:spPr/>
    </dgm:pt>
    <dgm:pt modelId="{5F67A316-9192-44A8-A554-25AB9A155C65}" type="pres">
      <dgm:prSet presAssocID="{D23F6ADC-523A-4735-9CED-EB696D6211E7}" presName="node" presStyleLbl="node1" presStyleIdx="1" presStyleCnt="4">
        <dgm:presLayoutVars>
          <dgm:bulletEnabled val="1"/>
        </dgm:presLayoutVars>
      </dgm:prSet>
      <dgm:spPr/>
      <dgm:t>
        <a:bodyPr/>
        <a:lstStyle/>
        <a:p>
          <a:endParaRPr lang="en-CA"/>
        </a:p>
      </dgm:t>
    </dgm:pt>
    <dgm:pt modelId="{F18A03B4-C425-4230-B312-876F278861F0}" type="pres">
      <dgm:prSet presAssocID="{00D9D442-31BF-4823-A705-19F5B71BCC34}" presName="sibTrans" presStyleLbl="sibTrans2D1" presStyleIdx="1" presStyleCnt="3"/>
      <dgm:spPr/>
    </dgm:pt>
    <dgm:pt modelId="{B0B09ECB-AEC6-4922-8B51-3524FA9E454F}" type="pres">
      <dgm:prSet presAssocID="{00D9D442-31BF-4823-A705-19F5B71BCC34}" presName="connectorText" presStyleLbl="sibTrans2D1" presStyleIdx="1" presStyleCnt="3"/>
      <dgm:spPr/>
    </dgm:pt>
    <dgm:pt modelId="{92BAA134-D63D-4403-A29B-F83EEFDBA6E4}" type="pres">
      <dgm:prSet presAssocID="{62CF3616-174E-4460-8B91-627DCC21B041}" presName="node" presStyleLbl="node1" presStyleIdx="2" presStyleCnt="4">
        <dgm:presLayoutVars>
          <dgm:bulletEnabled val="1"/>
        </dgm:presLayoutVars>
      </dgm:prSet>
      <dgm:spPr/>
      <dgm:t>
        <a:bodyPr/>
        <a:lstStyle/>
        <a:p>
          <a:endParaRPr lang="en-CA"/>
        </a:p>
      </dgm:t>
    </dgm:pt>
    <dgm:pt modelId="{F2EFB79D-A1D9-4E89-862B-420C67992869}" type="pres">
      <dgm:prSet presAssocID="{3C226835-2E26-4D5E-9AEF-7932CFD1F6D4}" presName="sibTrans" presStyleLbl="sibTrans2D1" presStyleIdx="2" presStyleCnt="3"/>
      <dgm:spPr/>
    </dgm:pt>
    <dgm:pt modelId="{7911D84E-FC13-41E2-952B-7E4BF390BFA2}" type="pres">
      <dgm:prSet presAssocID="{3C226835-2E26-4D5E-9AEF-7932CFD1F6D4}" presName="connectorText" presStyleLbl="sibTrans2D1" presStyleIdx="2" presStyleCnt="3"/>
      <dgm:spPr/>
    </dgm:pt>
    <dgm:pt modelId="{91E6FB1D-0B0E-47FA-853D-E194FE5A17FA}" type="pres">
      <dgm:prSet presAssocID="{3B1D2DAE-6D91-43CC-8366-A9B370D7BF08}" presName="node" presStyleLbl="node1" presStyleIdx="3" presStyleCnt="4">
        <dgm:presLayoutVars>
          <dgm:bulletEnabled val="1"/>
        </dgm:presLayoutVars>
      </dgm:prSet>
      <dgm:spPr/>
      <dgm:t>
        <a:bodyPr/>
        <a:lstStyle/>
        <a:p>
          <a:endParaRPr lang="en-CA"/>
        </a:p>
      </dgm:t>
    </dgm:pt>
  </dgm:ptLst>
  <dgm:cxnLst>
    <dgm:cxn modelId="{5D0D74F1-9B64-40BA-94A4-6E8EBC6FCE32}" type="presOf" srcId="{5FF86EC7-AC4D-41A9-A201-8C7A03903566}" destId="{82A49726-0D26-4AEF-A7ED-1538CEADED11}" srcOrd="1" destOrd="0" presId="urn:microsoft.com/office/officeart/2005/8/layout/process1"/>
    <dgm:cxn modelId="{32BAA070-75D1-491E-A43B-02577B19B436}" type="presOf" srcId="{E8B434B8-3761-4F97-94D8-D42C6AC375C0}" destId="{652F2C9A-FF3D-4C0F-84EF-31915B795AE7}" srcOrd="0" destOrd="0" presId="urn:microsoft.com/office/officeart/2005/8/layout/process1"/>
    <dgm:cxn modelId="{590A63C1-F2B2-4DCC-A52A-40941CEF992B}" type="presOf" srcId="{3C226835-2E26-4D5E-9AEF-7932CFD1F6D4}" destId="{7911D84E-FC13-41E2-952B-7E4BF390BFA2}" srcOrd="1" destOrd="0" presId="urn:microsoft.com/office/officeart/2005/8/layout/process1"/>
    <dgm:cxn modelId="{500E5E3A-1C7D-4518-9474-1951024C3678}" srcId="{E8B434B8-3761-4F97-94D8-D42C6AC375C0}" destId="{D23F6ADC-523A-4735-9CED-EB696D6211E7}" srcOrd="1" destOrd="0" parTransId="{08146E75-EA9E-4718-BEE6-6F00B33FCE73}" sibTransId="{00D9D442-31BF-4823-A705-19F5B71BCC34}"/>
    <dgm:cxn modelId="{F9CB852D-1E89-4461-8543-806D4F7A58F8}" type="presOf" srcId="{3B1D2DAE-6D91-43CC-8366-A9B370D7BF08}" destId="{91E6FB1D-0B0E-47FA-853D-E194FE5A17FA}" srcOrd="0" destOrd="0" presId="urn:microsoft.com/office/officeart/2005/8/layout/process1"/>
    <dgm:cxn modelId="{48DAF6AD-1374-40F3-9FE7-2E658F7D0274}" type="presOf" srcId="{62CF3616-174E-4460-8B91-627DCC21B041}" destId="{92BAA134-D63D-4403-A29B-F83EEFDBA6E4}" srcOrd="0" destOrd="0" presId="urn:microsoft.com/office/officeart/2005/8/layout/process1"/>
    <dgm:cxn modelId="{460C78AE-898D-42B2-A68E-3473A89145D8}" srcId="{E8B434B8-3761-4F97-94D8-D42C6AC375C0}" destId="{62CF3616-174E-4460-8B91-627DCC21B041}" srcOrd="2" destOrd="0" parTransId="{936682C0-AA4B-4736-AACF-F9FC509328D6}" sibTransId="{3C226835-2E26-4D5E-9AEF-7932CFD1F6D4}"/>
    <dgm:cxn modelId="{290B7C29-9A35-4BDD-B18E-843C10A92E10}" type="presOf" srcId="{00D9D442-31BF-4823-A705-19F5B71BCC34}" destId="{F18A03B4-C425-4230-B312-876F278861F0}" srcOrd="0" destOrd="0" presId="urn:microsoft.com/office/officeart/2005/8/layout/process1"/>
    <dgm:cxn modelId="{45B59F81-8882-4623-B1B8-47A0C3D24A9A}" srcId="{E8B434B8-3761-4F97-94D8-D42C6AC375C0}" destId="{3B1D2DAE-6D91-43CC-8366-A9B370D7BF08}" srcOrd="3" destOrd="0" parTransId="{A55CDF70-A46E-4784-849B-F10E5CAD99C2}" sibTransId="{B4FEC2F5-727C-429D-93CA-ED3843B12F06}"/>
    <dgm:cxn modelId="{1042A9E8-6A90-4281-AB28-A3B934A00584}" type="presOf" srcId="{3C226835-2E26-4D5E-9AEF-7932CFD1F6D4}" destId="{F2EFB79D-A1D9-4E89-862B-420C67992869}" srcOrd="0" destOrd="0" presId="urn:microsoft.com/office/officeart/2005/8/layout/process1"/>
    <dgm:cxn modelId="{2268DE74-A5D2-4E72-A2BE-EE425D0B8199}" type="presOf" srcId="{B3A0FA7F-97B9-4183-92F9-D986249091C8}" destId="{468BCD61-4CA7-4717-902F-6863E107E029}" srcOrd="0" destOrd="0" presId="urn:microsoft.com/office/officeart/2005/8/layout/process1"/>
    <dgm:cxn modelId="{161273C3-3B33-41F4-9017-EF3289EBA69B}" type="presOf" srcId="{00D9D442-31BF-4823-A705-19F5B71BCC34}" destId="{B0B09ECB-AEC6-4922-8B51-3524FA9E454F}" srcOrd="1" destOrd="0" presId="urn:microsoft.com/office/officeart/2005/8/layout/process1"/>
    <dgm:cxn modelId="{CD0F05F8-6E55-4FAC-9FF9-64440A984934}" type="presOf" srcId="{D23F6ADC-523A-4735-9CED-EB696D6211E7}" destId="{5F67A316-9192-44A8-A554-25AB9A155C65}" srcOrd="0" destOrd="0" presId="urn:microsoft.com/office/officeart/2005/8/layout/process1"/>
    <dgm:cxn modelId="{57FB53F0-8177-4A97-80ED-29080280EC91}" type="presOf" srcId="{5FF86EC7-AC4D-41A9-A201-8C7A03903566}" destId="{3ACB74C8-E82E-48F9-9AE0-3190C7F60013}" srcOrd="0" destOrd="0" presId="urn:microsoft.com/office/officeart/2005/8/layout/process1"/>
    <dgm:cxn modelId="{B15A4777-A200-43A3-B859-1751FDA30356}" srcId="{E8B434B8-3761-4F97-94D8-D42C6AC375C0}" destId="{B3A0FA7F-97B9-4183-92F9-D986249091C8}" srcOrd="0" destOrd="0" parTransId="{3E9C12FA-FB62-404A-A9B8-1A78A71F0E83}" sibTransId="{5FF86EC7-AC4D-41A9-A201-8C7A03903566}"/>
    <dgm:cxn modelId="{1C4942A8-62D1-4926-9ED2-8CE498E145F7}" type="presParOf" srcId="{652F2C9A-FF3D-4C0F-84EF-31915B795AE7}" destId="{468BCD61-4CA7-4717-902F-6863E107E029}" srcOrd="0" destOrd="0" presId="urn:microsoft.com/office/officeart/2005/8/layout/process1"/>
    <dgm:cxn modelId="{1E48598D-AF3E-4276-8FB5-15CF93E1924F}" type="presParOf" srcId="{652F2C9A-FF3D-4C0F-84EF-31915B795AE7}" destId="{3ACB74C8-E82E-48F9-9AE0-3190C7F60013}" srcOrd="1" destOrd="0" presId="urn:microsoft.com/office/officeart/2005/8/layout/process1"/>
    <dgm:cxn modelId="{C728CDB0-157C-48BE-A89A-739DB6A7D83F}" type="presParOf" srcId="{3ACB74C8-E82E-48F9-9AE0-3190C7F60013}" destId="{82A49726-0D26-4AEF-A7ED-1538CEADED11}" srcOrd="0" destOrd="0" presId="urn:microsoft.com/office/officeart/2005/8/layout/process1"/>
    <dgm:cxn modelId="{48DC3DEB-1D0A-4795-AE21-FBF6299848CA}" type="presParOf" srcId="{652F2C9A-FF3D-4C0F-84EF-31915B795AE7}" destId="{5F67A316-9192-44A8-A554-25AB9A155C65}" srcOrd="2" destOrd="0" presId="urn:microsoft.com/office/officeart/2005/8/layout/process1"/>
    <dgm:cxn modelId="{C90FE653-75FC-450F-A513-11AFB600E0DD}" type="presParOf" srcId="{652F2C9A-FF3D-4C0F-84EF-31915B795AE7}" destId="{F18A03B4-C425-4230-B312-876F278861F0}" srcOrd="3" destOrd="0" presId="urn:microsoft.com/office/officeart/2005/8/layout/process1"/>
    <dgm:cxn modelId="{FE84AA52-A106-4F1F-A591-010FDB3312D4}" type="presParOf" srcId="{F18A03B4-C425-4230-B312-876F278861F0}" destId="{B0B09ECB-AEC6-4922-8B51-3524FA9E454F}" srcOrd="0" destOrd="0" presId="urn:microsoft.com/office/officeart/2005/8/layout/process1"/>
    <dgm:cxn modelId="{7A07AE72-B813-4C90-95FD-26C44ACC5E5A}" type="presParOf" srcId="{652F2C9A-FF3D-4C0F-84EF-31915B795AE7}" destId="{92BAA134-D63D-4403-A29B-F83EEFDBA6E4}" srcOrd="4" destOrd="0" presId="urn:microsoft.com/office/officeart/2005/8/layout/process1"/>
    <dgm:cxn modelId="{19BB1267-107C-4299-9DDC-3EE0A0A35BC1}" type="presParOf" srcId="{652F2C9A-FF3D-4C0F-84EF-31915B795AE7}" destId="{F2EFB79D-A1D9-4E89-862B-420C67992869}" srcOrd="5" destOrd="0" presId="urn:microsoft.com/office/officeart/2005/8/layout/process1"/>
    <dgm:cxn modelId="{1F6E0F20-D397-4506-8C9E-FF9B0EBF15B8}" type="presParOf" srcId="{F2EFB79D-A1D9-4E89-862B-420C67992869}" destId="{7911D84E-FC13-41E2-952B-7E4BF390BFA2}" srcOrd="0" destOrd="0" presId="urn:microsoft.com/office/officeart/2005/8/layout/process1"/>
    <dgm:cxn modelId="{5BD2F6E2-21B0-495B-A199-E6E32EAC41E3}" type="presParOf" srcId="{652F2C9A-FF3D-4C0F-84EF-31915B795AE7}" destId="{91E6FB1D-0B0E-47FA-853D-E194FE5A17FA}"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73F1CA6-5C30-40F7-A79D-86B286E4A08A}" type="doc">
      <dgm:prSet loTypeId="urn:diagrams.loki3.com/BracketList+Icon" loCatId="list" qsTypeId="urn:microsoft.com/office/officeart/2005/8/quickstyle/simple1" qsCatId="simple" csTypeId="urn:microsoft.com/office/officeart/2005/8/colors/accent2_2" csCatId="accent2" phldr="1"/>
      <dgm:spPr/>
      <dgm:t>
        <a:bodyPr/>
        <a:lstStyle/>
        <a:p>
          <a:endParaRPr lang="en-CA"/>
        </a:p>
      </dgm:t>
    </dgm:pt>
    <dgm:pt modelId="{EF977D85-1097-4AAA-AA7E-44882D6A9294}">
      <dgm:prSet phldrT="[Text]" custT="1"/>
      <dgm:spPr/>
      <dgm:t>
        <a:bodyPr/>
        <a:lstStyle/>
        <a:p>
          <a:r>
            <a:rPr lang="en-US" sz="2800" smtClean="0">
              <a:solidFill>
                <a:schemeClr val="bg2"/>
              </a:solidFill>
            </a:rPr>
            <a:t>Ám thị trực tiếp</a:t>
          </a:r>
          <a:endParaRPr lang="en-CA" sz="2800">
            <a:solidFill>
              <a:schemeClr val="bg2"/>
            </a:solidFill>
          </a:endParaRPr>
        </a:p>
      </dgm:t>
    </dgm:pt>
    <dgm:pt modelId="{24A49A66-6EA5-4E4E-B6F2-1CA970C7C596}" type="parTrans" cxnId="{45FD8D9F-B437-4702-B871-14D0EEF06888}">
      <dgm:prSet/>
      <dgm:spPr/>
      <dgm:t>
        <a:bodyPr/>
        <a:lstStyle/>
        <a:p>
          <a:endParaRPr lang="en-CA"/>
        </a:p>
      </dgm:t>
    </dgm:pt>
    <dgm:pt modelId="{A944FE3E-0BD5-41A1-9CBB-87673C6E7EE8}" type="sibTrans" cxnId="{45FD8D9F-B437-4702-B871-14D0EEF06888}">
      <dgm:prSet/>
      <dgm:spPr/>
      <dgm:t>
        <a:bodyPr/>
        <a:lstStyle/>
        <a:p>
          <a:endParaRPr lang="en-CA"/>
        </a:p>
      </dgm:t>
    </dgm:pt>
    <dgm:pt modelId="{49D656FD-B35A-4710-975D-1E3AB016841E}">
      <dgm:prSet phldrT="[Text]" custT="1"/>
      <dgm:spPr/>
      <dgm:t>
        <a:bodyPr/>
        <a:lstStyle/>
        <a:p>
          <a:r>
            <a:rPr lang="en-US" sz="2800" smtClean="0"/>
            <a:t>Xu hướng theo số đông</a:t>
          </a:r>
          <a:endParaRPr lang="en-CA" sz="2800"/>
        </a:p>
      </dgm:t>
    </dgm:pt>
    <dgm:pt modelId="{B5690969-7C2B-4242-99B1-B37FE5956ECE}" type="parTrans" cxnId="{B938F3DB-487B-4F76-B3B8-D87365CEF80D}">
      <dgm:prSet/>
      <dgm:spPr/>
      <dgm:t>
        <a:bodyPr/>
        <a:lstStyle/>
        <a:p>
          <a:endParaRPr lang="en-CA"/>
        </a:p>
      </dgm:t>
    </dgm:pt>
    <dgm:pt modelId="{E236D48B-B2D8-442C-8B94-FD7A5DEFAD5E}" type="sibTrans" cxnId="{B938F3DB-487B-4F76-B3B8-D87365CEF80D}">
      <dgm:prSet/>
      <dgm:spPr/>
      <dgm:t>
        <a:bodyPr/>
        <a:lstStyle/>
        <a:p>
          <a:endParaRPr lang="en-CA"/>
        </a:p>
      </dgm:t>
    </dgm:pt>
    <dgm:pt modelId="{369241B9-1264-49A7-80F0-770027892B15}">
      <dgm:prSet phldrT="[Text]" custT="1"/>
      <dgm:spPr/>
      <dgm:t>
        <a:bodyPr/>
        <a:lstStyle/>
        <a:p>
          <a:r>
            <a:rPr lang="en-US" sz="2800" smtClean="0">
              <a:solidFill>
                <a:schemeClr val="bg2"/>
              </a:solidFill>
            </a:rPr>
            <a:t>Ám thị gián tiếp</a:t>
          </a:r>
          <a:endParaRPr lang="en-CA" sz="2800">
            <a:solidFill>
              <a:schemeClr val="bg2"/>
            </a:solidFill>
          </a:endParaRPr>
        </a:p>
      </dgm:t>
    </dgm:pt>
    <dgm:pt modelId="{8B9C4E90-BEF8-4395-B450-CF638396F781}" type="parTrans" cxnId="{8C82E7C7-8DB9-4D77-B9CB-0FAB550B7DBC}">
      <dgm:prSet/>
      <dgm:spPr/>
      <dgm:t>
        <a:bodyPr/>
        <a:lstStyle/>
        <a:p>
          <a:endParaRPr lang="en-CA"/>
        </a:p>
      </dgm:t>
    </dgm:pt>
    <dgm:pt modelId="{0105ED21-EEEF-40BD-AEFA-1B530395126D}" type="sibTrans" cxnId="{8C82E7C7-8DB9-4D77-B9CB-0FAB550B7DBC}">
      <dgm:prSet/>
      <dgm:spPr/>
      <dgm:t>
        <a:bodyPr/>
        <a:lstStyle/>
        <a:p>
          <a:endParaRPr lang="en-CA"/>
        </a:p>
      </dgm:t>
    </dgm:pt>
    <dgm:pt modelId="{5F2F2765-3E87-4B57-9787-2BE2F58820F0}">
      <dgm:prSet phldrT="[Text]" custT="1"/>
      <dgm:spPr/>
      <dgm:t>
        <a:bodyPr/>
        <a:lstStyle/>
        <a:p>
          <a:r>
            <a:rPr lang="en-US" sz="2800" smtClean="0"/>
            <a:t>Người truyền tin</a:t>
          </a:r>
          <a:endParaRPr lang="en-CA" sz="2800"/>
        </a:p>
      </dgm:t>
    </dgm:pt>
    <dgm:pt modelId="{A70B21BA-34C7-4E8F-89E0-AEF519565E07}" type="parTrans" cxnId="{025DE3F8-BB78-4F0A-A516-D05436AAB758}">
      <dgm:prSet/>
      <dgm:spPr/>
      <dgm:t>
        <a:bodyPr/>
        <a:lstStyle/>
        <a:p>
          <a:endParaRPr lang="en-CA"/>
        </a:p>
      </dgm:t>
    </dgm:pt>
    <dgm:pt modelId="{7E796882-6F43-436B-B2A3-E1DED958A941}" type="sibTrans" cxnId="{025DE3F8-BB78-4F0A-A516-D05436AAB758}">
      <dgm:prSet/>
      <dgm:spPr/>
      <dgm:t>
        <a:bodyPr/>
        <a:lstStyle/>
        <a:p>
          <a:endParaRPr lang="en-CA"/>
        </a:p>
      </dgm:t>
    </dgm:pt>
    <dgm:pt modelId="{A9CED4A9-5043-4F20-8BD7-70964F9F2FB3}">
      <dgm:prSet phldrT="[Text]" custT="1"/>
      <dgm:spPr/>
      <dgm:t>
        <a:bodyPr/>
        <a:lstStyle/>
        <a:p>
          <a:r>
            <a:rPr lang="en-US" sz="2800" smtClean="0"/>
            <a:t>Lượt thích, bình luật và chia sẽ cao</a:t>
          </a:r>
          <a:endParaRPr lang="en-CA" sz="2800"/>
        </a:p>
      </dgm:t>
    </dgm:pt>
    <dgm:pt modelId="{984280CE-062F-41E8-AECE-235B278BC14C}" type="parTrans" cxnId="{30D9853D-34DE-4508-AE0D-C0448FD156EE}">
      <dgm:prSet/>
      <dgm:spPr/>
      <dgm:t>
        <a:bodyPr/>
        <a:lstStyle/>
        <a:p>
          <a:endParaRPr lang="en-CA"/>
        </a:p>
      </dgm:t>
    </dgm:pt>
    <dgm:pt modelId="{B59B164F-1E3E-4CC2-8B99-4319DABF4952}" type="sibTrans" cxnId="{30D9853D-34DE-4508-AE0D-C0448FD156EE}">
      <dgm:prSet/>
      <dgm:spPr/>
      <dgm:t>
        <a:bodyPr/>
        <a:lstStyle/>
        <a:p>
          <a:endParaRPr lang="en-CA"/>
        </a:p>
      </dgm:t>
    </dgm:pt>
    <dgm:pt modelId="{BB114058-A2C0-4EF3-83AA-DD8CBDA8F6A8}">
      <dgm:prSet phldrT="[Text]" custT="1"/>
      <dgm:spPr/>
      <dgm:t>
        <a:bodyPr/>
        <a:lstStyle/>
        <a:p>
          <a:r>
            <a:rPr lang="en-US" sz="2800" smtClean="0"/>
            <a:t>Có địa vị, nổi tiếng, danh vọng</a:t>
          </a:r>
          <a:endParaRPr lang="en-CA" sz="2800"/>
        </a:p>
      </dgm:t>
    </dgm:pt>
    <dgm:pt modelId="{B0D1A20A-8432-43CB-8AF9-368F1D4A0129}" type="parTrans" cxnId="{46CAC048-E7E3-4735-99F9-A292B1F875E9}">
      <dgm:prSet/>
      <dgm:spPr/>
      <dgm:t>
        <a:bodyPr/>
        <a:lstStyle/>
        <a:p>
          <a:endParaRPr lang="en-CA"/>
        </a:p>
      </dgm:t>
    </dgm:pt>
    <dgm:pt modelId="{3A28D91B-C59A-4F66-BDC1-016EBFCB35E0}" type="sibTrans" cxnId="{46CAC048-E7E3-4735-99F9-A292B1F875E9}">
      <dgm:prSet/>
      <dgm:spPr/>
      <dgm:t>
        <a:bodyPr/>
        <a:lstStyle/>
        <a:p>
          <a:endParaRPr lang="en-CA"/>
        </a:p>
      </dgm:t>
    </dgm:pt>
    <dgm:pt modelId="{DE742D84-A677-4238-A7D2-0849BA12D571}" type="pres">
      <dgm:prSet presAssocID="{773F1CA6-5C30-40F7-A79D-86B286E4A08A}" presName="Name0" presStyleCnt="0">
        <dgm:presLayoutVars>
          <dgm:dir/>
          <dgm:animLvl val="lvl"/>
          <dgm:resizeHandles val="exact"/>
        </dgm:presLayoutVars>
      </dgm:prSet>
      <dgm:spPr/>
    </dgm:pt>
    <dgm:pt modelId="{BE50890B-4C3B-4951-968B-575329E04AD9}" type="pres">
      <dgm:prSet presAssocID="{EF977D85-1097-4AAA-AA7E-44882D6A9294}" presName="linNode" presStyleCnt="0"/>
      <dgm:spPr/>
    </dgm:pt>
    <dgm:pt modelId="{6BB28427-5DF8-483C-8B55-433FDA49998A}" type="pres">
      <dgm:prSet presAssocID="{EF977D85-1097-4AAA-AA7E-44882D6A9294}" presName="parTx" presStyleLbl="revTx" presStyleIdx="0" presStyleCnt="2">
        <dgm:presLayoutVars>
          <dgm:chMax val="1"/>
          <dgm:bulletEnabled val="1"/>
        </dgm:presLayoutVars>
      </dgm:prSet>
      <dgm:spPr/>
      <dgm:t>
        <a:bodyPr/>
        <a:lstStyle/>
        <a:p>
          <a:endParaRPr lang="en-CA"/>
        </a:p>
      </dgm:t>
    </dgm:pt>
    <dgm:pt modelId="{1DB9485D-B74E-4BBD-8837-F70E4B37D07B}" type="pres">
      <dgm:prSet presAssocID="{EF977D85-1097-4AAA-AA7E-44882D6A9294}" presName="bracket" presStyleLbl="parChTrans1D1" presStyleIdx="0" presStyleCnt="2"/>
      <dgm:spPr/>
    </dgm:pt>
    <dgm:pt modelId="{E1C2DF51-67AA-4990-94E9-645D3CD54CDA}" type="pres">
      <dgm:prSet presAssocID="{EF977D85-1097-4AAA-AA7E-44882D6A9294}" presName="spH" presStyleCnt="0"/>
      <dgm:spPr/>
    </dgm:pt>
    <dgm:pt modelId="{79D6B01A-355C-4049-8EA2-04D678ABDCF9}" type="pres">
      <dgm:prSet presAssocID="{EF977D85-1097-4AAA-AA7E-44882D6A9294}" presName="desTx" presStyleLbl="node1" presStyleIdx="0" presStyleCnt="2">
        <dgm:presLayoutVars>
          <dgm:bulletEnabled val="1"/>
        </dgm:presLayoutVars>
      </dgm:prSet>
      <dgm:spPr/>
      <dgm:t>
        <a:bodyPr/>
        <a:lstStyle/>
        <a:p>
          <a:endParaRPr lang="en-CA"/>
        </a:p>
      </dgm:t>
    </dgm:pt>
    <dgm:pt modelId="{3AFF9155-E63C-4139-98D1-F7219FC8E779}" type="pres">
      <dgm:prSet presAssocID="{A944FE3E-0BD5-41A1-9CBB-87673C6E7EE8}" presName="spV" presStyleCnt="0"/>
      <dgm:spPr/>
    </dgm:pt>
    <dgm:pt modelId="{F432B743-168B-41C9-9FD6-C3FAB288741B}" type="pres">
      <dgm:prSet presAssocID="{369241B9-1264-49A7-80F0-770027892B15}" presName="linNode" presStyleCnt="0"/>
      <dgm:spPr/>
    </dgm:pt>
    <dgm:pt modelId="{6AA37A11-0D4C-41A7-8CAA-D9F014C0A306}" type="pres">
      <dgm:prSet presAssocID="{369241B9-1264-49A7-80F0-770027892B15}" presName="parTx" presStyleLbl="revTx" presStyleIdx="1" presStyleCnt="2">
        <dgm:presLayoutVars>
          <dgm:chMax val="1"/>
          <dgm:bulletEnabled val="1"/>
        </dgm:presLayoutVars>
      </dgm:prSet>
      <dgm:spPr/>
      <dgm:t>
        <a:bodyPr/>
        <a:lstStyle/>
        <a:p>
          <a:endParaRPr lang="en-CA"/>
        </a:p>
      </dgm:t>
    </dgm:pt>
    <dgm:pt modelId="{6B879851-D1D7-44D7-A85D-2964349A38C1}" type="pres">
      <dgm:prSet presAssocID="{369241B9-1264-49A7-80F0-770027892B15}" presName="bracket" presStyleLbl="parChTrans1D1" presStyleIdx="1" presStyleCnt="2"/>
      <dgm:spPr/>
    </dgm:pt>
    <dgm:pt modelId="{1E3D94FC-0242-4BC6-A167-9130103E509C}" type="pres">
      <dgm:prSet presAssocID="{369241B9-1264-49A7-80F0-770027892B15}" presName="spH" presStyleCnt="0"/>
      <dgm:spPr/>
    </dgm:pt>
    <dgm:pt modelId="{377186F4-62AB-4914-9411-F4486F3E9189}" type="pres">
      <dgm:prSet presAssocID="{369241B9-1264-49A7-80F0-770027892B15}" presName="desTx" presStyleLbl="node1" presStyleIdx="1" presStyleCnt="2">
        <dgm:presLayoutVars>
          <dgm:bulletEnabled val="1"/>
        </dgm:presLayoutVars>
      </dgm:prSet>
      <dgm:spPr/>
      <dgm:t>
        <a:bodyPr/>
        <a:lstStyle/>
        <a:p>
          <a:endParaRPr lang="en-CA"/>
        </a:p>
      </dgm:t>
    </dgm:pt>
  </dgm:ptLst>
  <dgm:cxnLst>
    <dgm:cxn modelId="{2667DC22-AE08-4101-9159-16F22240ECEC}" type="presOf" srcId="{EF977D85-1097-4AAA-AA7E-44882D6A9294}" destId="{6BB28427-5DF8-483C-8B55-433FDA49998A}" srcOrd="0" destOrd="0" presId="urn:diagrams.loki3.com/BracketList+Icon"/>
    <dgm:cxn modelId="{FA19D0D6-3844-4FA4-976C-60160270A6B7}" type="presOf" srcId="{773F1CA6-5C30-40F7-A79D-86B286E4A08A}" destId="{DE742D84-A677-4238-A7D2-0849BA12D571}" srcOrd="0" destOrd="0" presId="urn:diagrams.loki3.com/BracketList+Icon"/>
    <dgm:cxn modelId="{8C0D4412-1C09-4231-9C2B-43E9BAD2FD77}" type="presOf" srcId="{49D656FD-B35A-4710-975D-1E3AB016841E}" destId="{79D6B01A-355C-4049-8EA2-04D678ABDCF9}" srcOrd="0" destOrd="0" presId="urn:diagrams.loki3.com/BracketList+Icon"/>
    <dgm:cxn modelId="{025DE3F8-BB78-4F0A-A516-D05436AAB758}" srcId="{369241B9-1264-49A7-80F0-770027892B15}" destId="{5F2F2765-3E87-4B57-9787-2BE2F58820F0}" srcOrd="0" destOrd="0" parTransId="{A70B21BA-34C7-4E8F-89E0-AEF519565E07}" sibTransId="{7E796882-6F43-436B-B2A3-E1DED958A941}"/>
    <dgm:cxn modelId="{30D9853D-34DE-4508-AE0D-C0448FD156EE}" srcId="{EF977D85-1097-4AAA-AA7E-44882D6A9294}" destId="{A9CED4A9-5043-4F20-8BD7-70964F9F2FB3}" srcOrd="1" destOrd="0" parTransId="{984280CE-062F-41E8-AECE-235B278BC14C}" sibTransId="{B59B164F-1E3E-4CC2-8B99-4319DABF4952}"/>
    <dgm:cxn modelId="{46CAC048-E7E3-4735-99F9-A292B1F875E9}" srcId="{369241B9-1264-49A7-80F0-770027892B15}" destId="{BB114058-A2C0-4EF3-83AA-DD8CBDA8F6A8}" srcOrd="1" destOrd="0" parTransId="{B0D1A20A-8432-43CB-8AF9-368F1D4A0129}" sibTransId="{3A28D91B-C59A-4F66-BDC1-016EBFCB35E0}"/>
    <dgm:cxn modelId="{C0B9860D-89CD-4EC2-86E9-5A1F565CA096}" type="presOf" srcId="{A9CED4A9-5043-4F20-8BD7-70964F9F2FB3}" destId="{79D6B01A-355C-4049-8EA2-04D678ABDCF9}" srcOrd="0" destOrd="1" presId="urn:diagrams.loki3.com/BracketList+Icon"/>
    <dgm:cxn modelId="{B938F3DB-487B-4F76-B3B8-D87365CEF80D}" srcId="{EF977D85-1097-4AAA-AA7E-44882D6A9294}" destId="{49D656FD-B35A-4710-975D-1E3AB016841E}" srcOrd="0" destOrd="0" parTransId="{B5690969-7C2B-4242-99B1-B37FE5956ECE}" sibTransId="{E236D48B-B2D8-442C-8B94-FD7A5DEFAD5E}"/>
    <dgm:cxn modelId="{13688E32-FBCE-4668-B131-73C5A81BB426}" type="presOf" srcId="{5F2F2765-3E87-4B57-9787-2BE2F58820F0}" destId="{377186F4-62AB-4914-9411-F4486F3E9189}" srcOrd="0" destOrd="0" presId="urn:diagrams.loki3.com/BracketList+Icon"/>
    <dgm:cxn modelId="{FF3E1AF0-9C1A-4A81-B3A1-A808666B8893}" type="presOf" srcId="{BB114058-A2C0-4EF3-83AA-DD8CBDA8F6A8}" destId="{377186F4-62AB-4914-9411-F4486F3E9189}" srcOrd="0" destOrd="1" presId="urn:diagrams.loki3.com/BracketList+Icon"/>
    <dgm:cxn modelId="{B7B64559-968E-4176-967A-CA1250DB6ED3}" type="presOf" srcId="{369241B9-1264-49A7-80F0-770027892B15}" destId="{6AA37A11-0D4C-41A7-8CAA-D9F014C0A306}" srcOrd="0" destOrd="0" presId="urn:diagrams.loki3.com/BracketList+Icon"/>
    <dgm:cxn modelId="{45FD8D9F-B437-4702-B871-14D0EEF06888}" srcId="{773F1CA6-5C30-40F7-A79D-86B286E4A08A}" destId="{EF977D85-1097-4AAA-AA7E-44882D6A9294}" srcOrd="0" destOrd="0" parTransId="{24A49A66-6EA5-4E4E-B6F2-1CA970C7C596}" sibTransId="{A944FE3E-0BD5-41A1-9CBB-87673C6E7EE8}"/>
    <dgm:cxn modelId="{8C82E7C7-8DB9-4D77-B9CB-0FAB550B7DBC}" srcId="{773F1CA6-5C30-40F7-A79D-86B286E4A08A}" destId="{369241B9-1264-49A7-80F0-770027892B15}" srcOrd="1" destOrd="0" parTransId="{8B9C4E90-BEF8-4395-B450-CF638396F781}" sibTransId="{0105ED21-EEEF-40BD-AEFA-1B530395126D}"/>
    <dgm:cxn modelId="{36B9E825-FDE5-4129-8310-0A368FD3F5C4}" type="presParOf" srcId="{DE742D84-A677-4238-A7D2-0849BA12D571}" destId="{BE50890B-4C3B-4951-968B-575329E04AD9}" srcOrd="0" destOrd="0" presId="urn:diagrams.loki3.com/BracketList+Icon"/>
    <dgm:cxn modelId="{B186D8EC-8D37-4735-9900-BD24BD936543}" type="presParOf" srcId="{BE50890B-4C3B-4951-968B-575329E04AD9}" destId="{6BB28427-5DF8-483C-8B55-433FDA49998A}" srcOrd="0" destOrd="0" presId="urn:diagrams.loki3.com/BracketList+Icon"/>
    <dgm:cxn modelId="{6A639A06-3115-491D-9FC4-972179D75440}" type="presParOf" srcId="{BE50890B-4C3B-4951-968B-575329E04AD9}" destId="{1DB9485D-B74E-4BBD-8837-F70E4B37D07B}" srcOrd="1" destOrd="0" presId="urn:diagrams.loki3.com/BracketList+Icon"/>
    <dgm:cxn modelId="{DDB079B6-60E6-4F1B-9BA1-75A67DCECD46}" type="presParOf" srcId="{BE50890B-4C3B-4951-968B-575329E04AD9}" destId="{E1C2DF51-67AA-4990-94E9-645D3CD54CDA}" srcOrd="2" destOrd="0" presId="urn:diagrams.loki3.com/BracketList+Icon"/>
    <dgm:cxn modelId="{1BCB88A0-A77B-4E33-9A32-51217875459A}" type="presParOf" srcId="{BE50890B-4C3B-4951-968B-575329E04AD9}" destId="{79D6B01A-355C-4049-8EA2-04D678ABDCF9}" srcOrd="3" destOrd="0" presId="urn:diagrams.loki3.com/BracketList+Icon"/>
    <dgm:cxn modelId="{6147D6D0-1FEE-4E0D-9012-3F26569026A5}" type="presParOf" srcId="{DE742D84-A677-4238-A7D2-0849BA12D571}" destId="{3AFF9155-E63C-4139-98D1-F7219FC8E779}" srcOrd="1" destOrd="0" presId="urn:diagrams.loki3.com/BracketList+Icon"/>
    <dgm:cxn modelId="{8EF7056A-FB04-44CF-9640-9B75B58D7F68}" type="presParOf" srcId="{DE742D84-A677-4238-A7D2-0849BA12D571}" destId="{F432B743-168B-41C9-9FD6-C3FAB288741B}" srcOrd="2" destOrd="0" presId="urn:diagrams.loki3.com/BracketList+Icon"/>
    <dgm:cxn modelId="{12AD4944-62EC-4574-B32D-864F21337D15}" type="presParOf" srcId="{F432B743-168B-41C9-9FD6-C3FAB288741B}" destId="{6AA37A11-0D4C-41A7-8CAA-D9F014C0A306}" srcOrd="0" destOrd="0" presId="urn:diagrams.loki3.com/BracketList+Icon"/>
    <dgm:cxn modelId="{ABB6AD16-B33B-482E-AC59-03357A66A0A7}" type="presParOf" srcId="{F432B743-168B-41C9-9FD6-C3FAB288741B}" destId="{6B879851-D1D7-44D7-A85D-2964349A38C1}" srcOrd="1" destOrd="0" presId="urn:diagrams.loki3.com/BracketList+Icon"/>
    <dgm:cxn modelId="{6987C21F-2014-4F60-A26D-021F9BE2439C}" type="presParOf" srcId="{F432B743-168B-41C9-9FD6-C3FAB288741B}" destId="{1E3D94FC-0242-4BC6-A167-9130103E509C}" srcOrd="2" destOrd="0" presId="urn:diagrams.loki3.com/BracketList+Icon"/>
    <dgm:cxn modelId="{28EAE57C-6DED-4ED5-97CD-BF9033343A77}" type="presParOf" srcId="{F432B743-168B-41C9-9FD6-C3FAB288741B}" destId="{377186F4-62AB-4914-9411-F4486F3E9189}"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34537EF-B03D-456B-B787-07D4B4B52F9C}"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CA"/>
        </a:p>
      </dgm:t>
    </dgm:pt>
    <dgm:pt modelId="{5F039925-8811-44A7-8C8D-43B384004305}">
      <dgm:prSet phldrT="[Text]" custT="1"/>
      <dgm:spPr/>
      <dgm:t>
        <a:bodyPr/>
        <a:lstStyle/>
        <a:p>
          <a:r>
            <a:rPr lang="en-US" sz="2800" smtClean="0"/>
            <a:t>Nội dung hấp dẫn</a:t>
          </a:r>
          <a:endParaRPr lang="en-CA" sz="2800"/>
        </a:p>
      </dgm:t>
    </dgm:pt>
    <dgm:pt modelId="{AE0B75EA-A8DA-495F-8A9A-7C42E9C5124D}" type="parTrans" cxnId="{79C6A530-B565-4D16-977C-889943A2C5D5}">
      <dgm:prSet/>
      <dgm:spPr/>
      <dgm:t>
        <a:bodyPr/>
        <a:lstStyle/>
        <a:p>
          <a:endParaRPr lang="en-CA"/>
        </a:p>
      </dgm:t>
    </dgm:pt>
    <dgm:pt modelId="{62202687-BA70-40E1-A67F-F6E09998BEE1}" type="sibTrans" cxnId="{79C6A530-B565-4D16-977C-889943A2C5D5}">
      <dgm:prSet/>
      <dgm:spPr/>
      <dgm:t>
        <a:bodyPr/>
        <a:lstStyle/>
        <a:p>
          <a:endParaRPr lang="en-CA"/>
        </a:p>
      </dgm:t>
    </dgm:pt>
    <dgm:pt modelId="{BC32FBA7-A377-4E63-84DD-4F9E1C910146}">
      <dgm:prSet phldrT="[Text]" custT="1"/>
      <dgm:spPr/>
      <dgm:t>
        <a:bodyPr/>
        <a:lstStyle/>
        <a:p>
          <a:r>
            <a:rPr lang="en-US" sz="2800" smtClean="0"/>
            <a:t>Ngôn ngữ đơn giản dễ hiểu</a:t>
          </a:r>
          <a:endParaRPr lang="en-CA" sz="2800"/>
        </a:p>
      </dgm:t>
    </dgm:pt>
    <dgm:pt modelId="{F2D446BA-D340-4F90-AA13-25639BC13E49}" type="parTrans" cxnId="{BE3B3844-4CF3-416C-85C7-8E9632CE830A}">
      <dgm:prSet/>
      <dgm:spPr/>
      <dgm:t>
        <a:bodyPr/>
        <a:lstStyle/>
        <a:p>
          <a:endParaRPr lang="en-CA"/>
        </a:p>
      </dgm:t>
    </dgm:pt>
    <dgm:pt modelId="{015398A0-49EA-4CFD-8784-D92F032ECBCE}" type="sibTrans" cxnId="{BE3B3844-4CF3-416C-85C7-8E9632CE830A}">
      <dgm:prSet/>
      <dgm:spPr/>
      <dgm:t>
        <a:bodyPr/>
        <a:lstStyle/>
        <a:p>
          <a:endParaRPr lang="en-CA"/>
        </a:p>
      </dgm:t>
    </dgm:pt>
    <dgm:pt modelId="{F2B85C79-0651-4901-8CC1-B389385C032B}">
      <dgm:prSet phldrT="[Text]" custT="1"/>
      <dgm:spPr/>
      <dgm:t>
        <a:bodyPr/>
        <a:lstStyle/>
        <a:p>
          <a:r>
            <a:rPr lang="en-US" sz="2800" smtClean="0"/>
            <a:t>Nội dung mà khách hàng có thể “chia sẻ được”</a:t>
          </a:r>
          <a:endParaRPr lang="en-CA" sz="2800"/>
        </a:p>
      </dgm:t>
    </dgm:pt>
    <dgm:pt modelId="{1F88CC1C-3882-410C-9CA6-722C31787EAC}" type="parTrans" cxnId="{34CC6F0D-F04B-412C-8529-803F17662533}">
      <dgm:prSet/>
      <dgm:spPr/>
      <dgm:t>
        <a:bodyPr/>
        <a:lstStyle/>
        <a:p>
          <a:endParaRPr lang="en-CA"/>
        </a:p>
      </dgm:t>
    </dgm:pt>
    <dgm:pt modelId="{803FD4F8-9C62-4A95-A550-09A09441AD43}" type="sibTrans" cxnId="{34CC6F0D-F04B-412C-8529-803F17662533}">
      <dgm:prSet/>
      <dgm:spPr/>
      <dgm:t>
        <a:bodyPr/>
        <a:lstStyle/>
        <a:p>
          <a:endParaRPr lang="en-CA"/>
        </a:p>
      </dgm:t>
    </dgm:pt>
    <dgm:pt modelId="{336834C7-9A85-4FFC-8D97-7A995508CBEB}" type="pres">
      <dgm:prSet presAssocID="{E34537EF-B03D-456B-B787-07D4B4B52F9C}" presName="linear" presStyleCnt="0">
        <dgm:presLayoutVars>
          <dgm:animLvl val="lvl"/>
          <dgm:resizeHandles val="exact"/>
        </dgm:presLayoutVars>
      </dgm:prSet>
      <dgm:spPr/>
    </dgm:pt>
    <dgm:pt modelId="{6599747D-1EB8-45D3-B1BB-E7865E356E86}" type="pres">
      <dgm:prSet presAssocID="{5F039925-8811-44A7-8C8D-43B384004305}" presName="parentText" presStyleLbl="node1" presStyleIdx="0" presStyleCnt="3">
        <dgm:presLayoutVars>
          <dgm:chMax val="0"/>
          <dgm:bulletEnabled val="1"/>
        </dgm:presLayoutVars>
      </dgm:prSet>
      <dgm:spPr/>
      <dgm:t>
        <a:bodyPr/>
        <a:lstStyle/>
        <a:p>
          <a:endParaRPr lang="en-CA"/>
        </a:p>
      </dgm:t>
    </dgm:pt>
    <dgm:pt modelId="{AC571D6F-B7EC-4602-818A-C2A4FC93870B}" type="pres">
      <dgm:prSet presAssocID="{62202687-BA70-40E1-A67F-F6E09998BEE1}" presName="spacer" presStyleCnt="0"/>
      <dgm:spPr/>
    </dgm:pt>
    <dgm:pt modelId="{2AA1B721-19C7-4AC7-A58D-D00319A03EF4}" type="pres">
      <dgm:prSet presAssocID="{BC32FBA7-A377-4E63-84DD-4F9E1C910146}" presName="parentText" presStyleLbl="node1" presStyleIdx="1" presStyleCnt="3">
        <dgm:presLayoutVars>
          <dgm:chMax val="0"/>
          <dgm:bulletEnabled val="1"/>
        </dgm:presLayoutVars>
      </dgm:prSet>
      <dgm:spPr/>
      <dgm:t>
        <a:bodyPr/>
        <a:lstStyle/>
        <a:p>
          <a:endParaRPr lang="en-CA"/>
        </a:p>
      </dgm:t>
    </dgm:pt>
    <dgm:pt modelId="{328B6824-476C-49E8-9FC9-96FDE317C2FA}" type="pres">
      <dgm:prSet presAssocID="{015398A0-49EA-4CFD-8784-D92F032ECBCE}" presName="spacer" presStyleCnt="0"/>
      <dgm:spPr/>
    </dgm:pt>
    <dgm:pt modelId="{A2BC8CA2-400B-4D3E-B25E-24BF08DE745F}" type="pres">
      <dgm:prSet presAssocID="{F2B85C79-0651-4901-8CC1-B389385C032B}" presName="parentText" presStyleLbl="node1" presStyleIdx="2" presStyleCnt="3">
        <dgm:presLayoutVars>
          <dgm:chMax val="0"/>
          <dgm:bulletEnabled val="1"/>
        </dgm:presLayoutVars>
      </dgm:prSet>
      <dgm:spPr/>
      <dgm:t>
        <a:bodyPr/>
        <a:lstStyle/>
        <a:p>
          <a:endParaRPr lang="en-CA"/>
        </a:p>
      </dgm:t>
    </dgm:pt>
  </dgm:ptLst>
  <dgm:cxnLst>
    <dgm:cxn modelId="{34CC6F0D-F04B-412C-8529-803F17662533}" srcId="{E34537EF-B03D-456B-B787-07D4B4B52F9C}" destId="{F2B85C79-0651-4901-8CC1-B389385C032B}" srcOrd="2" destOrd="0" parTransId="{1F88CC1C-3882-410C-9CA6-722C31787EAC}" sibTransId="{803FD4F8-9C62-4A95-A550-09A09441AD43}"/>
    <dgm:cxn modelId="{BE3B3844-4CF3-416C-85C7-8E9632CE830A}" srcId="{E34537EF-B03D-456B-B787-07D4B4B52F9C}" destId="{BC32FBA7-A377-4E63-84DD-4F9E1C910146}" srcOrd="1" destOrd="0" parTransId="{F2D446BA-D340-4F90-AA13-25639BC13E49}" sibTransId="{015398A0-49EA-4CFD-8784-D92F032ECBCE}"/>
    <dgm:cxn modelId="{50AA02F3-9475-4416-84EC-FF768C7365E6}" type="presOf" srcId="{F2B85C79-0651-4901-8CC1-B389385C032B}" destId="{A2BC8CA2-400B-4D3E-B25E-24BF08DE745F}" srcOrd="0" destOrd="0" presId="urn:microsoft.com/office/officeart/2005/8/layout/vList2"/>
    <dgm:cxn modelId="{79C6A530-B565-4D16-977C-889943A2C5D5}" srcId="{E34537EF-B03D-456B-B787-07D4B4B52F9C}" destId="{5F039925-8811-44A7-8C8D-43B384004305}" srcOrd="0" destOrd="0" parTransId="{AE0B75EA-A8DA-495F-8A9A-7C42E9C5124D}" sibTransId="{62202687-BA70-40E1-A67F-F6E09998BEE1}"/>
    <dgm:cxn modelId="{C0B83170-6D81-4A66-840F-7106DF590AE8}" type="presOf" srcId="{BC32FBA7-A377-4E63-84DD-4F9E1C910146}" destId="{2AA1B721-19C7-4AC7-A58D-D00319A03EF4}" srcOrd="0" destOrd="0" presId="urn:microsoft.com/office/officeart/2005/8/layout/vList2"/>
    <dgm:cxn modelId="{4AF05FC2-CC9A-4B4B-8876-458F690086A6}" type="presOf" srcId="{5F039925-8811-44A7-8C8D-43B384004305}" destId="{6599747D-1EB8-45D3-B1BB-E7865E356E86}" srcOrd="0" destOrd="0" presId="urn:microsoft.com/office/officeart/2005/8/layout/vList2"/>
    <dgm:cxn modelId="{8BDF061C-8B63-4EC7-A66E-6B113C35F1F8}" type="presOf" srcId="{E34537EF-B03D-456B-B787-07D4B4B52F9C}" destId="{336834C7-9A85-4FFC-8D97-7A995508CBEB}" srcOrd="0" destOrd="0" presId="urn:microsoft.com/office/officeart/2005/8/layout/vList2"/>
    <dgm:cxn modelId="{93F1DDB7-CB4F-4CF1-9692-76A710355704}" type="presParOf" srcId="{336834C7-9A85-4FFC-8D97-7A995508CBEB}" destId="{6599747D-1EB8-45D3-B1BB-E7865E356E86}" srcOrd="0" destOrd="0" presId="urn:microsoft.com/office/officeart/2005/8/layout/vList2"/>
    <dgm:cxn modelId="{72CCBAD1-9F5C-4886-88E9-5CA5AE52F4CD}" type="presParOf" srcId="{336834C7-9A85-4FFC-8D97-7A995508CBEB}" destId="{AC571D6F-B7EC-4602-818A-C2A4FC93870B}" srcOrd="1" destOrd="0" presId="urn:microsoft.com/office/officeart/2005/8/layout/vList2"/>
    <dgm:cxn modelId="{32DAA50F-520B-4AFC-BA65-F9CB8CCC5919}" type="presParOf" srcId="{336834C7-9A85-4FFC-8D97-7A995508CBEB}" destId="{2AA1B721-19C7-4AC7-A58D-D00319A03EF4}" srcOrd="2" destOrd="0" presId="urn:microsoft.com/office/officeart/2005/8/layout/vList2"/>
    <dgm:cxn modelId="{CCDDCEED-96C3-4AA2-B458-B278626D8649}" type="presParOf" srcId="{336834C7-9A85-4FFC-8D97-7A995508CBEB}" destId="{328B6824-476C-49E8-9FC9-96FDE317C2FA}" srcOrd="3" destOrd="0" presId="urn:microsoft.com/office/officeart/2005/8/layout/vList2"/>
    <dgm:cxn modelId="{0F1D60A4-5323-4B12-AC5F-91E9728EF5ED}" type="presParOf" srcId="{336834C7-9A85-4FFC-8D97-7A995508CBEB}" destId="{A2BC8CA2-400B-4D3E-B25E-24BF08DE745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34537EF-B03D-456B-B787-07D4B4B52F9C}"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CA"/>
        </a:p>
      </dgm:t>
    </dgm:pt>
    <dgm:pt modelId="{5F039925-8811-44A7-8C8D-43B384004305}">
      <dgm:prSet phldrT="[Text]" custT="1"/>
      <dgm:spPr/>
      <dgm:t>
        <a:bodyPr/>
        <a:lstStyle/>
        <a:p>
          <a:r>
            <a:rPr lang="en-US" sz="2800" smtClean="0"/>
            <a:t>Khung giờ quảng cáo</a:t>
          </a:r>
          <a:endParaRPr lang="en-CA" sz="2800"/>
        </a:p>
      </dgm:t>
    </dgm:pt>
    <dgm:pt modelId="{AE0B75EA-A8DA-495F-8A9A-7C42E9C5124D}" type="parTrans" cxnId="{79C6A530-B565-4D16-977C-889943A2C5D5}">
      <dgm:prSet/>
      <dgm:spPr/>
      <dgm:t>
        <a:bodyPr/>
        <a:lstStyle/>
        <a:p>
          <a:endParaRPr lang="en-CA"/>
        </a:p>
      </dgm:t>
    </dgm:pt>
    <dgm:pt modelId="{62202687-BA70-40E1-A67F-F6E09998BEE1}" type="sibTrans" cxnId="{79C6A530-B565-4D16-977C-889943A2C5D5}">
      <dgm:prSet/>
      <dgm:spPr/>
      <dgm:t>
        <a:bodyPr/>
        <a:lstStyle/>
        <a:p>
          <a:endParaRPr lang="en-CA"/>
        </a:p>
      </dgm:t>
    </dgm:pt>
    <dgm:pt modelId="{3E956EDF-34DD-47FE-82A1-B5209C19D36A}">
      <dgm:prSet phldrT="[Text]" custT="1"/>
      <dgm:spPr/>
      <dgm:t>
        <a:bodyPr/>
        <a:lstStyle/>
        <a:p>
          <a:r>
            <a:rPr lang="en-US" sz="2800" smtClean="0"/>
            <a:t>Lặp lại quảng cáo</a:t>
          </a:r>
          <a:endParaRPr lang="en-CA" sz="2800"/>
        </a:p>
      </dgm:t>
    </dgm:pt>
    <dgm:pt modelId="{65CB869F-993B-41F9-A1F7-08BD95FE0DA8}" type="sibTrans" cxnId="{BCA8ADD5-9727-4F02-AE57-7E2B18CC3699}">
      <dgm:prSet/>
      <dgm:spPr/>
      <dgm:t>
        <a:bodyPr/>
        <a:lstStyle/>
        <a:p>
          <a:endParaRPr lang="en-CA"/>
        </a:p>
      </dgm:t>
    </dgm:pt>
    <dgm:pt modelId="{D110221A-9E9D-4F59-B948-D7A346832FE5}" type="parTrans" cxnId="{BCA8ADD5-9727-4F02-AE57-7E2B18CC3699}">
      <dgm:prSet/>
      <dgm:spPr/>
      <dgm:t>
        <a:bodyPr/>
        <a:lstStyle/>
        <a:p>
          <a:endParaRPr lang="en-CA"/>
        </a:p>
      </dgm:t>
    </dgm:pt>
    <dgm:pt modelId="{A9B66B86-B701-420B-B81E-3B8BE3BAB768}">
      <dgm:prSet phldrT="[Text]" custT="1"/>
      <dgm:spPr/>
      <dgm:t>
        <a:bodyPr/>
        <a:lstStyle/>
        <a:p>
          <a:r>
            <a:rPr lang="en-US" sz="2800" smtClean="0"/>
            <a:t>Lựa chọn người có ảnh hưởng</a:t>
          </a:r>
          <a:endParaRPr lang="en-CA" sz="2800"/>
        </a:p>
      </dgm:t>
    </dgm:pt>
    <dgm:pt modelId="{74F4C4E3-6E52-49EF-863E-E30AA1A8A91F}" type="parTrans" cxnId="{DCC293A6-B971-41F3-8F8C-534B7F530F1A}">
      <dgm:prSet/>
      <dgm:spPr/>
      <dgm:t>
        <a:bodyPr/>
        <a:lstStyle/>
        <a:p>
          <a:endParaRPr lang="en-CA"/>
        </a:p>
      </dgm:t>
    </dgm:pt>
    <dgm:pt modelId="{C4D7FD8C-BCD3-4052-BF41-CA4198781B62}" type="sibTrans" cxnId="{DCC293A6-B971-41F3-8F8C-534B7F530F1A}">
      <dgm:prSet/>
      <dgm:spPr/>
      <dgm:t>
        <a:bodyPr/>
        <a:lstStyle/>
        <a:p>
          <a:endParaRPr lang="en-CA"/>
        </a:p>
      </dgm:t>
    </dgm:pt>
    <dgm:pt modelId="{336834C7-9A85-4FFC-8D97-7A995508CBEB}" type="pres">
      <dgm:prSet presAssocID="{E34537EF-B03D-456B-B787-07D4B4B52F9C}" presName="linear" presStyleCnt="0">
        <dgm:presLayoutVars>
          <dgm:animLvl val="lvl"/>
          <dgm:resizeHandles val="exact"/>
        </dgm:presLayoutVars>
      </dgm:prSet>
      <dgm:spPr/>
    </dgm:pt>
    <dgm:pt modelId="{6599747D-1EB8-45D3-B1BB-E7865E356E86}" type="pres">
      <dgm:prSet presAssocID="{5F039925-8811-44A7-8C8D-43B384004305}" presName="parentText" presStyleLbl="node1" presStyleIdx="0" presStyleCnt="3">
        <dgm:presLayoutVars>
          <dgm:chMax val="0"/>
          <dgm:bulletEnabled val="1"/>
        </dgm:presLayoutVars>
      </dgm:prSet>
      <dgm:spPr/>
      <dgm:t>
        <a:bodyPr/>
        <a:lstStyle/>
        <a:p>
          <a:endParaRPr lang="en-CA"/>
        </a:p>
      </dgm:t>
    </dgm:pt>
    <dgm:pt modelId="{AC571D6F-B7EC-4602-818A-C2A4FC93870B}" type="pres">
      <dgm:prSet presAssocID="{62202687-BA70-40E1-A67F-F6E09998BEE1}" presName="spacer" presStyleCnt="0"/>
      <dgm:spPr/>
    </dgm:pt>
    <dgm:pt modelId="{1693DBC7-C7D6-483C-B15A-BC2DCA1051CD}" type="pres">
      <dgm:prSet presAssocID="{3E956EDF-34DD-47FE-82A1-B5209C19D36A}" presName="parentText" presStyleLbl="node1" presStyleIdx="1" presStyleCnt="3">
        <dgm:presLayoutVars>
          <dgm:chMax val="0"/>
          <dgm:bulletEnabled val="1"/>
        </dgm:presLayoutVars>
      </dgm:prSet>
      <dgm:spPr/>
      <dgm:t>
        <a:bodyPr/>
        <a:lstStyle/>
        <a:p>
          <a:endParaRPr lang="en-CA"/>
        </a:p>
      </dgm:t>
    </dgm:pt>
    <dgm:pt modelId="{84D54E68-E40C-4A5D-A665-82F0572263DF}" type="pres">
      <dgm:prSet presAssocID="{65CB869F-993B-41F9-A1F7-08BD95FE0DA8}" presName="spacer" presStyleCnt="0"/>
      <dgm:spPr/>
    </dgm:pt>
    <dgm:pt modelId="{ADECE408-498D-446F-9D86-0C89F24311CE}" type="pres">
      <dgm:prSet presAssocID="{A9B66B86-B701-420B-B81E-3B8BE3BAB768}" presName="parentText" presStyleLbl="node1" presStyleIdx="2" presStyleCnt="3">
        <dgm:presLayoutVars>
          <dgm:chMax val="0"/>
          <dgm:bulletEnabled val="1"/>
        </dgm:presLayoutVars>
      </dgm:prSet>
      <dgm:spPr/>
      <dgm:t>
        <a:bodyPr/>
        <a:lstStyle/>
        <a:p>
          <a:endParaRPr lang="en-CA"/>
        </a:p>
      </dgm:t>
    </dgm:pt>
  </dgm:ptLst>
  <dgm:cxnLst>
    <dgm:cxn modelId="{BCA8ADD5-9727-4F02-AE57-7E2B18CC3699}" srcId="{E34537EF-B03D-456B-B787-07D4B4B52F9C}" destId="{3E956EDF-34DD-47FE-82A1-B5209C19D36A}" srcOrd="1" destOrd="0" parTransId="{D110221A-9E9D-4F59-B948-D7A346832FE5}" sibTransId="{65CB869F-993B-41F9-A1F7-08BD95FE0DA8}"/>
    <dgm:cxn modelId="{39A743D5-54F2-4566-A9A3-6E3B7EDA338F}" type="presOf" srcId="{E34537EF-B03D-456B-B787-07D4B4B52F9C}" destId="{336834C7-9A85-4FFC-8D97-7A995508CBEB}" srcOrd="0" destOrd="0" presId="urn:microsoft.com/office/officeart/2005/8/layout/vList2"/>
    <dgm:cxn modelId="{79C6A530-B565-4D16-977C-889943A2C5D5}" srcId="{E34537EF-B03D-456B-B787-07D4B4B52F9C}" destId="{5F039925-8811-44A7-8C8D-43B384004305}" srcOrd="0" destOrd="0" parTransId="{AE0B75EA-A8DA-495F-8A9A-7C42E9C5124D}" sibTransId="{62202687-BA70-40E1-A67F-F6E09998BEE1}"/>
    <dgm:cxn modelId="{DCC293A6-B971-41F3-8F8C-534B7F530F1A}" srcId="{E34537EF-B03D-456B-B787-07D4B4B52F9C}" destId="{A9B66B86-B701-420B-B81E-3B8BE3BAB768}" srcOrd="2" destOrd="0" parTransId="{74F4C4E3-6E52-49EF-863E-E30AA1A8A91F}" sibTransId="{C4D7FD8C-BCD3-4052-BF41-CA4198781B62}"/>
    <dgm:cxn modelId="{9EBB3EB3-F259-4537-BA44-19F941A7875B}" type="presOf" srcId="{3E956EDF-34DD-47FE-82A1-B5209C19D36A}" destId="{1693DBC7-C7D6-483C-B15A-BC2DCA1051CD}" srcOrd="0" destOrd="0" presId="urn:microsoft.com/office/officeart/2005/8/layout/vList2"/>
    <dgm:cxn modelId="{63375CC9-E6AD-4DC1-ACFB-B0D9EACA01CA}" type="presOf" srcId="{5F039925-8811-44A7-8C8D-43B384004305}" destId="{6599747D-1EB8-45D3-B1BB-E7865E356E86}" srcOrd="0" destOrd="0" presId="urn:microsoft.com/office/officeart/2005/8/layout/vList2"/>
    <dgm:cxn modelId="{6571E009-1025-408D-B865-81599AD56DE8}" type="presOf" srcId="{A9B66B86-B701-420B-B81E-3B8BE3BAB768}" destId="{ADECE408-498D-446F-9D86-0C89F24311CE}" srcOrd="0" destOrd="0" presId="urn:microsoft.com/office/officeart/2005/8/layout/vList2"/>
    <dgm:cxn modelId="{CE856D6E-D785-47AC-8196-B65B4E3B27E4}" type="presParOf" srcId="{336834C7-9A85-4FFC-8D97-7A995508CBEB}" destId="{6599747D-1EB8-45D3-B1BB-E7865E356E86}" srcOrd="0" destOrd="0" presId="urn:microsoft.com/office/officeart/2005/8/layout/vList2"/>
    <dgm:cxn modelId="{79871064-4909-4928-B0AD-B4BD40837239}" type="presParOf" srcId="{336834C7-9A85-4FFC-8D97-7A995508CBEB}" destId="{AC571D6F-B7EC-4602-818A-C2A4FC93870B}" srcOrd="1" destOrd="0" presId="urn:microsoft.com/office/officeart/2005/8/layout/vList2"/>
    <dgm:cxn modelId="{C4C0754B-DB70-44B2-AFF0-99E3DE553397}" type="presParOf" srcId="{336834C7-9A85-4FFC-8D97-7A995508CBEB}" destId="{1693DBC7-C7D6-483C-B15A-BC2DCA1051CD}" srcOrd="2" destOrd="0" presId="urn:microsoft.com/office/officeart/2005/8/layout/vList2"/>
    <dgm:cxn modelId="{3CFB9042-1AC9-4965-90ED-F3CFDC4D9E2E}" type="presParOf" srcId="{336834C7-9A85-4FFC-8D97-7A995508CBEB}" destId="{84D54E68-E40C-4A5D-A665-82F0572263DF}" srcOrd="3" destOrd="0" presId="urn:microsoft.com/office/officeart/2005/8/layout/vList2"/>
    <dgm:cxn modelId="{306842A5-83B0-429F-871E-896BCCCBB0CE}" type="presParOf" srcId="{336834C7-9A85-4FFC-8D97-7A995508CBEB}" destId="{ADECE408-498D-446F-9D86-0C89F24311C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CC3FEF-FFE0-4B58-8879-9E43926BFDEB}" type="doc">
      <dgm:prSet loTypeId="urn:microsoft.com/office/officeart/2005/8/layout/hList3" loCatId="list" qsTypeId="urn:microsoft.com/office/officeart/2005/8/quickstyle/simple5" qsCatId="simple" csTypeId="urn:microsoft.com/office/officeart/2005/8/colors/colorful4" csCatId="colorful" phldr="1"/>
      <dgm:spPr/>
      <dgm:t>
        <a:bodyPr/>
        <a:lstStyle/>
        <a:p>
          <a:endParaRPr lang="en-CA"/>
        </a:p>
      </dgm:t>
    </dgm:pt>
    <dgm:pt modelId="{0BEAF0B6-8301-4E6F-8EA3-DDF67076356E}">
      <dgm:prSet phldrT="[Text]" custT="1"/>
      <dgm:spPr/>
      <dgm:t>
        <a:bodyPr/>
        <a:lstStyle/>
        <a:p>
          <a:r>
            <a:rPr lang="en-US" sz="2800" b="1" smtClean="0"/>
            <a:t>Tổng quan về Facebook</a:t>
          </a:r>
          <a:endParaRPr lang="en-CA" sz="3600" b="1"/>
        </a:p>
      </dgm:t>
    </dgm:pt>
    <dgm:pt modelId="{EA2A7BEA-ECB7-4162-9392-34453F6CFF50}" type="parTrans" cxnId="{F218CFCB-6CF6-4544-A320-D28DCB91007F}">
      <dgm:prSet/>
      <dgm:spPr/>
      <dgm:t>
        <a:bodyPr/>
        <a:lstStyle/>
        <a:p>
          <a:endParaRPr lang="en-CA"/>
        </a:p>
      </dgm:t>
    </dgm:pt>
    <dgm:pt modelId="{FAE50BB3-38CA-49AE-8E08-16E12EDEB7C3}" type="sibTrans" cxnId="{F218CFCB-6CF6-4544-A320-D28DCB91007F}">
      <dgm:prSet/>
      <dgm:spPr/>
      <dgm:t>
        <a:bodyPr/>
        <a:lstStyle/>
        <a:p>
          <a:endParaRPr lang="en-CA"/>
        </a:p>
      </dgm:t>
    </dgm:pt>
    <dgm:pt modelId="{E7B1CC20-D51B-4CE0-94FD-D275B36223D0}">
      <dgm:prSet phldrT="[Text]" custT="1"/>
      <dgm:spPr/>
      <dgm:t>
        <a:bodyPr/>
        <a:lstStyle/>
        <a:p>
          <a:r>
            <a:rPr lang="en-US" sz="2800" smtClean="0"/>
            <a:t>Là mạng xã hội hàng đầu thế giới</a:t>
          </a:r>
          <a:endParaRPr lang="en-CA" sz="2800"/>
        </a:p>
      </dgm:t>
    </dgm:pt>
    <dgm:pt modelId="{48748141-4CBF-4F6E-B711-51BFAB4E68FC}" type="parTrans" cxnId="{29C8D293-7D04-4C48-A355-991F9C6F9A8A}">
      <dgm:prSet/>
      <dgm:spPr/>
      <dgm:t>
        <a:bodyPr/>
        <a:lstStyle/>
        <a:p>
          <a:endParaRPr lang="en-CA"/>
        </a:p>
      </dgm:t>
    </dgm:pt>
    <dgm:pt modelId="{3DED6224-3AEA-4733-B05A-2AE67A8EC328}" type="sibTrans" cxnId="{29C8D293-7D04-4C48-A355-991F9C6F9A8A}">
      <dgm:prSet/>
      <dgm:spPr/>
      <dgm:t>
        <a:bodyPr/>
        <a:lstStyle/>
        <a:p>
          <a:endParaRPr lang="en-CA"/>
        </a:p>
      </dgm:t>
    </dgm:pt>
    <dgm:pt modelId="{115BF2DD-AB56-438F-B181-E90123D3415D}">
      <dgm:prSet phldrT="[Text]" custT="1"/>
      <dgm:spPr/>
      <dgm:t>
        <a:bodyPr/>
        <a:lstStyle/>
        <a:p>
          <a:r>
            <a:rPr lang="en-US" sz="2800" smtClean="0"/>
            <a:t>Có khoảng 3 tỷ người dùng</a:t>
          </a:r>
          <a:endParaRPr lang="en-CA" sz="2800"/>
        </a:p>
      </dgm:t>
    </dgm:pt>
    <dgm:pt modelId="{A48D8BF2-E683-49AF-8565-F24EAE8477D6}" type="parTrans" cxnId="{F71B3462-E2DE-45D7-BDBB-7B176024DC14}">
      <dgm:prSet/>
      <dgm:spPr/>
      <dgm:t>
        <a:bodyPr/>
        <a:lstStyle/>
        <a:p>
          <a:endParaRPr lang="en-CA"/>
        </a:p>
      </dgm:t>
    </dgm:pt>
    <dgm:pt modelId="{53AF1DE7-9310-4689-B013-DAF8AC996EAA}" type="sibTrans" cxnId="{F71B3462-E2DE-45D7-BDBB-7B176024DC14}">
      <dgm:prSet/>
      <dgm:spPr/>
      <dgm:t>
        <a:bodyPr/>
        <a:lstStyle/>
        <a:p>
          <a:endParaRPr lang="en-CA"/>
        </a:p>
      </dgm:t>
    </dgm:pt>
    <dgm:pt modelId="{E237BA6A-CB04-4E93-97B0-222FD8256917}">
      <dgm:prSet phldrT="[Text]" custT="1"/>
      <dgm:spPr/>
      <dgm:t>
        <a:bodyPr/>
        <a:lstStyle/>
        <a:p>
          <a:r>
            <a:rPr lang="en-US" sz="2800" smtClean="0"/>
            <a:t>Chức năng: kết nối bạn bè, trò chuyện, chia sẻ cảm xúc và kinh doanh</a:t>
          </a:r>
          <a:endParaRPr lang="en-CA" sz="2800"/>
        </a:p>
      </dgm:t>
    </dgm:pt>
    <dgm:pt modelId="{DB2244D9-AF92-4DFA-A837-AD584976CA3B}" type="parTrans" cxnId="{78533F78-800C-4F9D-9F54-D7E32DC7132A}">
      <dgm:prSet/>
      <dgm:spPr/>
      <dgm:t>
        <a:bodyPr/>
        <a:lstStyle/>
        <a:p>
          <a:endParaRPr lang="en-CA"/>
        </a:p>
      </dgm:t>
    </dgm:pt>
    <dgm:pt modelId="{23776999-552A-4AD7-8AEB-8383B059EBC9}" type="sibTrans" cxnId="{78533F78-800C-4F9D-9F54-D7E32DC7132A}">
      <dgm:prSet/>
      <dgm:spPr/>
      <dgm:t>
        <a:bodyPr/>
        <a:lstStyle/>
        <a:p>
          <a:endParaRPr lang="en-CA"/>
        </a:p>
      </dgm:t>
    </dgm:pt>
    <dgm:pt modelId="{E888B356-6983-43DE-8AF7-81C4130C50EB}" type="pres">
      <dgm:prSet presAssocID="{44CC3FEF-FFE0-4B58-8879-9E43926BFDEB}" presName="composite" presStyleCnt="0">
        <dgm:presLayoutVars>
          <dgm:chMax val="1"/>
          <dgm:dir/>
          <dgm:resizeHandles val="exact"/>
        </dgm:presLayoutVars>
      </dgm:prSet>
      <dgm:spPr/>
      <dgm:t>
        <a:bodyPr/>
        <a:lstStyle/>
        <a:p>
          <a:endParaRPr lang="en-CA"/>
        </a:p>
      </dgm:t>
    </dgm:pt>
    <dgm:pt modelId="{839CC483-ACCC-4BAC-8F1D-4AF2AEE31B38}" type="pres">
      <dgm:prSet presAssocID="{0BEAF0B6-8301-4E6F-8EA3-DDF67076356E}" presName="roof" presStyleLbl="dkBgShp" presStyleIdx="0" presStyleCnt="2"/>
      <dgm:spPr/>
      <dgm:t>
        <a:bodyPr/>
        <a:lstStyle/>
        <a:p>
          <a:endParaRPr lang="en-CA"/>
        </a:p>
      </dgm:t>
    </dgm:pt>
    <dgm:pt modelId="{4BDA4C9A-8233-45AF-A5F0-E2A34D97115E}" type="pres">
      <dgm:prSet presAssocID="{0BEAF0B6-8301-4E6F-8EA3-DDF67076356E}" presName="pillars" presStyleCnt="0"/>
      <dgm:spPr/>
    </dgm:pt>
    <dgm:pt modelId="{12FAC652-4D0E-42D4-BBF8-4CBB20DDA145}" type="pres">
      <dgm:prSet presAssocID="{0BEAF0B6-8301-4E6F-8EA3-DDF67076356E}" presName="pillar1" presStyleLbl="node1" presStyleIdx="0" presStyleCnt="3">
        <dgm:presLayoutVars>
          <dgm:bulletEnabled val="1"/>
        </dgm:presLayoutVars>
      </dgm:prSet>
      <dgm:spPr/>
      <dgm:t>
        <a:bodyPr/>
        <a:lstStyle/>
        <a:p>
          <a:endParaRPr lang="en-CA"/>
        </a:p>
      </dgm:t>
    </dgm:pt>
    <dgm:pt modelId="{AA6F414F-BCDF-4478-8156-BBDBE53B7B9B}" type="pres">
      <dgm:prSet presAssocID="{115BF2DD-AB56-438F-B181-E90123D3415D}" presName="pillarX" presStyleLbl="node1" presStyleIdx="1" presStyleCnt="3">
        <dgm:presLayoutVars>
          <dgm:bulletEnabled val="1"/>
        </dgm:presLayoutVars>
      </dgm:prSet>
      <dgm:spPr/>
      <dgm:t>
        <a:bodyPr/>
        <a:lstStyle/>
        <a:p>
          <a:endParaRPr lang="en-CA"/>
        </a:p>
      </dgm:t>
    </dgm:pt>
    <dgm:pt modelId="{D40F32D5-E7AA-4EAE-A5F3-ADCB33B882E3}" type="pres">
      <dgm:prSet presAssocID="{E237BA6A-CB04-4E93-97B0-222FD8256917}" presName="pillarX" presStyleLbl="node1" presStyleIdx="2" presStyleCnt="3">
        <dgm:presLayoutVars>
          <dgm:bulletEnabled val="1"/>
        </dgm:presLayoutVars>
      </dgm:prSet>
      <dgm:spPr/>
      <dgm:t>
        <a:bodyPr/>
        <a:lstStyle/>
        <a:p>
          <a:endParaRPr lang="en-CA"/>
        </a:p>
      </dgm:t>
    </dgm:pt>
    <dgm:pt modelId="{8550F5C3-4089-4631-9006-35B6E5025126}" type="pres">
      <dgm:prSet presAssocID="{0BEAF0B6-8301-4E6F-8EA3-DDF67076356E}" presName="base" presStyleLbl="dkBgShp" presStyleIdx="1" presStyleCnt="2"/>
      <dgm:spPr/>
    </dgm:pt>
  </dgm:ptLst>
  <dgm:cxnLst>
    <dgm:cxn modelId="{CEA1AE21-D62C-4BDF-91D0-AB4A7C85915D}" type="presOf" srcId="{E237BA6A-CB04-4E93-97B0-222FD8256917}" destId="{D40F32D5-E7AA-4EAE-A5F3-ADCB33B882E3}" srcOrd="0" destOrd="0" presId="urn:microsoft.com/office/officeart/2005/8/layout/hList3"/>
    <dgm:cxn modelId="{F71B3462-E2DE-45D7-BDBB-7B176024DC14}" srcId="{0BEAF0B6-8301-4E6F-8EA3-DDF67076356E}" destId="{115BF2DD-AB56-438F-B181-E90123D3415D}" srcOrd="1" destOrd="0" parTransId="{A48D8BF2-E683-49AF-8565-F24EAE8477D6}" sibTransId="{53AF1DE7-9310-4689-B013-DAF8AC996EAA}"/>
    <dgm:cxn modelId="{6A760785-3999-4BFF-A8EF-DB85B01665F1}" type="presOf" srcId="{44CC3FEF-FFE0-4B58-8879-9E43926BFDEB}" destId="{E888B356-6983-43DE-8AF7-81C4130C50EB}" srcOrd="0" destOrd="0" presId="urn:microsoft.com/office/officeart/2005/8/layout/hList3"/>
    <dgm:cxn modelId="{43D93952-0836-401B-85C2-6F83CB8BB21E}" type="presOf" srcId="{E7B1CC20-D51B-4CE0-94FD-D275B36223D0}" destId="{12FAC652-4D0E-42D4-BBF8-4CBB20DDA145}" srcOrd="0" destOrd="0" presId="urn:microsoft.com/office/officeart/2005/8/layout/hList3"/>
    <dgm:cxn modelId="{29C8D293-7D04-4C48-A355-991F9C6F9A8A}" srcId="{0BEAF0B6-8301-4E6F-8EA3-DDF67076356E}" destId="{E7B1CC20-D51B-4CE0-94FD-D275B36223D0}" srcOrd="0" destOrd="0" parTransId="{48748141-4CBF-4F6E-B711-51BFAB4E68FC}" sibTransId="{3DED6224-3AEA-4733-B05A-2AE67A8EC328}"/>
    <dgm:cxn modelId="{78533F78-800C-4F9D-9F54-D7E32DC7132A}" srcId="{0BEAF0B6-8301-4E6F-8EA3-DDF67076356E}" destId="{E237BA6A-CB04-4E93-97B0-222FD8256917}" srcOrd="2" destOrd="0" parTransId="{DB2244D9-AF92-4DFA-A837-AD584976CA3B}" sibTransId="{23776999-552A-4AD7-8AEB-8383B059EBC9}"/>
    <dgm:cxn modelId="{F856AAAB-B13F-4576-A44B-D0FACB1F144A}" type="presOf" srcId="{0BEAF0B6-8301-4E6F-8EA3-DDF67076356E}" destId="{839CC483-ACCC-4BAC-8F1D-4AF2AEE31B38}" srcOrd="0" destOrd="0" presId="urn:microsoft.com/office/officeart/2005/8/layout/hList3"/>
    <dgm:cxn modelId="{0AB695C4-1A2F-41BE-80E5-B09BF4FB7E9B}" type="presOf" srcId="{115BF2DD-AB56-438F-B181-E90123D3415D}" destId="{AA6F414F-BCDF-4478-8156-BBDBE53B7B9B}" srcOrd="0" destOrd="0" presId="urn:microsoft.com/office/officeart/2005/8/layout/hList3"/>
    <dgm:cxn modelId="{F218CFCB-6CF6-4544-A320-D28DCB91007F}" srcId="{44CC3FEF-FFE0-4B58-8879-9E43926BFDEB}" destId="{0BEAF0B6-8301-4E6F-8EA3-DDF67076356E}" srcOrd="0" destOrd="0" parTransId="{EA2A7BEA-ECB7-4162-9392-34453F6CFF50}" sibTransId="{FAE50BB3-38CA-49AE-8E08-16E12EDEB7C3}"/>
    <dgm:cxn modelId="{ED76C3CD-4E94-4592-AE0A-F98D7FC8CE19}" type="presParOf" srcId="{E888B356-6983-43DE-8AF7-81C4130C50EB}" destId="{839CC483-ACCC-4BAC-8F1D-4AF2AEE31B38}" srcOrd="0" destOrd="0" presId="urn:microsoft.com/office/officeart/2005/8/layout/hList3"/>
    <dgm:cxn modelId="{3C5120B1-F551-4222-BEC3-7F01FA89CCD4}" type="presParOf" srcId="{E888B356-6983-43DE-8AF7-81C4130C50EB}" destId="{4BDA4C9A-8233-45AF-A5F0-E2A34D97115E}" srcOrd="1" destOrd="0" presId="urn:microsoft.com/office/officeart/2005/8/layout/hList3"/>
    <dgm:cxn modelId="{224BB520-556A-4F42-ADEB-CAC396A1DBAA}" type="presParOf" srcId="{4BDA4C9A-8233-45AF-A5F0-E2A34D97115E}" destId="{12FAC652-4D0E-42D4-BBF8-4CBB20DDA145}" srcOrd="0" destOrd="0" presId="urn:microsoft.com/office/officeart/2005/8/layout/hList3"/>
    <dgm:cxn modelId="{DA947A75-6654-4A62-AB10-F5B7AF4D0820}" type="presParOf" srcId="{4BDA4C9A-8233-45AF-A5F0-E2A34D97115E}" destId="{AA6F414F-BCDF-4478-8156-BBDBE53B7B9B}" srcOrd="1" destOrd="0" presId="urn:microsoft.com/office/officeart/2005/8/layout/hList3"/>
    <dgm:cxn modelId="{7B9E5F50-A754-4F57-BD36-EF24E30FA586}" type="presParOf" srcId="{4BDA4C9A-8233-45AF-A5F0-E2A34D97115E}" destId="{D40F32D5-E7AA-4EAE-A5F3-ADCB33B882E3}" srcOrd="2" destOrd="0" presId="urn:microsoft.com/office/officeart/2005/8/layout/hList3"/>
    <dgm:cxn modelId="{A34DD89E-0D71-4039-AA4F-27D3998719E1}" type="presParOf" srcId="{E888B356-6983-43DE-8AF7-81C4130C50EB}" destId="{8550F5C3-4089-4631-9006-35B6E502512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6B0F788-8829-4814-90E2-13120B5E6D7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CA"/>
        </a:p>
      </dgm:t>
    </dgm:pt>
    <dgm:pt modelId="{6610AB58-AA0F-4A0D-ADB0-DF26C99DE4C7}">
      <dgm:prSet phldrT="[Text]" custT="1"/>
      <dgm:spPr/>
      <dgm:t>
        <a:bodyPr/>
        <a:lstStyle/>
        <a:p>
          <a:r>
            <a:rPr lang="en-US" sz="2800" smtClean="0"/>
            <a:t>Có kế hoạch chi tiêu</a:t>
          </a:r>
          <a:endParaRPr lang="en-CA" sz="2800"/>
        </a:p>
      </dgm:t>
    </dgm:pt>
    <dgm:pt modelId="{0584A05B-3BA2-4819-9B2E-3FC750C9C32F}" type="parTrans" cxnId="{FD955EA0-3411-4CAF-98CA-DFB359290443}">
      <dgm:prSet/>
      <dgm:spPr/>
      <dgm:t>
        <a:bodyPr/>
        <a:lstStyle/>
        <a:p>
          <a:endParaRPr lang="en-CA"/>
        </a:p>
      </dgm:t>
    </dgm:pt>
    <dgm:pt modelId="{48E63301-1C38-4A95-9E1E-871A212ADEFA}" type="sibTrans" cxnId="{FD955EA0-3411-4CAF-98CA-DFB359290443}">
      <dgm:prSet/>
      <dgm:spPr/>
      <dgm:t>
        <a:bodyPr/>
        <a:lstStyle/>
        <a:p>
          <a:endParaRPr lang="en-CA"/>
        </a:p>
      </dgm:t>
    </dgm:pt>
    <dgm:pt modelId="{E51A83C1-4345-405C-AEC0-4E6819AB5F9B}">
      <dgm:prSet phldrT="[Text]" custT="1"/>
      <dgm:spPr/>
      <dgm:t>
        <a:bodyPr/>
        <a:lstStyle/>
        <a:p>
          <a:r>
            <a:rPr lang="en-US" sz="2800" smtClean="0"/>
            <a:t>Chọn lọc nhóm, bạn</a:t>
          </a:r>
          <a:endParaRPr lang="en-CA" sz="2800"/>
        </a:p>
      </dgm:t>
    </dgm:pt>
    <dgm:pt modelId="{591C6F69-D955-48AB-8CE4-E7B2EA183403}" type="parTrans" cxnId="{7494202F-C499-4048-AEBB-F64960569C5A}">
      <dgm:prSet/>
      <dgm:spPr/>
      <dgm:t>
        <a:bodyPr/>
        <a:lstStyle/>
        <a:p>
          <a:endParaRPr lang="en-CA"/>
        </a:p>
      </dgm:t>
    </dgm:pt>
    <dgm:pt modelId="{DE10600C-6AD0-42FA-910A-76E12FB586CA}" type="sibTrans" cxnId="{7494202F-C499-4048-AEBB-F64960569C5A}">
      <dgm:prSet/>
      <dgm:spPr/>
      <dgm:t>
        <a:bodyPr/>
        <a:lstStyle/>
        <a:p>
          <a:endParaRPr lang="en-CA"/>
        </a:p>
      </dgm:t>
    </dgm:pt>
    <dgm:pt modelId="{FF7A8065-20D1-4807-A047-8E7D36580B50}">
      <dgm:prSet phldrT="[Text]" custT="1"/>
      <dgm:spPr/>
      <dgm:t>
        <a:bodyPr/>
        <a:lstStyle/>
        <a:p>
          <a:r>
            <a:rPr lang="en-US" sz="2800" smtClean="0"/>
            <a:t>Bỏ bớt các thông tin sở thích không cần thiết</a:t>
          </a:r>
          <a:endParaRPr lang="en-CA" sz="2800"/>
        </a:p>
      </dgm:t>
    </dgm:pt>
    <dgm:pt modelId="{0687DFD4-EBFF-43DC-B794-D707B9D19713}" type="parTrans" cxnId="{11E3CEBA-E091-44C3-AC18-C8456915C44E}">
      <dgm:prSet/>
      <dgm:spPr/>
      <dgm:t>
        <a:bodyPr/>
        <a:lstStyle/>
        <a:p>
          <a:endParaRPr lang="en-CA"/>
        </a:p>
      </dgm:t>
    </dgm:pt>
    <dgm:pt modelId="{EAC4ECA8-7E53-4A0E-B574-B3384DF7AAEF}" type="sibTrans" cxnId="{11E3CEBA-E091-44C3-AC18-C8456915C44E}">
      <dgm:prSet/>
      <dgm:spPr/>
      <dgm:t>
        <a:bodyPr/>
        <a:lstStyle/>
        <a:p>
          <a:endParaRPr lang="en-CA"/>
        </a:p>
      </dgm:t>
    </dgm:pt>
    <dgm:pt modelId="{7FF1EF0D-1A95-45A6-9DF9-835B8B1CECDA}" type="pres">
      <dgm:prSet presAssocID="{26B0F788-8829-4814-90E2-13120B5E6D70}" presName="linear" presStyleCnt="0">
        <dgm:presLayoutVars>
          <dgm:animLvl val="lvl"/>
          <dgm:resizeHandles val="exact"/>
        </dgm:presLayoutVars>
      </dgm:prSet>
      <dgm:spPr/>
    </dgm:pt>
    <dgm:pt modelId="{044DD68B-78E8-4068-B536-C02F38904779}" type="pres">
      <dgm:prSet presAssocID="{6610AB58-AA0F-4A0D-ADB0-DF26C99DE4C7}" presName="parentText" presStyleLbl="node1" presStyleIdx="0" presStyleCnt="3">
        <dgm:presLayoutVars>
          <dgm:chMax val="0"/>
          <dgm:bulletEnabled val="1"/>
        </dgm:presLayoutVars>
      </dgm:prSet>
      <dgm:spPr/>
      <dgm:t>
        <a:bodyPr/>
        <a:lstStyle/>
        <a:p>
          <a:endParaRPr lang="en-CA"/>
        </a:p>
      </dgm:t>
    </dgm:pt>
    <dgm:pt modelId="{D6657965-3BE1-44A6-B5D2-E9C1B50DE1AA}" type="pres">
      <dgm:prSet presAssocID="{48E63301-1C38-4A95-9E1E-871A212ADEFA}" presName="spacer" presStyleCnt="0"/>
      <dgm:spPr/>
    </dgm:pt>
    <dgm:pt modelId="{DA6CA38E-0E89-4609-B114-54C47D3AF713}" type="pres">
      <dgm:prSet presAssocID="{E51A83C1-4345-405C-AEC0-4E6819AB5F9B}" presName="parentText" presStyleLbl="node1" presStyleIdx="1" presStyleCnt="3">
        <dgm:presLayoutVars>
          <dgm:chMax val="0"/>
          <dgm:bulletEnabled val="1"/>
        </dgm:presLayoutVars>
      </dgm:prSet>
      <dgm:spPr/>
      <dgm:t>
        <a:bodyPr/>
        <a:lstStyle/>
        <a:p>
          <a:endParaRPr lang="en-CA"/>
        </a:p>
      </dgm:t>
    </dgm:pt>
    <dgm:pt modelId="{7D0BB7C2-696B-4A43-BCA6-8356CEFA2343}" type="pres">
      <dgm:prSet presAssocID="{DE10600C-6AD0-42FA-910A-76E12FB586CA}" presName="spacer" presStyleCnt="0"/>
      <dgm:spPr/>
    </dgm:pt>
    <dgm:pt modelId="{50148E31-A73A-4E50-8B3E-385E8D6D8660}" type="pres">
      <dgm:prSet presAssocID="{FF7A8065-20D1-4807-A047-8E7D36580B50}" presName="parentText" presStyleLbl="node1" presStyleIdx="2" presStyleCnt="3">
        <dgm:presLayoutVars>
          <dgm:chMax val="0"/>
          <dgm:bulletEnabled val="1"/>
        </dgm:presLayoutVars>
      </dgm:prSet>
      <dgm:spPr/>
      <dgm:t>
        <a:bodyPr/>
        <a:lstStyle/>
        <a:p>
          <a:endParaRPr lang="en-CA"/>
        </a:p>
      </dgm:t>
    </dgm:pt>
  </dgm:ptLst>
  <dgm:cxnLst>
    <dgm:cxn modelId="{FD079629-181B-4EF3-AABA-136E0683F515}" type="presOf" srcId="{6610AB58-AA0F-4A0D-ADB0-DF26C99DE4C7}" destId="{044DD68B-78E8-4068-B536-C02F38904779}" srcOrd="0" destOrd="0" presId="urn:microsoft.com/office/officeart/2005/8/layout/vList2"/>
    <dgm:cxn modelId="{FD955EA0-3411-4CAF-98CA-DFB359290443}" srcId="{26B0F788-8829-4814-90E2-13120B5E6D70}" destId="{6610AB58-AA0F-4A0D-ADB0-DF26C99DE4C7}" srcOrd="0" destOrd="0" parTransId="{0584A05B-3BA2-4819-9B2E-3FC750C9C32F}" sibTransId="{48E63301-1C38-4A95-9E1E-871A212ADEFA}"/>
    <dgm:cxn modelId="{2BA4183B-7CC0-4C4F-AD1C-D88A75E67C05}" type="presOf" srcId="{26B0F788-8829-4814-90E2-13120B5E6D70}" destId="{7FF1EF0D-1A95-45A6-9DF9-835B8B1CECDA}" srcOrd="0" destOrd="0" presId="urn:microsoft.com/office/officeart/2005/8/layout/vList2"/>
    <dgm:cxn modelId="{C5BFA197-9C10-4D52-972A-79CD09662184}" type="presOf" srcId="{E51A83C1-4345-405C-AEC0-4E6819AB5F9B}" destId="{DA6CA38E-0E89-4609-B114-54C47D3AF713}" srcOrd="0" destOrd="0" presId="urn:microsoft.com/office/officeart/2005/8/layout/vList2"/>
    <dgm:cxn modelId="{11E3CEBA-E091-44C3-AC18-C8456915C44E}" srcId="{26B0F788-8829-4814-90E2-13120B5E6D70}" destId="{FF7A8065-20D1-4807-A047-8E7D36580B50}" srcOrd="2" destOrd="0" parTransId="{0687DFD4-EBFF-43DC-B794-D707B9D19713}" sibTransId="{EAC4ECA8-7E53-4A0E-B574-B3384DF7AAEF}"/>
    <dgm:cxn modelId="{C29F78B7-A78A-4722-9ABC-85AFE64D5FE2}" type="presOf" srcId="{FF7A8065-20D1-4807-A047-8E7D36580B50}" destId="{50148E31-A73A-4E50-8B3E-385E8D6D8660}" srcOrd="0" destOrd="0" presId="urn:microsoft.com/office/officeart/2005/8/layout/vList2"/>
    <dgm:cxn modelId="{7494202F-C499-4048-AEBB-F64960569C5A}" srcId="{26B0F788-8829-4814-90E2-13120B5E6D70}" destId="{E51A83C1-4345-405C-AEC0-4E6819AB5F9B}" srcOrd="1" destOrd="0" parTransId="{591C6F69-D955-48AB-8CE4-E7B2EA183403}" sibTransId="{DE10600C-6AD0-42FA-910A-76E12FB586CA}"/>
    <dgm:cxn modelId="{65A7DD84-22B2-4115-827D-37252533E3E7}" type="presParOf" srcId="{7FF1EF0D-1A95-45A6-9DF9-835B8B1CECDA}" destId="{044DD68B-78E8-4068-B536-C02F38904779}" srcOrd="0" destOrd="0" presId="urn:microsoft.com/office/officeart/2005/8/layout/vList2"/>
    <dgm:cxn modelId="{FDD32604-E814-497E-A6B0-73304B37ECF3}" type="presParOf" srcId="{7FF1EF0D-1A95-45A6-9DF9-835B8B1CECDA}" destId="{D6657965-3BE1-44A6-B5D2-E9C1B50DE1AA}" srcOrd="1" destOrd="0" presId="urn:microsoft.com/office/officeart/2005/8/layout/vList2"/>
    <dgm:cxn modelId="{19CB8674-B5A6-4C74-ADC3-9E941122FE8B}" type="presParOf" srcId="{7FF1EF0D-1A95-45A6-9DF9-835B8B1CECDA}" destId="{DA6CA38E-0E89-4609-B114-54C47D3AF713}" srcOrd="2" destOrd="0" presId="urn:microsoft.com/office/officeart/2005/8/layout/vList2"/>
    <dgm:cxn modelId="{2DAFE3B3-9220-470C-9134-2E128D3A17AF}" type="presParOf" srcId="{7FF1EF0D-1A95-45A6-9DF9-835B8B1CECDA}" destId="{7D0BB7C2-696B-4A43-BCA6-8356CEFA2343}" srcOrd="3" destOrd="0" presId="urn:microsoft.com/office/officeart/2005/8/layout/vList2"/>
    <dgm:cxn modelId="{78222F29-AF8B-4EF1-B27F-CCB1F3DA0E66}" type="presParOf" srcId="{7FF1EF0D-1A95-45A6-9DF9-835B8B1CECDA}" destId="{50148E31-A73A-4E50-8B3E-385E8D6D866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6B0F788-8829-4814-90E2-13120B5E6D70}"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en-CA"/>
        </a:p>
      </dgm:t>
    </dgm:pt>
    <dgm:pt modelId="{6610AB58-AA0F-4A0D-ADB0-DF26C99DE4C7}">
      <dgm:prSet phldrT="[Text]" custT="1"/>
      <dgm:spPr/>
      <dgm:t>
        <a:bodyPr/>
        <a:lstStyle/>
        <a:p>
          <a:r>
            <a:rPr lang="en-US" sz="2800" smtClean="0"/>
            <a:t>Hạn chế vào trang có chữ “Được tài trợ”</a:t>
          </a:r>
          <a:endParaRPr lang="en-CA" sz="2800"/>
        </a:p>
      </dgm:t>
    </dgm:pt>
    <dgm:pt modelId="{0584A05B-3BA2-4819-9B2E-3FC750C9C32F}" type="parTrans" cxnId="{FD955EA0-3411-4CAF-98CA-DFB359290443}">
      <dgm:prSet/>
      <dgm:spPr/>
      <dgm:t>
        <a:bodyPr/>
        <a:lstStyle/>
        <a:p>
          <a:endParaRPr lang="en-CA"/>
        </a:p>
      </dgm:t>
    </dgm:pt>
    <dgm:pt modelId="{48E63301-1C38-4A95-9E1E-871A212ADEFA}" type="sibTrans" cxnId="{FD955EA0-3411-4CAF-98CA-DFB359290443}">
      <dgm:prSet/>
      <dgm:spPr/>
      <dgm:t>
        <a:bodyPr/>
        <a:lstStyle/>
        <a:p>
          <a:endParaRPr lang="en-CA"/>
        </a:p>
      </dgm:t>
    </dgm:pt>
    <dgm:pt modelId="{F5F5AFB7-BC14-4D13-A280-DD68668B68D1}">
      <dgm:prSet phldrT="[Text]" custT="1"/>
      <dgm:spPr/>
      <dgm:t>
        <a:bodyPr/>
        <a:lstStyle/>
        <a:p>
          <a:r>
            <a:rPr lang="en-US" sz="2800" smtClean="0"/>
            <a:t>Bỏ theo dõi các trang bán hàng không cần</a:t>
          </a:r>
        </a:p>
      </dgm:t>
    </dgm:pt>
    <dgm:pt modelId="{122B7679-AF3A-4C02-B4B8-CD03D4BCB788}" type="parTrans" cxnId="{0200337B-1964-4C00-AFC6-B5FBD4138F34}">
      <dgm:prSet/>
      <dgm:spPr/>
      <dgm:t>
        <a:bodyPr/>
        <a:lstStyle/>
        <a:p>
          <a:endParaRPr lang="en-CA"/>
        </a:p>
      </dgm:t>
    </dgm:pt>
    <dgm:pt modelId="{FD5AFE41-9128-46F7-B6F1-B71E3F8DBA19}" type="sibTrans" cxnId="{0200337B-1964-4C00-AFC6-B5FBD4138F34}">
      <dgm:prSet/>
      <dgm:spPr/>
      <dgm:t>
        <a:bodyPr/>
        <a:lstStyle/>
        <a:p>
          <a:endParaRPr lang="en-CA"/>
        </a:p>
      </dgm:t>
    </dgm:pt>
    <dgm:pt modelId="{A463FEF4-E715-45EE-B516-BABBA7EF8DF4}">
      <dgm:prSet phldrT="[Text]" custT="1"/>
      <dgm:spPr/>
      <dgm:t>
        <a:bodyPr/>
        <a:lstStyle/>
        <a:p>
          <a:r>
            <a:rPr lang="en-US" sz="2800" smtClean="0"/>
            <a:t>Kiểm tra bảo mật thông tin cá nhân</a:t>
          </a:r>
        </a:p>
      </dgm:t>
    </dgm:pt>
    <dgm:pt modelId="{9FC4C79B-D166-4EAA-8F63-312D11BBF31A}" type="parTrans" cxnId="{594F9685-4460-4314-AFE4-D4A8BEFDB48A}">
      <dgm:prSet/>
      <dgm:spPr/>
      <dgm:t>
        <a:bodyPr/>
        <a:lstStyle/>
        <a:p>
          <a:endParaRPr lang="en-CA"/>
        </a:p>
      </dgm:t>
    </dgm:pt>
    <dgm:pt modelId="{E47338D0-18DC-4C04-8D72-4D9BA6068538}" type="sibTrans" cxnId="{594F9685-4460-4314-AFE4-D4A8BEFDB48A}">
      <dgm:prSet/>
      <dgm:spPr/>
      <dgm:t>
        <a:bodyPr/>
        <a:lstStyle/>
        <a:p>
          <a:endParaRPr lang="en-CA"/>
        </a:p>
      </dgm:t>
    </dgm:pt>
    <dgm:pt modelId="{7FF1EF0D-1A95-45A6-9DF9-835B8B1CECDA}" type="pres">
      <dgm:prSet presAssocID="{26B0F788-8829-4814-90E2-13120B5E6D70}" presName="linear" presStyleCnt="0">
        <dgm:presLayoutVars>
          <dgm:animLvl val="lvl"/>
          <dgm:resizeHandles val="exact"/>
        </dgm:presLayoutVars>
      </dgm:prSet>
      <dgm:spPr/>
    </dgm:pt>
    <dgm:pt modelId="{044DD68B-78E8-4068-B536-C02F38904779}" type="pres">
      <dgm:prSet presAssocID="{6610AB58-AA0F-4A0D-ADB0-DF26C99DE4C7}" presName="parentText" presStyleLbl="node1" presStyleIdx="0" presStyleCnt="3">
        <dgm:presLayoutVars>
          <dgm:chMax val="0"/>
          <dgm:bulletEnabled val="1"/>
        </dgm:presLayoutVars>
      </dgm:prSet>
      <dgm:spPr/>
      <dgm:t>
        <a:bodyPr/>
        <a:lstStyle/>
        <a:p>
          <a:endParaRPr lang="en-CA"/>
        </a:p>
      </dgm:t>
    </dgm:pt>
    <dgm:pt modelId="{D6657965-3BE1-44A6-B5D2-E9C1B50DE1AA}" type="pres">
      <dgm:prSet presAssocID="{48E63301-1C38-4A95-9E1E-871A212ADEFA}" presName="spacer" presStyleCnt="0"/>
      <dgm:spPr/>
    </dgm:pt>
    <dgm:pt modelId="{2ACC33B3-EBDA-428E-BBC6-297D6E3725EB}" type="pres">
      <dgm:prSet presAssocID="{F5F5AFB7-BC14-4D13-A280-DD68668B68D1}" presName="parentText" presStyleLbl="node1" presStyleIdx="1" presStyleCnt="3">
        <dgm:presLayoutVars>
          <dgm:chMax val="0"/>
          <dgm:bulletEnabled val="1"/>
        </dgm:presLayoutVars>
      </dgm:prSet>
      <dgm:spPr/>
      <dgm:t>
        <a:bodyPr/>
        <a:lstStyle/>
        <a:p>
          <a:endParaRPr lang="en-CA"/>
        </a:p>
      </dgm:t>
    </dgm:pt>
    <dgm:pt modelId="{A9CF742F-3EA8-4ACC-B537-FD4CDE00C987}" type="pres">
      <dgm:prSet presAssocID="{FD5AFE41-9128-46F7-B6F1-B71E3F8DBA19}" presName="spacer" presStyleCnt="0"/>
      <dgm:spPr/>
    </dgm:pt>
    <dgm:pt modelId="{BA5B9931-5362-4ECC-BAFD-006128247F01}" type="pres">
      <dgm:prSet presAssocID="{A463FEF4-E715-45EE-B516-BABBA7EF8DF4}" presName="parentText" presStyleLbl="node1" presStyleIdx="2" presStyleCnt="3">
        <dgm:presLayoutVars>
          <dgm:chMax val="0"/>
          <dgm:bulletEnabled val="1"/>
        </dgm:presLayoutVars>
      </dgm:prSet>
      <dgm:spPr/>
      <dgm:t>
        <a:bodyPr/>
        <a:lstStyle/>
        <a:p>
          <a:endParaRPr lang="en-CA"/>
        </a:p>
      </dgm:t>
    </dgm:pt>
  </dgm:ptLst>
  <dgm:cxnLst>
    <dgm:cxn modelId="{594F9685-4460-4314-AFE4-D4A8BEFDB48A}" srcId="{26B0F788-8829-4814-90E2-13120B5E6D70}" destId="{A463FEF4-E715-45EE-B516-BABBA7EF8DF4}" srcOrd="2" destOrd="0" parTransId="{9FC4C79B-D166-4EAA-8F63-312D11BBF31A}" sibTransId="{E47338D0-18DC-4C04-8D72-4D9BA6068538}"/>
    <dgm:cxn modelId="{FD955EA0-3411-4CAF-98CA-DFB359290443}" srcId="{26B0F788-8829-4814-90E2-13120B5E6D70}" destId="{6610AB58-AA0F-4A0D-ADB0-DF26C99DE4C7}" srcOrd="0" destOrd="0" parTransId="{0584A05B-3BA2-4819-9B2E-3FC750C9C32F}" sibTransId="{48E63301-1C38-4A95-9E1E-871A212ADEFA}"/>
    <dgm:cxn modelId="{3F3B4057-00FF-4672-826C-0E81136AEE35}" type="presOf" srcId="{F5F5AFB7-BC14-4D13-A280-DD68668B68D1}" destId="{2ACC33B3-EBDA-428E-BBC6-297D6E3725EB}" srcOrd="0" destOrd="0" presId="urn:microsoft.com/office/officeart/2005/8/layout/vList2"/>
    <dgm:cxn modelId="{413B270F-2DF6-4A29-BDBA-CD5A2BCC88C4}" type="presOf" srcId="{6610AB58-AA0F-4A0D-ADB0-DF26C99DE4C7}" destId="{044DD68B-78E8-4068-B536-C02F38904779}" srcOrd="0" destOrd="0" presId="urn:microsoft.com/office/officeart/2005/8/layout/vList2"/>
    <dgm:cxn modelId="{FF06BB33-A40D-4984-BE75-B21311D5061F}" type="presOf" srcId="{A463FEF4-E715-45EE-B516-BABBA7EF8DF4}" destId="{BA5B9931-5362-4ECC-BAFD-006128247F01}" srcOrd="0" destOrd="0" presId="urn:microsoft.com/office/officeart/2005/8/layout/vList2"/>
    <dgm:cxn modelId="{E4C59684-804F-469C-8EB6-CEC33EA26694}" type="presOf" srcId="{26B0F788-8829-4814-90E2-13120B5E6D70}" destId="{7FF1EF0D-1A95-45A6-9DF9-835B8B1CECDA}" srcOrd="0" destOrd="0" presId="urn:microsoft.com/office/officeart/2005/8/layout/vList2"/>
    <dgm:cxn modelId="{0200337B-1964-4C00-AFC6-B5FBD4138F34}" srcId="{26B0F788-8829-4814-90E2-13120B5E6D70}" destId="{F5F5AFB7-BC14-4D13-A280-DD68668B68D1}" srcOrd="1" destOrd="0" parTransId="{122B7679-AF3A-4C02-B4B8-CD03D4BCB788}" sibTransId="{FD5AFE41-9128-46F7-B6F1-B71E3F8DBA19}"/>
    <dgm:cxn modelId="{DA17ADD5-7BE3-4AE5-AE94-B00D9FBA3C91}" type="presParOf" srcId="{7FF1EF0D-1A95-45A6-9DF9-835B8B1CECDA}" destId="{044DD68B-78E8-4068-B536-C02F38904779}" srcOrd="0" destOrd="0" presId="urn:microsoft.com/office/officeart/2005/8/layout/vList2"/>
    <dgm:cxn modelId="{B5896AC9-A0EF-44E9-A390-DB0825854886}" type="presParOf" srcId="{7FF1EF0D-1A95-45A6-9DF9-835B8B1CECDA}" destId="{D6657965-3BE1-44A6-B5D2-E9C1B50DE1AA}" srcOrd="1" destOrd="0" presId="urn:microsoft.com/office/officeart/2005/8/layout/vList2"/>
    <dgm:cxn modelId="{B36146C5-6FC9-4C90-A8E0-ADC07847FDD2}" type="presParOf" srcId="{7FF1EF0D-1A95-45A6-9DF9-835B8B1CECDA}" destId="{2ACC33B3-EBDA-428E-BBC6-297D6E3725EB}" srcOrd="2" destOrd="0" presId="urn:microsoft.com/office/officeart/2005/8/layout/vList2"/>
    <dgm:cxn modelId="{4240036A-A931-40C3-80FD-80F4587C099E}" type="presParOf" srcId="{7FF1EF0D-1A95-45A6-9DF9-835B8B1CECDA}" destId="{A9CF742F-3EA8-4ACC-B537-FD4CDE00C987}" srcOrd="3" destOrd="0" presId="urn:microsoft.com/office/officeart/2005/8/layout/vList2"/>
    <dgm:cxn modelId="{CA92151E-CB1B-48FC-AC96-22FCC0236ABC}" type="presParOf" srcId="{7FF1EF0D-1A95-45A6-9DF9-835B8B1CECDA}" destId="{BA5B9931-5362-4ECC-BAFD-006128247F01}"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D96657-9FB4-4EB2-804A-073485E3AF5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F440CDB5-C13A-4D6D-8A4A-D4A36B76A99C}">
      <dgm:prSet phldrT="[Text]" custT="1"/>
      <dgm:spPr/>
      <dgm:t>
        <a:bodyPr/>
        <a:lstStyle/>
        <a:p>
          <a:r>
            <a:rPr lang="en-US" sz="2800" smtClean="0"/>
            <a:t>2004</a:t>
          </a:r>
          <a:endParaRPr lang="en-CA" sz="2800"/>
        </a:p>
      </dgm:t>
    </dgm:pt>
    <dgm:pt modelId="{4A3AA24C-0358-40D2-BB54-69801E7BB555}" type="parTrans" cxnId="{4E43F422-6E13-4C88-84D8-30E255E51DB3}">
      <dgm:prSet/>
      <dgm:spPr/>
      <dgm:t>
        <a:bodyPr/>
        <a:lstStyle/>
        <a:p>
          <a:endParaRPr lang="en-CA" sz="2800"/>
        </a:p>
      </dgm:t>
    </dgm:pt>
    <dgm:pt modelId="{3FA1CFE5-5306-4C9A-A7A6-B84FB9301511}" type="sibTrans" cxnId="{4E43F422-6E13-4C88-84D8-30E255E51DB3}">
      <dgm:prSet/>
      <dgm:spPr/>
      <dgm:t>
        <a:bodyPr/>
        <a:lstStyle/>
        <a:p>
          <a:endParaRPr lang="en-CA" sz="2800"/>
        </a:p>
      </dgm:t>
    </dgm:pt>
    <dgm:pt modelId="{81223625-39BF-4F01-8763-072B0504D7C9}">
      <dgm:prSet phldrT="[Text]" custT="1"/>
      <dgm:spPr/>
      <dgm:t>
        <a:bodyPr/>
        <a:lstStyle/>
        <a:p>
          <a:r>
            <a:rPr lang="en-US" sz="2800" smtClean="0"/>
            <a:t>TheFacebook ra đời sau đó đổi thành Facebook</a:t>
          </a:r>
          <a:endParaRPr lang="en-CA" sz="2800"/>
        </a:p>
      </dgm:t>
    </dgm:pt>
    <dgm:pt modelId="{C58F5213-73CF-4F98-9403-E4AE662A6501}" type="parTrans" cxnId="{2842A055-3AD5-48B9-B714-88A629C9E68D}">
      <dgm:prSet/>
      <dgm:spPr/>
      <dgm:t>
        <a:bodyPr/>
        <a:lstStyle/>
        <a:p>
          <a:endParaRPr lang="en-CA" sz="2800"/>
        </a:p>
      </dgm:t>
    </dgm:pt>
    <dgm:pt modelId="{4F6D5D3E-0945-4397-AE65-D8679BCEFD7C}" type="sibTrans" cxnId="{2842A055-3AD5-48B9-B714-88A629C9E68D}">
      <dgm:prSet/>
      <dgm:spPr/>
      <dgm:t>
        <a:bodyPr/>
        <a:lstStyle/>
        <a:p>
          <a:endParaRPr lang="en-CA" sz="2800"/>
        </a:p>
      </dgm:t>
    </dgm:pt>
    <dgm:pt modelId="{24B014F7-8A7F-4DF5-B3C6-7F7A30C88221}">
      <dgm:prSet phldrT="[Text]" custT="1"/>
      <dgm:spPr/>
      <dgm:t>
        <a:bodyPr/>
        <a:lstStyle/>
        <a:p>
          <a:r>
            <a:rPr lang="en-US" sz="2800" smtClean="0"/>
            <a:t>2009</a:t>
          </a:r>
          <a:endParaRPr lang="en-CA" sz="2800"/>
        </a:p>
      </dgm:t>
    </dgm:pt>
    <dgm:pt modelId="{A519974C-6F10-4DB0-9FE7-D40020EAF9D4}" type="parTrans" cxnId="{DA6D887A-482B-4DA3-BC67-C1482D5F4028}">
      <dgm:prSet/>
      <dgm:spPr/>
      <dgm:t>
        <a:bodyPr/>
        <a:lstStyle/>
        <a:p>
          <a:endParaRPr lang="en-CA" sz="2800"/>
        </a:p>
      </dgm:t>
    </dgm:pt>
    <dgm:pt modelId="{860C4A82-60E1-44A0-B1DE-8ADB8FBABF8D}" type="sibTrans" cxnId="{DA6D887A-482B-4DA3-BC67-C1482D5F4028}">
      <dgm:prSet/>
      <dgm:spPr/>
      <dgm:t>
        <a:bodyPr/>
        <a:lstStyle/>
        <a:p>
          <a:endParaRPr lang="en-CA" sz="2800"/>
        </a:p>
      </dgm:t>
    </dgm:pt>
    <dgm:pt modelId="{02663370-E02B-4E7B-836E-A8340E5A01DA}">
      <dgm:prSet phldrT="[Text]" custT="1"/>
      <dgm:spPr/>
      <dgm:t>
        <a:bodyPr/>
        <a:lstStyle/>
        <a:p>
          <a:r>
            <a:rPr lang="en-US" sz="2800" smtClean="0"/>
            <a:t>Facebook có mặt tại Việt Nam</a:t>
          </a:r>
          <a:endParaRPr lang="en-CA" sz="2800"/>
        </a:p>
      </dgm:t>
    </dgm:pt>
    <dgm:pt modelId="{C262B4F5-2DEF-4782-8F66-472F38AC8530}" type="parTrans" cxnId="{A484C0D8-A835-4A7F-927C-82B0A4C54DC5}">
      <dgm:prSet/>
      <dgm:spPr/>
      <dgm:t>
        <a:bodyPr/>
        <a:lstStyle/>
        <a:p>
          <a:endParaRPr lang="en-CA" sz="2800"/>
        </a:p>
      </dgm:t>
    </dgm:pt>
    <dgm:pt modelId="{44F23950-0886-4344-985D-8F7F4729CE28}" type="sibTrans" cxnId="{A484C0D8-A835-4A7F-927C-82B0A4C54DC5}">
      <dgm:prSet/>
      <dgm:spPr/>
      <dgm:t>
        <a:bodyPr/>
        <a:lstStyle/>
        <a:p>
          <a:endParaRPr lang="en-CA" sz="2800"/>
        </a:p>
      </dgm:t>
    </dgm:pt>
    <dgm:pt modelId="{5BB8EA26-4533-4674-A96E-BBB5632F9801}">
      <dgm:prSet phldrT="[Text]" custT="1"/>
      <dgm:spPr/>
      <dgm:t>
        <a:bodyPr/>
        <a:lstStyle/>
        <a:p>
          <a:r>
            <a:rPr lang="en-US" sz="2800" smtClean="0"/>
            <a:t>2010</a:t>
          </a:r>
          <a:endParaRPr lang="en-CA" sz="2800"/>
        </a:p>
      </dgm:t>
    </dgm:pt>
    <dgm:pt modelId="{C262598F-8F1D-4FCA-A93A-B72716C79005}" type="parTrans" cxnId="{CDBFA3A9-50AB-4D7B-BDAC-277125D8F8C5}">
      <dgm:prSet/>
      <dgm:spPr/>
      <dgm:t>
        <a:bodyPr/>
        <a:lstStyle/>
        <a:p>
          <a:endParaRPr lang="en-CA" sz="2800"/>
        </a:p>
      </dgm:t>
    </dgm:pt>
    <dgm:pt modelId="{A5407F63-5657-4BCB-A374-B63EF4D19974}" type="sibTrans" cxnId="{CDBFA3A9-50AB-4D7B-BDAC-277125D8F8C5}">
      <dgm:prSet/>
      <dgm:spPr/>
      <dgm:t>
        <a:bodyPr/>
        <a:lstStyle/>
        <a:p>
          <a:endParaRPr lang="en-CA" sz="2800"/>
        </a:p>
      </dgm:t>
    </dgm:pt>
    <dgm:pt modelId="{83B02C54-42AC-4F97-AC21-803E11A29932}">
      <dgm:prSet phldrT="[Text]" custT="1"/>
      <dgm:spPr/>
      <dgm:t>
        <a:bodyPr/>
        <a:lstStyle/>
        <a:p>
          <a:r>
            <a:rPr lang="en-US" sz="2800" smtClean="0"/>
            <a:t>Đạt mốc 1 tỷ lượt truy cập mỗi tháng</a:t>
          </a:r>
          <a:endParaRPr lang="en-CA" sz="2800"/>
        </a:p>
      </dgm:t>
    </dgm:pt>
    <dgm:pt modelId="{A172BDBB-3921-4409-AC1C-C681C89E1E9D}" type="parTrans" cxnId="{DE577F8D-3BE4-48B7-88E3-07200B0DDD7B}">
      <dgm:prSet/>
      <dgm:spPr/>
      <dgm:t>
        <a:bodyPr/>
        <a:lstStyle/>
        <a:p>
          <a:endParaRPr lang="en-CA" sz="2800"/>
        </a:p>
      </dgm:t>
    </dgm:pt>
    <dgm:pt modelId="{276B1652-DDFA-4765-A31A-25D788772E31}" type="sibTrans" cxnId="{DE577F8D-3BE4-48B7-88E3-07200B0DDD7B}">
      <dgm:prSet/>
      <dgm:spPr/>
      <dgm:t>
        <a:bodyPr/>
        <a:lstStyle/>
        <a:p>
          <a:endParaRPr lang="en-CA" sz="2800"/>
        </a:p>
      </dgm:t>
    </dgm:pt>
    <dgm:pt modelId="{7E838828-CF35-4230-B9AF-9C75B60CCC93}" type="pres">
      <dgm:prSet presAssocID="{C9D96657-9FB4-4EB2-804A-073485E3AF5F}" presName="linearFlow" presStyleCnt="0">
        <dgm:presLayoutVars>
          <dgm:dir/>
          <dgm:animLvl val="lvl"/>
          <dgm:resizeHandles val="exact"/>
        </dgm:presLayoutVars>
      </dgm:prSet>
      <dgm:spPr/>
      <dgm:t>
        <a:bodyPr/>
        <a:lstStyle/>
        <a:p>
          <a:endParaRPr lang="en-CA"/>
        </a:p>
      </dgm:t>
    </dgm:pt>
    <dgm:pt modelId="{27C396E4-2B56-4B0E-B371-0B3378DEB3B6}" type="pres">
      <dgm:prSet presAssocID="{F440CDB5-C13A-4D6D-8A4A-D4A36B76A99C}" presName="composite" presStyleCnt="0"/>
      <dgm:spPr/>
    </dgm:pt>
    <dgm:pt modelId="{B503AA93-E5C2-4AB6-A231-1F268E78AC7F}" type="pres">
      <dgm:prSet presAssocID="{F440CDB5-C13A-4D6D-8A4A-D4A36B76A99C}" presName="parentText" presStyleLbl="alignNode1" presStyleIdx="0" presStyleCnt="3">
        <dgm:presLayoutVars>
          <dgm:chMax val="1"/>
          <dgm:bulletEnabled val="1"/>
        </dgm:presLayoutVars>
      </dgm:prSet>
      <dgm:spPr/>
      <dgm:t>
        <a:bodyPr/>
        <a:lstStyle/>
        <a:p>
          <a:endParaRPr lang="en-CA"/>
        </a:p>
      </dgm:t>
    </dgm:pt>
    <dgm:pt modelId="{4A34D84F-B39B-47E4-AC3D-3038CA6F2CDD}" type="pres">
      <dgm:prSet presAssocID="{F440CDB5-C13A-4D6D-8A4A-D4A36B76A99C}" presName="descendantText" presStyleLbl="alignAcc1" presStyleIdx="0" presStyleCnt="3">
        <dgm:presLayoutVars>
          <dgm:bulletEnabled val="1"/>
        </dgm:presLayoutVars>
      </dgm:prSet>
      <dgm:spPr/>
      <dgm:t>
        <a:bodyPr/>
        <a:lstStyle/>
        <a:p>
          <a:endParaRPr lang="en-CA"/>
        </a:p>
      </dgm:t>
    </dgm:pt>
    <dgm:pt modelId="{08185F83-8FA1-476B-BFD5-698FCF9CB7DF}" type="pres">
      <dgm:prSet presAssocID="{3FA1CFE5-5306-4C9A-A7A6-B84FB9301511}" presName="sp" presStyleCnt="0"/>
      <dgm:spPr/>
    </dgm:pt>
    <dgm:pt modelId="{78D39C21-F548-4AAF-8D44-EC099281728F}" type="pres">
      <dgm:prSet presAssocID="{24B014F7-8A7F-4DF5-B3C6-7F7A30C88221}" presName="composite" presStyleCnt="0"/>
      <dgm:spPr/>
    </dgm:pt>
    <dgm:pt modelId="{1BA162BA-26E0-4F7E-82DE-552614DE9822}" type="pres">
      <dgm:prSet presAssocID="{24B014F7-8A7F-4DF5-B3C6-7F7A30C88221}" presName="parentText" presStyleLbl="alignNode1" presStyleIdx="1" presStyleCnt="3">
        <dgm:presLayoutVars>
          <dgm:chMax val="1"/>
          <dgm:bulletEnabled val="1"/>
        </dgm:presLayoutVars>
      </dgm:prSet>
      <dgm:spPr/>
      <dgm:t>
        <a:bodyPr/>
        <a:lstStyle/>
        <a:p>
          <a:endParaRPr lang="en-CA"/>
        </a:p>
      </dgm:t>
    </dgm:pt>
    <dgm:pt modelId="{D8B13F7B-CFC9-43CE-8325-DDD4FE48ADF7}" type="pres">
      <dgm:prSet presAssocID="{24B014F7-8A7F-4DF5-B3C6-7F7A30C88221}" presName="descendantText" presStyleLbl="alignAcc1" presStyleIdx="1" presStyleCnt="3">
        <dgm:presLayoutVars>
          <dgm:bulletEnabled val="1"/>
        </dgm:presLayoutVars>
      </dgm:prSet>
      <dgm:spPr/>
      <dgm:t>
        <a:bodyPr/>
        <a:lstStyle/>
        <a:p>
          <a:endParaRPr lang="en-CA"/>
        </a:p>
      </dgm:t>
    </dgm:pt>
    <dgm:pt modelId="{E19B240F-F3C2-4538-9AD8-59AF72EA442A}" type="pres">
      <dgm:prSet presAssocID="{860C4A82-60E1-44A0-B1DE-8ADB8FBABF8D}" presName="sp" presStyleCnt="0"/>
      <dgm:spPr/>
    </dgm:pt>
    <dgm:pt modelId="{DE332D9B-E3D9-446F-8A0C-94BB4D089E31}" type="pres">
      <dgm:prSet presAssocID="{5BB8EA26-4533-4674-A96E-BBB5632F9801}" presName="composite" presStyleCnt="0"/>
      <dgm:spPr/>
    </dgm:pt>
    <dgm:pt modelId="{58A2B622-47DB-458F-AB54-20CD65EEA512}" type="pres">
      <dgm:prSet presAssocID="{5BB8EA26-4533-4674-A96E-BBB5632F9801}" presName="parentText" presStyleLbl="alignNode1" presStyleIdx="2" presStyleCnt="3">
        <dgm:presLayoutVars>
          <dgm:chMax val="1"/>
          <dgm:bulletEnabled val="1"/>
        </dgm:presLayoutVars>
      </dgm:prSet>
      <dgm:spPr/>
      <dgm:t>
        <a:bodyPr/>
        <a:lstStyle/>
        <a:p>
          <a:endParaRPr lang="en-CA"/>
        </a:p>
      </dgm:t>
    </dgm:pt>
    <dgm:pt modelId="{B6421EFD-9F3A-4DB2-9396-78B42EC26C45}" type="pres">
      <dgm:prSet presAssocID="{5BB8EA26-4533-4674-A96E-BBB5632F9801}" presName="descendantText" presStyleLbl="alignAcc1" presStyleIdx="2" presStyleCnt="3">
        <dgm:presLayoutVars>
          <dgm:bulletEnabled val="1"/>
        </dgm:presLayoutVars>
      </dgm:prSet>
      <dgm:spPr/>
      <dgm:t>
        <a:bodyPr/>
        <a:lstStyle/>
        <a:p>
          <a:endParaRPr lang="en-CA"/>
        </a:p>
      </dgm:t>
    </dgm:pt>
  </dgm:ptLst>
  <dgm:cxnLst>
    <dgm:cxn modelId="{DA6D887A-482B-4DA3-BC67-C1482D5F4028}" srcId="{C9D96657-9FB4-4EB2-804A-073485E3AF5F}" destId="{24B014F7-8A7F-4DF5-B3C6-7F7A30C88221}" srcOrd="1" destOrd="0" parTransId="{A519974C-6F10-4DB0-9FE7-D40020EAF9D4}" sibTransId="{860C4A82-60E1-44A0-B1DE-8ADB8FBABF8D}"/>
    <dgm:cxn modelId="{DE577F8D-3BE4-48B7-88E3-07200B0DDD7B}" srcId="{5BB8EA26-4533-4674-A96E-BBB5632F9801}" destId="{83B02C54-42AC-4F97-AC21-803E11A29932}" srcOrd="0" destOrd="0" parTransId="{A172BDBB-3921-4409-AC1C-C681C89E1E9D}" sibTransId="{276B1652-DDFA-4765-A31A-25D788772E31}"/>
    <dgm:cxn modelId="{4E43F422-6E13-4C88-84D8-30E255E51DB3}" srcId="{C9D96657-9FB4-4EB2-804A-073485E3AF5F}" destId="{F440CDB5-C13A-4D6D-8A4A-D4A36B76A99C}" srcOrd="0" destOrd="0" parTransId="{4A3AA24C-0358-40D2-BB54-69801E7BB555}" sibTransId="{3FA1CFE5-5306-4C9A-A7A6-B84FB9301511}"/>
    <dgm:cxn modelId="{A40D2A93-28E0-42A7-A73E-BF9330C1BF3C}" type="presOf" srcId="{83B02C54-42AC-4F97-AC21-803E11A29932}" destId="{B6421EFD-9F3A-4DB2-9396-78B42EC26C45}" srcOrd="0" destOrd="0" presId="urn:microsoft.com/office/officeart/2005/8/layout/chevron2"/>
    <dgm:cxn modelId="{41785961-092A-41FE-8043-958C0A27DF25}" type="presOf" srcId="{81223625-39BF-4F01-8763-072B0504D7C9}" destId="{4A34D84F-B39B-47E4-AC3D-3038CA6F2CDD}" srcOrd="0" destOrd="0" presId="urn:microsoft.com/office/officeart/2005/8/layout/chevron2"/>
    <dgm:cxn modelId="{2842A055-3AD5-48B9-B714-88A629C9E68D}" srcId="{F440CDB5-C13A-4D6D-8A4A-D4A36B76A99C}" destId="{81223625-39BF-4F01-8763-072B0504D7C9}" srcOrd="0" destOrd="0" parTransId="{C58F5213-73CF-4F98-9403-E4AE662A6501}" sibTransId="{4F6D5D3E-0945-4397-AE65-D8679BCEFD7C}"/>
    <dgm:cxn modelId="{4F4E630D-59AD-426E-A41B-9F7E68BC529C}" type="presOf" srcId="{F440CDB5-C13A-4D6D-8A4A-D4A36B76A99C}" destId="{B503AA93-E5C2-4AB6-A231-1F268E78AC7F}" srcOrd="0" destOrd="0" presId="urn:microsoft.com/office/officeart/2005/8/layout/chevron2"/>
    <dgm:cxn modelId="{7635CE25-F651-4529-AFA3-9FBBE34D7BB8}" type="presOf" srcId="{5BB8EA26-4533-4674-A96E-BBB5632F9801}" destId="{58A2B622-47DB-458F-AB54-20CD65EEA512}" srcOrd="0" destOrd="0" presId="urn:microsoft.com/office/officeart/2005/8/layout/chevron2"/>
    <dgm:cxn modelId="{C39C3C3C-4D79-48E4-81A4-056391B43D6F}" type="presOf" srcId="{24B014F7-8A7F-4DF5-B3C6-7F7A30C88221}" destId="{1BA162BA-26E0-4F7E-82DE-552614DE9822}" srcOrd="0" destOrd="0" presId="urn:microsoft.com/office/officeart/2005/8/layout/chevron2"/>
    <dgm:cxn modelId="{A484C0D8-A835-4A7F-927C-82B0A4C54DC5}" srcId="{24B014F7-8A7F-4DF5-B3C6-7F7A30C88221}" destId="{02663370-E02B-4E7B-836E-A8340E5A01DA}" srcOrd="0" destOrd="0" parTransId="{C262B4F5-2DEF-4782-8F66-472F38AC8530}" sibTransId="{44F23950-0886-4344-985D-8F7F4729CE28}"/>
    <dgm:cxn modelId="{50F4B46A-D920-485B-B4CF-86D00054BEDA}" type="presOf" srcId="{02663370-E02B-4E7B-836E-A8340E5A01DA}" destId="{D8B13F7B-CFC9-43CE-8325-DDD4FE48ADF7}" srcOrd="0" destOrd="0" presId="urn:microsoft.com/office/officeart/2005/8/layout/chevron2"/>
    <dgm:cxn modelId="{5E63020E-BCAB-4FC8-BC02-7BA6D142E0CD}" type="presOf" srcId="{C9D96657-9FB4-4EB2-804A-073485E3AF5F}" destId="{7E838828-CF35-4230-B9AF-9C75B60CCC93}" srcOrd="0" destOrd="0" presId="urn:microsoft.com/office/officeart/2005/8/layout/chevron2"/>
    <dgm:cxn modelId="{CDBFA3A9-50AB-4D7B-BDAC-277125D8F8C5}" srcId="{C9D96657-9FB4-4EB2-804A-073485E3AF5F}" destId="{5BB8EA26-4533-4674-A96E-BBB5632F9801}" srcOrd="2" destOrd="0" parTransId="{C262598F-8F1D-4FCA-A93A-B72716C79005}" sibTransId="{A5407F63-5657-4BCB-A374-B63EF4D19974}"/>
    <dgm:cxn modelId="{E3A1B74B-E7ED-4508-ABA6-D30C628A7ED0}" type="presParOf" srcId="{7E838828-CF35-4230-B9AF-9C75B60CCC93}" destId="{27C396E4-2B56-4B0E-B371-0B3378DEB3B6}" srcOrd="0" destOrd="0" presId="urn:microsoft.com/office/officeart/2005/8/layout/chevron2"/>
    <dgm:cxn modelId="{30DB0E51-151F-4947-8510-CDE73E693270}" type="presParOf" srcId="{27C396E4-2B56-4B0E-B371-0B3378DEB3B6}" destId="{B503AA93-E5C2-4AB6-A231-1F268E78AC7F}" srcOrd="0" destOrd="0" presId="urn:microsoft.com/office/officeart/2005/8/layout/chevron2"/>
    <dgm:cxn modelId="{DF81A1AB-B243-4F8E-AB9A-C4365C4B192D}" type="presParOf" srcId="{27C396E4-2B56-4B0E-B371-0B3378DEB3B6}" destId="{4A34D84F-B39B-47E4-AC3D-3038CA6F2CDD}" srcOrd="1" destOrd="0" presId="urn:microsoft.com/office/officeart/2005/8/layout/chevron2"/>
    <dgm:cxn modelId="{70D8D585-BE8B-4413-8299-544C7BEC3FB9}" type="presParOf" srcId="{7E838828-CF35-4230-B9AF-9C75B60CCC93}" destId="{08185F83-8FA1-476B-BFD5-698FCF9CB7DF}" srcOrd="1" destOrd="0" presId="urn:microsoft.com/office/officeart/2005/8/layout/chevron2"/>
    <dgm:cxn modelId="{B03A291A-28E3-491F-9473-39300E9692C0}" type="presParOf" srcId="{7E838828-CF35-4230-B9AF-9C75B60CCC93}" destId="{78D39C21-F548-4AAF-8D44-EC099281728F}" srcOrd="2" destOrd="0" presId="urn:microsoft.com/office/officeart/2005/8/layout/chevron2"/>
    <dgm:cxn modelId="{158D3846-3213-46F8-9F89-3B954FED7F7D}" type="presParOf" srcId="{78D39C21-F548-4AAF-8D44-EC099281728F}" destId="{1BA162BA-26E0-4F7E-82DE-552614DE9822}" srcOrd="0" destOrd="0" presId="urn:microsoft.com/office/officeart/2005/8/layout/chevron2"/>
    <dgm:cxn modelId="{68A20DAC-648C-4639-9448-1F7D6B71C052}" type="presParOf" srcId="{78D39C21-F548-4AAF-8D44-EC099281728F}" destId="{D8B13F7B-CFC9-43CE-8325-DDD4FE48ADF7}" srcOrd="1" destOrd="0" presId="urn:microsoft.com/office/officeart/2005/8/layout/chevron2"/>
    <dgm:cxn modelId="{A948DA2C-0F85-455B-B406-4C02C6AC768F}" type="presParOf" srcId="{7E838828-CF35-4230-B9AF-9C75B60CCC93}" destId="{E19B240F-F3C2-4538-9AD8-59AF72EA442A}" srcOrd="3" destOrd="0" presId="urn:microsoft.com/office/officeart/2005/8/layout/chevron2"/>
    <dgm:cxn modelId="{EFA97A31-7E22-49A0-ADFE-CAF5854F9908}" type="presParOf" srcId="{7E838828-CF35-4230-B9AF-9C75B60CCC93}" destId="{DE332D9B-E3D9-446F-8A0C-94BB4D089E31}" srcOrd="4" destOrd="0" presId="urn:microsoft.com/office/officeart/2005/8/layout/chevron2"/>
    <dgm:cxn modelId="{F11AE426-710F-40FE-870B-9C84405E1CC0}" type="presParOf" srcId="{DE332D9B-E3D9-446F-8A0C-94BB4D089E31}" destId="{58A2B622-47DB-458F-AB54-20CD65EEA512}" srcOrd="0" destOrd="0" presId="urn:microsoft.com/office/officeart/2005/8/layout/chevron2"/>
    <dgm:cxn modelId="{B1B62F85-4972-4250-B1C4-15CBE20813DC}" type="presParOf" srcId="{DE332D9B-E3D9-446F-8A0C-94BB4D089E31}" destId="{B6421EFD-9F3A-4DB2-9396-78B42EC26C4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5BE04A-35E5-44FA-9BFF-118CAE02525F}"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CA"/>
        </a:p>
      </dgm:t>
    </dgm:pt>
    <dgm:pt modelId="{ABBE1814-C981-40CE-B0BE-332B2193DFB0}">
      <dgm:prSet phldrT="[Text]" custT="1"/>
      <dgm:spPr/>
      <dgm:t>
        <a:bodyPr/>
        <a:lstStyle/>
        <a:p>
          <a:r>
            <a:rPr lang="en-US" sz="2800" smtClean="0"/>
            <a:t>Trạng Thái</a:t>
          </a:r>
          <a:endParaRPr lang="en-CA" sz="2800"/>
        </a:p>
      </dgm:t>
    </dgm:pt>
    <dgm:pt modelId="{2C3B58EE-BC9E-4E13-A0A8-31BF4C827268}" type="parTrans" cxnId="{723D84DB-17B9-4D54-828A-B4727608C5DF}">
      <dgm:prSet/>
      <dgm:spPr/>
      <dgm:t>
        <a:bodyPr/>
        <a:lstStyle/>
        <a:p>
          <a:endParaRPr lang="en-CA"/>
        </a:p>
      </dgm:t>
    </dgm:pt>
    <dgm:pt modelId="{B9D7EA18-80C5-4E1C-981C-3C5F7A62FDB5}" type="sibTrans" cxnId="{723D84DB-17B9-4D54-828A-B4727608C5DF}">
      <dgm:prSet/>
      <dgm:spPr/>
      <dgm:t>
        <a:bodyPr/>
        <a:lstStyle/>
        <a:p>
          <a:endParaRPr lang="en-CA"/>
        </a:p>
      </dgm:t>
    </dgm:pt>
    <dgm:pt modelId="{374C0898-6D0E-46DF-BCA9-47DE3F917116}">
      <dgm:prSet phldrT="[Text]" custT="1"/>
      <dgm:spPr/>
      <dgm:t>
        <a:bodyPr/>
        <a:lstStyle/>
        <a:p>
          <a:r>
            <a:rPr lang="en-US" sz="2800" smtClean="0"/>
            <a:t>Chia sẻ cảm xúc</a:t>
          </a:r>
          <a:endParaRPr lang="en-CA" sz="2800"/>
        </a:p>
      </dgm:t>
    </dgm:pt>
    <dgm:pt modelId="{F19616AB-85D1-40A5-A4D3-E5696C64B52E}" type="parTrans" cxnId="{ECAC4456-0D78-4E80-8512-F4CA1FDCB23F}">
      <dgm:prSet/>
      <dgm:spPr/>
      <dgm:t>
        <a:bodyPr/>
        <a:lstStyle/>
        <a:p>
          <a:endParaRPr lang="en-CA"/>
        </a:p>
      </dgm:t>
    </dgm:pt>
    <dgm:pt modelId="{EA1673C2-4F5B-4CD3-A222-70BAC399B367}" type="sibTrans" cxnId="{ECAC4456-0D78-4E80-8512-F4CA1FDCB23F}">
      <dgm:prSet/>
      <dgm:spPr/>
      <dgm:t>
        <a:bodyPr/>
        <a:lstStyle/>
        <a:p>
          <a:endParaRPr lang="en-CA"/>
        </a:p>
      </dgm:t>
    </dgm:pt>
    <dgm:pt modelId="{02B3DB41-32DF-4039-9E77-F2C8F8E6B546}">
      <dgm:prSet/>
      <dgm:spPr/>
      <dgm:t>
        <a:bodyPr/>
        <a:lstStyle/>
        <a:p>
          <a:r>
            <a:rPr lang="en-US" sz="2800" smtClean="0"/>
            <a:t>Truyền tải thông tin</a:t>
          </a:r>
          <a:endParaRPr lang="en-CA" sz="2800"/>
        </a:p>
      </dgm:t>
    </dgm:pt>
    <dgm:pt modelId="{8376CBBA-BA95-4EB8-AFA9-58C3FF0AABA8}" type="parTrans" cxnId="{51EB3B01-6B2D-4F48-BFC2-40216D9CD885}">
      <dgm:prSet/>
      <dgm:spPr/>
      <dgm:t>
        <a:bodyPr/>
        <a:lstStyle/>
        <a:p>
          <a:endParaRPr lang="en-CA"/>
        </a:p>
      </dgm:t>
    </dgm:pt>
    <dgm:pt modelId="{7374D9C0-DF7A-4B51-9191-2F08E281A0A0}" type="sibTrans" cxnId="{51EB3B01-6B2D-4F48-BFC2-40216D9CD885}">
      <dgm:prSet/>
      <dgm:spPr/>
      <dgm:t>
        <a:bodyPr/>
        <a:lstStyle/>
        <a:p>
          <a:endParaRPr lang="en-CA"/>
        </a:p>
      </dgm:t>
    </dgm:pt>
    <dgm:pt modelId="{F89DAAF0-385B-4D9E-B305-0F7532381D14}">
      <dgm:prSet/>
      <dgm:spPr/>
      <dgm:t>
        <a:bodyPr/>
        <a:lstStyle/>
        <a:p>
          <a:r>
            <a:rPr lang="en-US" sz="2800" smtClean="0"/>
            <a:t>Hình ảnh, video</a:t>
          </a:r>
          <a:endParaRPr lang="en-CA" sz="2800"/>
        </a:p>
      </dgm:t>
    </dgm:pt>
    <dgm:pt modelId="{AC0393AC-5232-49A6-BF7C-3ADCD5BE0A41}" type="parTrans" cxnId="{21AD9F9C-5462-4C56-B7C5-B1CFE59E02B5}">
      <dgm:prSet/>
      <dgm:spPr/>
      <dgm:t>
        <a:bodyPr/>
        <a:lstStyle/>
        <a:p>
          <a:endParaRPr lang="en-CA"/>
        </a:p>
      </dgm:t>
    </dgm:pt>
    <dgm:pt modelId="{3595A9FE-00D0-4089-A5F9-AA8D5E46D118}" type="sibTrans" cxnId="{21AD9F9C-5462-4C56-B7C5-B1CFE59E02B5}">
      <dgm:prSet/>
      <dgm:spPr/>
      <dgm:t>
        <a:bodyPr/>
        <a:lstStyle/>
        <a:p>
          <a:endParaRPr lang="en-CA"/>
        </a:p>
      </dgm:t>
    </dgm:pt>
    <dgm:pt modelId="{6EEA22E2-759D-437E-A6A5-EE3323274261}" type="pres">
      <dgm:prSet presAssocID="{905BE04A-35E5-44FA-9BFF-118CAE02525F}" presName="rootNode" presStyleCnt="0">
        <dgm:presLayoutVars>
          <dgm:chMax/>
          <dgm:chPref/>
          <dgm:dir/>
          <dgm:animLvl val="lvl"/>
        </dgm:presLayoutVars>
      </dgm:prSet>
      <dgm:spPr/>
      <dgm:t>
        <a:bodyPr/>
        <a:lstStyle/>
        <a:p>
          <a:endParaRPr lang="en-CA"/>
        </a:p>
      </dgm:t>
    </dgm:pt>
    <dgm:pt modelId="{734816E7-2D4B-4BBF-B6F9-4F72541517B9}" type="pres">
      <dgm:prSet presAssocID="{ABBE1814-C981-40CE-B0BE-332B2193DFB0}" presName="composite" presStyleCnt="0"/>
      <dgm:spPr/>
    </dgm:pt>
    <dgm:pt modelId="{D2027B7C-8DB7-4A3C-9757-FF60AC73D0A6}" type="pres">
      <dgm:prSet presAssocID="{ABBE1814-C981-40CE-B0BE-332B2193DFB0}" presName="ParentText" presStyleLbl="node1" presStyleIdx="0" presStyleCnt="1" custLinFactNeighborX="-34565" custLinFactNeighborY="-349">
        <dgm:presLayoutVars>
          <dgm:chMax val="1"/>
          <dgm:chPref val="1"/>
          <dgm:bulletEnabled val="1"/>
        </dgm:presLayoutVars>
      </dgm:prSet>
      <dgm:spPr/>
      <dgm:t>
        <a:bodyPr/>
        <a:lstStyle/>
        <a:p>
          <a:endParaRPr lang="en-CA"/>
        </a:p>
      </dgm:t>
    </dgm:pt>
    <dgm:pt modelId="{99BDC432-8837-406C-947E-C6A20BFEFC68}" type="pres">
      <dgm:prSet presAssocID="{ABBE1814-C981-40CE-B0BE-332B2193DFB0}" presName="Image" presStyleLbl="bgImgPlace1" presStyleIdx="0" presStyleCnt="1" custScaleX="148117" custScaleY="125432" custLinFactNeighborX="-29704" custLinFactNeighborY="1140"/>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dgm:spPr>
    </dgm:pt>
    <dgm:pt modelId="{E30E9408-944F-49B5-A028-A4C65F7EF6A2}" type="pres">
      <dgm:prSet presAssocID="{ABBE1814-C981-40CE-B0BE-332B2193DFB0}" presName="ChildText" presStyleLbl="fgAcc1" presStyleIdx="0" presStyleCnt="1" custScaleX="126322" custScaleY="211180" custLinFactNeighborX="47435" custLinFactNeighborY="7371">
        <dgm:presLayoutVars>
          <dgm:chMax val="0"/>
          <dgm:chPref val="0"/>
          <dgm:bulletEnabled val="1"/>
        </dgm:presLayoutVars>
      </dgm:prSet>
      <dgm:spPr/>
      <dgm:t>
        <a:bodyPr/>
        <a:lstStyle/>
        <a:p>
          <a:endParaRPr lang="en-CA"/>
        </a:p>
      </dgm:t>
    </dgm:pt>
  </dgm:ptLst>
  <dgm:cxnLst>
    <dgm:cxn modelId="{723D84DB-17B9-4D54-828A-B4727608C5DF}" srcId="{905BE04A-35E5-44FA-9BFF-118CAE02525F}" destId="{ABBE1814-C981-40CE-B0BE-332B2193DFB0}" srcOrd="0" destOrd="0" parTransId="{2C3B58EE-BC9E-4E13-A0A8-31BF4C827268}" sibTransId="{B9D7EA18-80C5-4E1C-981C-3C5F7A62FDB5}"/>
    <dgm:cxn modelId="{DE3F5921-7236-4D65-B318-93BDC3410E22}" type="presOf" srcId="{F89DAAF0-385B-4D9E-B305-0F7532381D14}" destId="{E30E9408-944F-49B5-A028-A4C65F7EF6A2}" srcOrd="0" destOrd="2" presId="urn:microsoft.com/office/officeart/2008/layout/TitledPictureBlocks"/>
    <dgm:cxn modelId="{ECAC4456-0D78-4E80-8512-F4CA1FDCB23F}" srcId="{ABBE1814-C981-40CE-B0BE-332B2193DFB0}" destId="{374C0898-6D0E-46DF-BCA9-47DE3F917116}" srcOrd="0" destOrd="0" parTransId="{F19616AB-85D1-40A5-A4D3-E5696C64B52E}" sibTransId="{EA1673C2-4F5B-4CD3-A222-70BAC399B367}"/>
    <dgm:cxn modelId="{51EB3B01-6B2D-4F48-BFC2-40216D9CD885}" srcId="{ABBE1814-C981-40CE-B0BE-332B2193DFB0}" destId="{02B3DB41-32DF-4039-9E77-F2C8F8E6B546}" srcOrd="1" destOrd="0" parTransId="{8376CBBA-BA95-4EB8-AFA9-58C3FF0AABA8}" sibTransId="{7374D9C0-DF7A-4B51-9191-2F08E281A0A0}"/>
    <dgm:cxn modelId="{A09122CE-1990-4BC6-8365-CD4C526E9933}" type="presOf" srcId="{02B3DB41-32DF-4039-9E77-F2C8F8E6B546}" destId="{E30E9408-944F-49B5-A028-A4C65F7EF6A2}" srcOrd="0" destOrd="1" presId="urn:microsoft.com/office/officeart/2008/layout/TitledPictureBlocks"/>
    <dgm:cxn modelId="{74AD6AAA-D525-438D-899B-94366F479DD0}" type="presOf" srcId="{374C0898-6D0E-46DF-BCA9-47DE3F917116}" destId="{E30E9408-944F-49B5-A028-A4C65F7EF6A2}" srcOrd="0" destOrd="0" presId="urn:microsoft.com/office/officeart/2008/layout/TitledPictureBlocks"/>
    <dgm:cxn modelId="{2141D052-68C5-412B-AF99-5376C57B675B}" type="presOf" srcId="{905BE04A-35E5-44FA-9BFF-118CAE02525F}" destId="{6EEA22E2-759D-437E-A6A5-EE3323274261}" srcOrd="0" destOrd="0" presId="urn:microsoft.com/office/officeart/2008/layout/TitledPictureBlocks"/>
    <dgm:cxn modelId="{21AD9F9C-5462-4C56-B7C5-B1CFE59E02B5}" srcId="{ABBE1814-C981-40CE-B0BE-332B2193DFB0}" destId="{F89DAAF0-385B-4D9E-B305-0F7532381D14}" srcOrd="2" destOrd="0" parTransId="{AC0393AC-5232-49A6-BF7C-3ADCD5BE0A41}" sibTransId="{3595A9FE-00D0-4089-A5F9-AA8D5E46D118}"/>
    <dgm:cxn modelId="{BFF07546-655F-4EC4-9383-2BFCA4A160E3}" type="presOf" srcId="{ABBE1814-C981-40CE-B0BE-332B2193DFB0}" destId="{D2027B7C-8DB7-4A3C-9757-FF60AC73D0A6}" srcOrd="0" destOrd="0" presId="urn:microsoft.com/office/officeart/2008/layout/TitledPictureBlocks"/>
    <dgm:cxn modelId="{A9764BAF-699E-47D4-A4A7-C51FCA3DC62E}" type="presParOf" srcId="{6EEA22E2-759D-437E-A6A5-EE3323274261}" destId="{734816E7-2D4B-4BBF-B6F9-4F72541517B9}" srcOrd="0" destOrd="0" presId="urn:microsoft.com/office/officeart/2008/layout/TitledPictureBlocks"/>
    <dgm:cxn modelId="{7DDD91EF-CAE9-4D11-A1D5-2BFCCF28A2FD}" type="presParOf" srcId="{734816E7-2D4B-4BBF-B6F9-4F72541517B9}" destId="{D2027B7C-8DB7-4A3C-9757-FF60AC73D0A6}" srcOrd="0" destOrd="0" presId="urn:microsoft.com/office/officeart/2008/layout/TitledPictureBlocks"/>
    <dgm:cxn modelId="{34B85B0D-5BFB-4B60-9EBB-7FC009C8A17C}" type="presParOf" srcId="{734816E7-2D4B-4BBF-B6F9-4F72541517B9}" destId="{99BDC432-8837-406C-947E-C6A20BFEFC68}" srcOrd="1" destOrd="0" presId="urn:microsoft.com/office/officeart/2008/layout/TitledPictureBlocks"/>
    <dgm:cxn modelId="{D1BBA35F-3163-4A7D-81FE-A7AA09A8D638}" type="presParOf" srcId="{734816E7-2D4B-4BBF-B6F9-4F72541517B9}" destId="{E30E9408-944F-49B5-A028-A4C65F7EF6A2}"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5BE04A-35E5-44FA-9BFF-118CAE02525F}"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CA"/>
        </a:p>
      </dgm:t>
    </dgm:pt>
    <dgm:pt modelId="{ABBE1814-C981-40CE-B0BE-332B2193DFB0}">
      <dgm:prSet phldrT="[Text]"/>
      <dgm:spPr/>
      <dgm:t>
        <a:bodyPr/>
        <a:lstStyle/>
        <a:p>
          <a:r>
            <a:rPr lang="en-US" smtClean="0"/>
            <a:t>Bày Tỏ Cảm Xúc</a:t>
          </a:r>
          <a:endParaRPr lang="en-CA"/>
        </a:p>
      </dgm:t>
    </dgm:pt>
    <dgm:pt modelId="{2C3B58EE-BC9E-4E13-A0A8-31BF4C827268}" type="parTrans" cxnId="{723D84DB-17B9-4D54-828A-B4727608C5DF}">
      <dgm:prSet/>
      <dgm:spPr/>
      <dgm:t>
        <a:bodyPr/>
        <a:lstStyle/>
        <a:p>
          <a:endParaRPr lang="en-CA"/>
        </a:p>
      </dgm:t>
    </dgm:pt>
    <dgm:pt modelId="{B9D7EA18-80C5-4E1C-981C-3C5F7A62FDB5}" type="sibTrans" cxnId="{723D84DB-17B9-4D54-828A-B4727608C5DF}">
      <dgm:prSet/>
      <dgm:spPr/>
      <dgm:t>
        <a:bodyPr/>
        <a:lstStyle/>
        <a:p>
          <a:endParaRPr lang="en-CA"/>
        </a:p>
      </dgm:t>
    </dgm:pt>
    <dgm:pt modelId="{374C0898-6D0E-46DF-BCA9-47DE3F917116}">
      <dgm:prSet phldrT="[Text]" custT="1"/>
      <dgm:spPr/>
      <dgm:t>
        <a:bodyPr/>
        <a:lstStyle/>
        <a:p>
          <a:pPr algn="l"/>
          <a:r>
            <a:rPr lang="en-US" sz="2800" smtClean="0"/>
            <a:t>Thể hiện cảm xúc</a:t>
          </a:r>
          <a:endParaRPr lang="en-CA" sz="2800"/>
        </a:p>
      </dgm:t>
    </dgm:pt>
    <dgm:pt modelId="{F19616AB-85D1-40A5-A4D3-E5696C64B52E}" type="parTrans" cxnId="{ECAC4456-0D78-4E80-8512-F4CA1FDCB23F}">
      <dgm:prSet/>
      <dgm:spPr/>
      <dgm:t>
        <a:bodyPr/>
        <a:lstStyle/>
        <a:p>
          <a:endParaRPr lang="en-CA"/>
        </a:p>
      </dgm:t>
    </dgm:pt>
    <dgm:pt modelId="{EA1673C2-4F5B-4CD3-A222-70BAC399B367}" type="sibTrans" cxnId="{ECAC4456-0D78-4E80-8512-F4CA1FDCB23F}">
      <dgm:prSet/>
      <dgm:spPr/>
      <dgm:t>
        <a:bodyPr/>
        <a:lstStyle/>
        <a:p>
          <a:endParaRPr lang="en-CA"/>
        </a:p>
      </dgm:t>
    </dgm:pt>
    <dgm:pt modelId="{8637541B-ABC2-46A7-9E9A-1E671CC75255}">
      <dgm:prSet phldrT="[Text]" custT="1"/>
      <dgm:spPr/>
      <dgm:t>
        <a:bodyPr/>
        <a:lstStyle/>
        <a:p>
          <a:pPr algn="l"/>
          <a:r>
            <a:rPr lang="en-US" sz="2800" smtClean="0"/>
            <a:t>Cảm giác được quan tâm</a:t>
          </a:r>
          <a:endParaRPr lang="en-CA" sz="2800"/>
        </a:p>
      </dgm:t>
    </dgm:pt>
    <dgm:pt modelId="{727660CA-4498-4D2D-A560-58E036CF08B0}" type="parTrans" cxnId="{C662876F-4A8A-4250-9A5C-29CB38BEC298}">
      <dgm:prSet/>
      <dgm:spPr/>
      <dgm:t>
        <a:bodyPr/>
        <a:lstStyle/>
        <a:p>
          <a:endParaRPr lang="en-CA"/>
        </a:p>
      </dgm:t>
    </dgm:pt>
    <dgm:pt modelId="{9FF7E052-EE64-46B4-9BB7-FD7EAF3FB951}" type="sibTrans" cxnId="{C662876F-4A8A-4250-9A5C-29CB38BEC298}">
      <dgm:prSet/>
      <dgm:spPr/>
      <dgm:t>
        <a:bodyPr/>
        <a:lstStyle/>
        <a:p>
          <a:endParaRPr lang="en-CA"/>
        </a:p>
      </dgm:t>
    </dgm:pt>
    <dgm:pt modelId="{0B1B50BC-D433-4DE5-8109-E12C4E7C7938}">
      <dgm:prSet phldrT="[Text]" custT="1"/>
      <dgm:spPr/>
      <dgm:t>
        <a:bodyPr/>
        <a:lstStyle/>
        <a:p>
          <a:pPr algn="l"/>
          <a:r>
            <a:rPr lang="en-US" sz="2800" smtClean="0"/>
            <a:t>Thước đo lòng tin</a:t>
          </a:r>
          <a:endParaRPr lang="en-CA" sz="2800"/>
        </a:p>
      </dgm:t>
    </dgm:pt>
    <dgm:pt modelId="{C29BFCA7-1452-4257-8219-DF9EBED80063}" type="parTrans" cxnId="{4B19F2E3-7132-4EAF-9CFD-293025A3C751}">
      <dgm:prSet/>
      <dgm:spPr/>
      <dgm:t>
        <a:bodyPr/>
        <a:lstStyle/>
        <a:p>
          <a:endParaRPr lang="en-CA"/>
        </a:p>
      </dgm:t>
    </dgm:pt>
    <dgm:pt modelId="{B7D7F802-D232-46FA-B789-47F9243470DA}" type="sibTrans" cxnId="{4B19F2E3-7132-4EAF-9CFD-293025A3C751}">
      <dgm:prSet/>
      <dgm:spPr/>
      <dgm:t>
        <a:bodyPr/>
        <a:lstStyle/>
        <a:p>
          <a:endParaRPr lang="en-CA"/>
        </a:p>
      </dgm:t>
    </dgm:pt>
    <dgm:pt modelId="{6EEA22E2-759D-437E-A6A5-EE3323274261}" type="pres">
      <dgm:prSet presAssocID="{905BE04A-35E5-44FA-9BFF-118CAE02525F}" presName="rootNode" presStyleCnt="0">
        <dgm:presLayoutVars>
          <dgm:chMax/>
          <dgm:chPref/>
          <dgm:dir/>
          <dgm:animLvl val="lvl"/>
        </dgm:presLayoutVars>
      </dgm:prSet>
      <dgm:spPr/>
      <dgm:t>
        <a:bodyPr/>
        <a:lstStyle/>
        <a:p>
          <a:endParaRPr lang="en-CA"/>
        </a:p>
      </dgm:t>
    </dgm:pt>
    <dgm:pt modelId="{734816E7-2D4B-4BBF-B6F9-4F72541517B9}" type="pres">
      <dgm:prSet presAssocID="{ABBE1814-C981-40CE-B0BE-332B2193DFB0}" presName="composite" presStyleCnt="0"/>
      <dgm:spPr/>
    </dgm:pt>
    <dgm:pt modelId="{D2027B7C-8DB7-4A3C-9757-FF60AC73D0A6}" type="pres">
      <dgm:prSet presAssocID="{ABBE1814-C981-40CE-B0BE-332B2193DFB0}" presName="ParentText" presStyleLbl="node1" presStyleIdx="0" presStyleCnt="1" custLinFactNeighborX="-27876" custLinFactNeighborY="13537">
        <dgm:presLayoutVars>
          <dgm:chMax val="1"/>
          <dgm:chPref val="1"/>
          <dgm:bulletEnabled val="1"/>
        </dgm:presLayoutVars>
      </dgm:prSet>
      <dgm:spPr/>
      <dgm:t>
        <a:bodyPr/>
        <a:lstStyle/>
        <a:p>
          <a:endParaRPr lang="en-CA"/>
        </a:p>
      </dgm:t>
    </dgm:pt>
    <dgm:pt modelId="{99BDC432-8837-406C-947E-C6A20BFEFC68}" type="pres">
      <dgm:prSet presAssocID="{ABBE1814-C981-40CE-B0BE-332B2193DFB0}" presName="Image" presStyleLbl="bgImgPlace1" presStyleIdx="0" presStyleCnt="1" custScaleX="138825" custScaleY="106947" custLinFactNeighborX="-26300" custLinFactNeighborY="-1568"/>
      <dgm:spPr>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dgm:spPr>
    </dgm:pt>
    <dgm:pt modelId="{E30E9408-944F-49B5-A028-A4C65F7EF6A2}" type="pres">
      <dgm:prSet presAssocID="{ABBE1814-C981-40CE-B0BE-332B2193DFB0}" presName="ChildText" presStyleLbl="fgAcc1" presStyleIdx="0" presStyleCnt="1" custScaleX="122055" custScaleY="181098" custLinFactNeighborX="38260" custLinFactNeighborY="7869">
        <dgm:presLayoutVars>
          <dgm:chMax val="0"/>
          <dgm:chPref val="0"/>
          <dgm:bulletEnabled val="1"/>
        </dgm:presLayoutVars>
      </dgm:prSet>
      <dgm:spPr/>
      <dgm:t>
        <a:bodyPr/>
        <a:lstStyle/>
        <a:p>
          <a:endParaRPr lang="en-CA"/>
        </a:p>
      </dgm:t>
    </dgm:pt>
  </dgm:ptLst>
  <dgm:cxnLst>
    <dgm:cxn modelId="{D07CC033-3843-4A48-9349-64056149E6F3}" type="presOf" srcId="{0B1B50BC-D433-4DE5-8109-E12C4E7C7938}" destId="{E30E9408-944F-49B5-A028-A4C65F7EF6A2}" srcOrd="0" destOrd="2" presId="urn:microsoft.com/office/officeart/2008/layout/TitledPictureBlocks"/>
    <dgm:cxn modelId="{723D84DB-17B9-4D54-828A-B4727608C5DF}" srcId="{905BE04A-35E5-44FA-9BFF-118CAE02525F}" destId="{ABBE1814-C981-40CE-B0BE-332B2193DFB0}" srcOrd="0" destOrd="0" parTransId="{2C3B58EE-BC9E-4E13-A0A8-31BF4C827268}" sibTransId="{B9D7EA18-80C5-4E1C-981C-3C5F7A62FDB5}"/>
    <dgm:cxn modelId="{ECAC4456-0D78-4E80-8512-F4CA1FDCB23F}" srcId="{ABBE1814-C981-40CE-B0BE-332B2193DFB0}" destId="{374C0898-6D0E-46DF-BCA9-47DE3F917116}" srcOrd="0" destOrd="0" parTransId="{F19616AB-85D1-40A5-A4D3-E5696C64B52E}" sibTransId="{EA1673C2-4F5B-4CD3-A222-70BAC399B367}"/>
    <dgm:cxn modelId="{4B19F2E3-7132-4EAF-9CFD-293025A3C751}" srcId="{ABBE1814-C981-40CE-B0BE-332B2193DFB0}" destId="{0B1B50BC-D433-4DE5-8109-E12C4E7C7938}" srcOrd="2" destOrd="0" parTransId="{C29BFCA7-1452-4257-8219-DF9EBED80063}" sibTransId="{B7D7F802-D232-46FA-B789-47F9243470DA}"/>
    <dgm:cxn modelId="{79D1092A-436D-41C0-A268-2175C8323056}" type="presOf" srcId="{ABBE1814-C981-40CE-B0BE-332B2193DFB0}" destId="{D2027B7C-8DB7-4A3C-9757-FF60AC73D0A6}" srcOrd="0" destOrd="0" presId="urn:microsoft.com/office/officeart/2008/layout/TitledPictureBlocks"/>
    <dgm:cxn modelId="{152B231D-FF59-4B3D-B3BF-13319FA25CE6}" type="presOf" srcId="{374C0898-6D0E-46DF-BCA9-47DE3F917116}" destId="{E30E9408-944F-49B5-A028-A4C65F7EF6A2}" srcOrd="0" destOrd="0" presId="urn:microsoft.com/office/officeart/2008/layout/TitledPictureBlocks"/>
    <dgm:cxn modelId="{1078E9B5-E88D-4325-B0E7-9E69A11E5762}" type="presOf" srcId="{8637541B-ABC2-46A7-9E9A-1E671CC75255}" destId="{E30E9408-944F-49B5-A028-A4C65F7EF6A2}" srcOrd="0" destOrd="1" presId="urn:microsoft.com/office/officeart/2008/layout/TitledPictureBlocks"/>
    <dgm:cxn modelId="{C662876F-4A8A-4250-9A5C-29CB38BEC298}" srcId="{ABBE1814-C981-40CE-B0BE-332B2193DFB0}" destId="{8637541B-ABC2-46A7-9E9A-1E671CC75255}" srcOrd="1" destOrd="0" parTransId="{727660CA-4498-4D2D-A560-58E036CF08B0}" sibTransId="{9FF7E052-EE64-46B4-9BB7-FD7EAF3FB951}"/>
    <dgm:cxn modelId="{24B7187C-7589-4882-83D7-77268D9EE98B}" type="presOf" srcId="{905BE04A-35E5-44FA-9BFF-118CAE02525F}" destId="{6EEA22E2-759D-437E-A6A5-EE3323274261}" srcOrd="0" destOrd="0" presId="urn:microsoft.com/office/officeart/2008/layout/TitledPictureBlocks"/>
    <dgm:cxn modelId="{5C320277-F900-4E63-98EB-759319EAB9F0}" type="presParOf" srcId="{6EEA22E2-759D-437E-A6A5-EE3323274261}" destId="{734816E7-2D4B-4BBF-B6F9-4F72541517B9}" srcOrd="0" destOrd="0" presId="urn:microsoft.com/office/officeart/2008/layout/TitledPictureBlocks"/>
    <dgm:cxn modelId="{31500CF4-12B4-483B-A035-429DCEFEDF25}" type="presParOf" srcId="{734816E7-2D4B-4BBF-B6F9-4F72541517B9}" destId="{D2027B7C-8DB7-4A3C-9757-FF60AC73D0A6}" srcOrd="0" destOrd="0" presId="urn:microsoft.com/office/officeart/2008/layout/TitledPictureBlocks"/>
    <dgm:cxn modelId="{50D0FA14-5398-4BFA-83AE-4E0302612CD1}" type="presParOf" srcId="{734816E7-2D4B-4BBF-B6F9-4F72541517B9}" destId="{99BDC432-8837-406C-947E-C6A20BFEFC68}" srcOrd="1" destOrd="0" presId="urn:microsoft.com/office/officeart/2008/layout/TitledPictureBlocks"/>
    <dgm:cxn modelId="{F4C36BF4-DBFD-4ED8-930E-CA40E96B9C1A}" type="presParOf" srcId="{734816E7-2D4B-4BBF-B6F9-4F72541517B9}" destId="{E30E9408-944F-49B5-A028-A4C65F7EF6A2}"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5BE04A-35E5-44FA-9BFF-118CAE02525F}"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CA"/>
        </a:p>
      </dgm:t>
    </dgm:pt>
    <dgm:pt modelId="{ABBE1814-C981-40CE-B0BE-332B2193DFB0}">
      <dgm:prSet phldrT="[Text]" custT="1"/>
      <dgm:spPr/>
      <dgm:t>
        <a:bodyPr/>
        <a:lstStyle/>
        <a:p>
          <a:r>
            <a:rPr lang="en-US" sz="2800" smtClean="0"/>
            <a:t>Bình Luận</a:t>
          </a:r>
          <a:endParaRPr lang="en-CA" sz="2800"/>
        </a:p>
      </dgm:t>
    </dgm:pt>
    <dgm:pt modelId="{2C3B58EE-BC9E-4E13-A0A8-31BF4C827268}" type="parTrans" cxnId="{723D84DB-17B9-4D54-828A-B4727608C5DF}">
      <dgm:prSet/>
      <dgm:spPr/>
      <dgm:t>
        <a:bodyPr/>
        <a:lstStyle/>
        <a:p>
          <a:endParaRPr lang="en-CA"/>
        </a:p>
      </dgm:t>
    </dgm:pt>
    <dgm:pt modelId="{B9D7EA18-80C5-4E1C-981C-3C5F7A62FDB5}" type="sibTrans" cxnId="{723D84DB-17B9-4D54-828A-B4727608C5DF}">
      <dgm:prSet/>
      <dgm:spPr/>
      <dgm:t>
        <a:bodyPr/>
        <a:lstStyle/>
        <a:p>
          <a:endParaRPr lang="en-CA"/>
        </a:p>
      </dgm:t>
    </dgm:pt>
    <dgm:pt modelId="{374C0898-6D0E-46DF-BCA9-47DE3F917116}">
      <dgm:prSet phldrT="[Text]" custT="1"/>
      <dgm:spPr/>
      <dgm:t>
        <a:bodyPr/>
        <a:lstStyle/>
        <a:p>
          <a:r>
            <a:rPr lang="en-US" sz="2800" smtClean="0"/>
            <a:t>Thể hiện ý kiến</a:t>
          </a:r>
          <a:endParaRPr lang="en-CA" sz="2800"/>
        </a:p>
      </dgm:t>
    </dgm:pt>
    <dgm:pt modelId="{F19616AB-85D1-40A5-A4D3-E5696C64B52E}" type="parTrans" cxnId="{ECAC4456-0D78-4E80-8512-F4CA1FDCB23F}">
      <dgm:prSet/>
      <dgm:spPr/>
      <dgm:t>
        <a:bodyPr/>
        <a:lstStyle/>
        <a:p>
          <a:endParaRPr lang="en-CA"/>
        </a:p>
      </dgm:t>
    </dgm:pt>
    <dgm:pt modelId="{EA1673C2-4F5B-4CD3-A222-70BAC399B367}" type="sibTrans" cxnId="{ECAC4456-0D78-4E80-8512-F4CA1FDCB23F}">
      <dgm:prSet/>
      <dgm:spPr/>
      <dgm:t>
        <a:bodyPr/>
        <a:lstStyle/>
        <a:p>
          <a:endParaRPr lang="en-CA"/>
        </a:p>
      </dgm:t>
    </dgm:pt>
    <dgm:pt modelId="{B25ABC90-0B9C-4DC4-BE54-AD9E2CC9CE14}">
      <dgm:prSet phldrT="[Text]" custT="1"/>
      <dgm:spPr/>
      <dgm:t>
        <a:bodyPr/>
        <a:lstStyle/>
        <a:p>
          <a:r>
            <a:rPr lang="en-US" sz="2800" smtClean="0"/>
            <a:t>Tạo tương tác</a:t>
          </a:r>
          <a:endParaRPr lang="en-CA" sz="2800"/>
        </a:p>
      </dgm:t>
    </dgm:pt>
    <dgm:pt modelId="{E2983DED-7136-4B62-9F88-893249C7C1EB}" type="parTrans" cxnId="{B6620A72-D63B-40EB-BF8A-BC8031EAFC4D}">
      <dgm:prSet/>
      <dgm:spPr/>
      <dgm:t>
        <a:bodyPr/>
        <a:lstStyle/>
        <a:p>
          <a:endParaRPr lang="en-CA"/>
        </a:p>
      </dgm:t>
    </dgm:pt>
    <dgm:pt modelId="{35DC4956-461F-4510-99A0-2F12CBDFC207}" type="sibTrans" cxnId="{B6620A72-D63B-40EB-BF8A-BC8031EAFC4D}">
      <dgm:prSet/>
      <dgm:spPr/>
      <dgm:t>
        <a:bodyPr/>
        <a:lstStyle/>
        <a:p>
          <a:endParaRPr lang="en-CA"/>
        </a:p>
      </dgm:t>
    </dgm:pt>
    <dgm:pt modelId="{359FC4AA-5EF8-490B-A264-76339D9EA30C}">
      <dgm:prSet phldrT="[Text]" custT="1"/>
      <dgm:spPr/>
      <dgm:t>
        <a:bodyPr/>
        <a:lstStyle/>
        <a:p>
          <a:r>
            <a:rPr lang="en-US" sz="2800" smtClean="0"/>
            <a:t>Trao đổi thông tin</a:t>
          </a:r>
          <a:endParaRPr lang="en-CA" sz="2800"/>
        </a:p>
      </dgm:t>
    </dgm:pt>
    <dgm:pt modelId="{47704889-1F71-4AFD-A489-1C9FDDFB6EFE}" type="parTrans" cxnId="{D84A4D32-A43B-4034-9573-7D4B2F019574}">
      <dgm:prSet/>
      <dgm:spPr/>
      <dgm:t>
        <a:bodyPr/>
        <a:lstStyle/>
        <a:p>
          <a:endParaRPr lang="en-CA"/>
        </a:p>
      </dgm:t>
    </dgm:pt>
    <dgm:pt modelId="{9C003970-D2FA-4A70-A98F-44AA25A920EE}" type="sibTrans" cxnId="{D84A4D32-A43B-4034-9573-7D4B2F019574}">
      <dgm:prSet/>
      <dgm:spPr/>
      <dgm:t>
        <a:bodyPr/>
        <a:lstStyle/>
        <a:p>
          <a:endParaRPr lang="en-CA"/>
        </a:p>
      </dgm:t>
    </dgm:pt>
    <dgm:pt modelId="{EDFBABD7-1AE1-4D83-A2F2-56C9C4BCF9EF}">
      <dgm:prSet phldrT="[Text]" custT="1"/>
      <dgm:spPr/>
      <dgm:t>
        <a:bodyPr/>
        <a:lstStyle/>
        <a:p>
          <a:r>
            <a:rPr lang="en-US" sz="2800" smtClean="0"/>
            <a:t>Hình, video, gif</a:t>
          </a:r>
          <a:endParaRPr lang="en-CA" sz="2800"/>
        </a:p>
      </dgm:t>
    </dgm:pt>
    <dgm:pt modelId="{273FD99D-9014-4A4B-8FB4-F742F05F51E0}" type="parTrans" cxnId="{3DF72C3F-86C4-4C85-9BC2-62A855D5F479}">
      <dgm:prSet/>
      <dgm:spPr/>
      <dgm:t>
        <a:bodyPr/>
        <a:lstStyle/>
        <a:p>
          <a:endParaRPr lang="en-CA"/>
        </a:p>
      </dgm:t>
    </dgm:pt>
    <dgm:pt modelId="{2DAD7B6A-28E5-45C6-BAFA-5AF26D312105}" type="sibTrans" cxnId="{3DF72C3F-86C4-4C85-9BC2-62A855D5F479}">
      <dgm:prSet/>
      <dgm:spPr/>
      <dgm:t>
        <a:bodyPr/>
        <a:lstStyle/>
        <a:p>
          <a:endParaRPr lang="en-CA"/>
        </a:p>
      </dgm:t>
    </dgm:pt>
    <dgm:pt modelId="{6EEA22E2-759D-437E-A6A5-EE3323274261}" type="pres">
      <dgm:prSet presAssocID="{905BE04A-35E5-44FA-9BFF-118CAE02525F}" presName="rootNode" presStyleCnt="0">
        <dgm:presLayoutVars>
          <dgm:chMax/>
          <dgm:chPref/>
          <dgm:dir/>
          <dgm:animLvl val="lvl"/>
        </dgm:presLayoutVars>
      </dgm:prSet>
      <dgm:spPr/>
      <dgm:t>
        <a:bodyPr/>
        <a:lstStyle/>
        <a:p>
          <a:endParaRPr lang="en-CA"/>
        </a:p>
      </dgm:t>
    </dgm:pt>
    <dgm:pt modelId="{734816E7-2D4B-4BBF-B6F9-4F72541517B9}" type="pres">
      <dgm:prSet presAssocID="{ABBE1814-C981-40CE-B0BE-332B2193DFB0}" presName="composite" presStyleCnt="0"/>
      <dgm:spPr/>
    </dgm:pt>
    <dgm:pt modelId="{D2027B7C-8DB7-4A3C-9757-FF60AC73D0A6}" type="pres">
      <dgm:prSet presAssocID="{ABBE1814-C981-40CE-B0BE-332B2193DFB0}" presName="ParentText" presStyleLbl="node1" presStyleIdx="0" presStyleCnt="1" custLinFactNeighborX="-28750" custLinFactNeighborY="13094">
        <dgm:presLayoutVars>
          <dgm:chMax val="1"/>
          <dgm:chPref val="1"/>
          <dgm:bulletEnabled val="1"/>
        </dgm:presLayoutVars>
      </dgm:prSet>
      <dgm:spPr/>
      <dgm:t>
        <a:bodyPr/>
        <a:lstStyle/>
        <a:p>
          <a:endParaRPr lang="en-CA"/>
        </a:p>
      </dgm:t>
    </dgm:pt>
    <dgm:pt modelId="{99BDC432-8837-406C-947E-C6A20BFEFC68}" type="pres">
      <dgm:prSet presAssocID="{ABBE1814-C981-40CE-B0BE-332B2193DFB0}" presName="Image" presStyleLbl="bgImgPlace1" presStyleIdx="0" presStyleCnt="1" custScaleX="138860" custScaleY="103622" custLinFactNeighborX="-28859" custLinFactNeighborY="-1148"/>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E30E9408-944F-49B5-A028-A4C65F7EF6A2}" type="pres">
      <dgm:prSet presAssocID="{ABBE1814-C981-40CE-B0BE-332B2193DFB0}" presName="ChildText" presStyleLbl="fgAcc1" presStyleIdx="0" presStyleCnt="1" custScaleX="122805" custScaleY="181341" custLinFactNeighborX="41860" custLinFactNeighborY="7603">
        <dgm:presLayoutVars>
          <dgm:chMax val="0"/>
          <dgm:chPref val="0"/>
          <dgm:bulletEnabled val="1"/>
        </dgm:presLayoutVars>
      </dgm:prSet>
      <dgm:spPr/>
      <dgm:t>
        <a:bodyPr/>
        <a:lstStyle/>
        <a:p>
          <a:endParaRPr lang="en-CA"/>
        </a:p>
      </dgm:t>
    </dgm:pt>
  </dgm:ptLst>
  <dgm:cxnLst>
    <dgm:cxn modelId="{723D84DB-17B9-4D54-828A-B4727608C5DF}" srcId="{905BE04A-35E5-44FA-9BFF-118CAE02525F}" destId="{ABBE1814-C981-40CE-B0BE-332B2193DFB0}" srcOrd="0" destOrd="0" parTransId="{2C3B58EE-BC9E-4E13-A0A8-31BF4C827268}" sibTransId="{B9D7EA18-80C5-4E1C-981C-3C5F7A62FDB5}"/>
    <dgm:cxn modelId="{C50D867A-4863-4C21-A933-DD1116D5C039}" type="presOf" srcId="{905BE04A-35E5-44FA-9BFF-118CAE02525F}" destId="{6EEA22E2-759D-437E-A6A5-EE3323274261}" srcOrd="0" destOrd="0" presId="urn:microsoft.com/office/officeart/2008/layout/TitledPictureBlocks"/>
    <dgm:cxn modelId="{B6620A72-D63B-40EB-BF8A-BC8031EAFC4D}" srcId="{ABBE1814-C981-40CE-B0BE-332B2193DFB0}" destId="{B25ABC90-0B9C-4DC4-BE54-AD9E2CC9CE14}" srcOrd="1" destOrd="0" parTransId="{E2983DED-7136-4B62-9F88-893249C7C1EB}" sibTransId="{35DC4956-461F-4510-99A0-2F12CBDFC207}"/>
    <dgm:cxn modelId="{D84A4D32-A43B-4034-9573-7D4B2F019574}" srcId="{ABBE1814-C981-40CE-B0BE-332B2193DFB0}" destId="{359FC4AA-5EF8-490B-A264-76339D9EA30C}" srcOrd="2" destOrd="0" parTransId="{47704889-1F71-4AFD-A489-1C9FDDFB6EFE}" sibTransId="{9C003970-D2FA-4A70-A98F-44AA25A920EE}"/>
    <dgm:cxn modelId="{ECAC4456-0D78-4E80-8512-F4CA1FDCB23F}" srcId="{ABBE1814-C981-40CE-B0BE-332B2193DFB0}" destId="{374C0898-6D0E-46DF-BCA9-47DE3F917116}" srcOrd="0" destOrd="0" parTransId="{F19616AB-85D1-40A5-A4D3-E5696C64B52E}" sibTransId="{EA1673C2-4F5B-4CD3-A222-70BAC399B367}"/>
    <dgm:cxn modelId="{D717B152-1AE5-4EEB-8FF1-77918F9F49A8}" type="presOf" srcId="{B25ABC90-0B9C-4DC4-BE54-AD9E2CC9CE14}" destId="{E30E9408-944F-49B5-A028-A4C65F7EF6A2}" srcOrd="0" destOrd="1" presId="urn:microsoft.com/office/officeart/2008/layout/TitledPictureBlocks"/>
    <dgm:cxn modelId="{3DF72C3F-86C4-4C85-9BC2-62A855D5F479}" srcId="{ABBE1814-C981-40CE-B0BE-332B2193DFB0}" destId="{EDFBABD7-1AE1-4D83-A2F2-56C9C4BCF9EF}" srcOrd="3" destOrd="0" parTransId="{273FD99D-9014-4A4B-8FB4-F742F05F51E0}" sibTransId="{2DAD7B6A-28E5-45C6-BAFA-5AF26D312105}"/>
    <dgm:cxn modelId="{D4982CCD-D8AC-40AD-9E16-07FD88D5C166}" type="presOf" srcId="{359FC4AA-5EF8-490B-A264-76339D9EA30C}" destId="{E30E9408-944F-49B5-A028-A4C65F7EF6A2}" srcOrd="0" destOrd="2" presId="urn:microsoft.com/office/officeart/2008/layout/TitledPictureBlocks"/>
    <dgm:cxn modelId="{3BAD6D6B-D17F-4536-A9AB-C1930EC5F0DC}" type="presOf" srcId="{374C0898-6D0E-46DF-BCA9-47DE3F917116}" destId="{E30E9408-944F-49B5-A028-A4C65F7EF6A2}" srcOrd="0" destOrd="0" presId="urn:microsoft.com/office/officeart/2008/layout/TitledPictureBlocks"/>
    <dgm:cxn modelId="{5D544C49-3D46-4F98-BE54-F86FE7AB9952}" type="presOf" srcId="{EDFBABD7-1AE1-4D83-A2F2-56C9C4BCF9EF}" destId="{E30E9408-944F-49B5-A028-A4C65F7EF6A2}" srcOrd="0" destOrd="3" presId="urn:microsoft.com/office/officeart/2008/layout/TitledPictureBlocks"/>
    <dgm:cxn modelId="{58AE87A1-C9EB-42F6-965F-58E89114EB2A}" type="presOf" srcId="{ABBE1814-C981-40CE-B0BE-332B2193DFB0}" destId="{D2027B7C-8DB7-4A3C-9757-FF60AC73D0A6}" srcOrd="0" destOrd="0" presId="urn:microsoft.com/office/officeart/2008/layout/TitledPictureBlocks"/>
    <dgm:cxn modelId="{CCB72FF4-E7D6-4715-A700-244ADD034376}" type="presParOf" srcId="{6EEA22E2-759D-437E-A6A5-EE3323274261}" destId="{734816E7-2D4B-4BBF-B6F9-4F72541517B9}" srcOrd="0" destOrd="0" presId="urn:microsoft.com/office/officeart/2008/layout/TitledPictureBlocks"/>
    <dgm:cxn modelId="{699DA176-4332-4A1F-9CC7-FB2E66B03CC7}" type="presParOf" srcId="{734816E7-2D4B-4BBF-B6F9-4F72541517B9}" destId="{D2027B7C-8DB7-4A3C-9757-FF60AC73D0A6}" srcOrd="0" destOrd="0" presId="urn:microsoft.com/office/officeart/2008/layout/TitledPictureBlocks"/>
    <dgm:cxn modelId="{8A747858-9512-4B59-B82E-DBF09FB7D87F}" type="presParOf" srcId="{734816E7-2D4B-4BBF-B6F9-4F72541517B9}" destId="{99BDC432-8837-406C-947E-C6A20BFEFC68}" srcOrd="1" destOrd="0" presId="urn:microsoft.com/office/officeart/2008/layout/TitledPictureBlocks"/>
    <dgm:cxn modelId="{732482A2-9CB0-4EF1-B50B-AA713B020591}" type="presParOf" srcId="{734816E7-2D4B-4BBF-B6F9-4F72541517B9}" destId="{E30E9408-944F-49B5-A028-A4C65F7EF6A2}"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5BE04A-35E5-44FA-9BFF-118CAE02525F}" type="doc">
      <dgm:prSet loTypeId="urn:microsoft.com/office/officeart/2008/layout/TitledPictureBlocks" loCatId="picture" qsTypeId="urn:microsoft.com/office/officeart/2005/8/quickstyle/simple1" qsCatId="simple" csTypeId="urn:microsoft.com/office/officeart/2005/8/colors/accent1_2" csCatId="accent1" phldr="1"/>
      <dgm:spPr/>
      <dgm:t>
        <a:bodyPr/>
        <a:lstStyle/>
        <a:p>
          <a:endParaRPr lang="en-CA"/>
        </a:p>
      </dgm:t>
    </dgm:pt>
    <dgm:pt modelId="{ABBE1814-C981-40CE-B0BE-332B2193DFB0}">
      <dgm:prSet phldrT="[Text]" custT="1"/>
      <dgm:spPr/>
      <dgm:t>
        <a:bodyPr/>
        <a:lstStyle/>
        <a:p>
          <a:r>
            <a:rPr lang="en-US" sz="2800" smtClean="0"/>
            <a:t>Chia Sẻ</a:t>
          </a:r>
          <a:endParaRPr lang="en-CA" sz="2800"/>
        </a:p>
      </dgm:t>
    </dgm:pt>
    <dgm:pt modelId="{2C3B58EE-BC9E-4E13-A0A8-31BF4C827268}" type="parTrans" cxnId="{723D84DB-17B9-4D54-828A-B4727608C5DF}">
      <dgm:prSet/>
      <dgm:spPr/>
      <dgm:t>
        <a:bodyPr/>
        <a:lstStyle/>
        <a:p>
          <a:endParaRPr lang="en-CA"/>
        </a:p>
      </dgm:t>
    </dgm:pt>
    <dgm:pt modelId="{B9D7EA18-80C5-4E1C-981C-3C5F7A62FDB5}" type="sibTrans" cxnId="{723D84DB-17B9-4D54-828A-B4727608C5DF}">
      <dgm:prSet/>
      <dgm:spPr/>
      <dgm:t>
        <a:bodyPr/>
        <a:lstStyle/>
        <a:p>
          <a:endParaRPr lang="en-CA"/>
        </a:p>
      </dgm:t>
    </dgm:pt>
    <dgm:pt modelId="{374C0898-6D0E-46DF-BCA9-47DE3F917116}">
      <dgm:prSet phldrT="[Text]" custT="1"/>
      <dgm:spPr/>
      <dgm:t>
        <a:bodyPr/>
        <a:lstStyle/>
        <a:p>
          <a:r>
            <a:rPr lang="en-US" sz="2800" smtClean="0"/>
            <a:t>Chia sẻ trạng thái</a:t>
          </a:r>
          <a:endParaRPr lang="en-CA" sz="2800"/>
        </a:p>
      </dgm:t>
    </dgm:pt>
    <dgm:pt modelId="{F19616AB-85D1-40A5-A4D3-E5696C64B52E}" type="parTrans" cxnId="{ECAC4456-0D78-4E80-8512-F4CA1FDCB23F}">
      <dgm:prSet/>
      <dgm:spPr/>
      <dgm:t>
        <a:bodyPr/>
        <a:lstStyle/>
        <a:p>
          <a:endParaRPr lang="en-CA"/>
        </a:p>
      </dgm:t>
    </dgm:pt>
    <dgm:pt modelId="{EA1673C2-4F5B-4CD3-A222-70BAC399B367}" type="sibTrans" cxnId="{ECAC4456-0D78-4E80-8512-F4CA1FDCB23F}">
      <dgm:prSet/>
      <dgm:spPr/>
      <dgm:t>
        <a:bodyPr/>
        <a:lstStyle/>
        <a:p>
          <a:endParaRPr lang="en-CA"/>
        </a:p>
      </dgm:t>
    </dgm:pt>
    <dgm:pt modelId="{2EA282F4-102F-43CD-84EC-405EF6760CA6}">
      <dgm:prSet phldrT="[Text]" custT="1"/>
      <dgm:spPr/>
      <dgm:t>
        <a:bodyPr/>
        <a:lstStyle/>
        <a:p>
          <a:r>
            <a:rPr lang="en-US" sz="2800" smtClean="0"/>
            <a:t>Chia sẻ thông tin</a:t>
          </a:r>
          <a:endParaRPr lang="en-CA" sz="2800"/>
        </a:p>
      </dgm:t>
    </dgm:pt>
    <dgm:pt modelId="{81F43960-5747-4005-99BE-B48B82AEC39C}" type="parTrans" cxnId="{8B43044C-6228-49F8-B190-F648144987B6}">
      <dgm:prSet/>
      <dgm:spPr/>
      <dgm:t>
        <a:bodyPr/>
        <a:lstStyle/>
        <a:p>
          <a:endParaRPr lang="en-CA"/>
        </a:p>
      </dgm:t>
    </dgm:pt>
    <dgm:pt modelId="{584C8A84-6162-46C6-AEB1-00106990126A}" type="sibTrans" cxnId="{8B43044C-6228-49F8-B190-F648144987B6}">
      <dgm:prSet/>
      <dgm:spPr/>
      <dgm:t>
        <a:bodyPr/>
        <a:lstStyle/>
        <a:p>
          <a:endParaRPr lang="en-CA"/>
        </a:p>
      </dgm:t>
    </dgm:pt>
    <dgm:pt modelId="{6A4AEA8F-CE5C-4F87-AF8B-84061CB6BF9B}">
      <dgm:prSet phldrT="[Text]" custT="1"/>
      <dgm:spPr/>
      <dgm:t>
        <a:bodyPr/>
        <a:lstStyle/>
        <a:p>
          <a:r>
            <a:rPr lang="en-US" sz="2800" smtClean="0"/>
            <a:t>Chia sẻ mang tính mở rộng</a:t>
          </a:r>
          <a:endParaRPr lang="en-CA" sz="2800"/>
        </a:p>
      </dgm:t>
    </dgm:pt>
    <dgm:pt modelId="{364A8638-AFBC-4578-831B-83A54DEA3E1E}" type="parTrans" cxnId="{0A3D9BA5-EFC7-4F96-89A5-4B169141C06F}">
      <dgm:prSet/>
      <dgm:spPr/>
      <dgm:t>
        <a:bodyPr/>
        <a:lstStyle/>
        <a:p>
          <a:endParaRPr lang="en-CA"/>
        </a:p>
      </dgm:t>
    </dgm:pt>
    <dgm:pt modelId="{492C766C-891F-4C69-8CD5-86D4BD202EBF}" type="sibTrans" cxnId="{0A3D9BA5-EFC7-4F96-89A5-4B169141C06F}">
      <dgm:prSet/>
      <dgm:spPr/>
      <dgm:t>
        <a:bodyPr/>
        <a:lstStyle/>
        <a:p>
          <a:endParaRPr lang="en-CA"/>
        </a:p>
      </dgm:t>
    </dgm:pt>
    <dgm:pt modelId="{6EEA22E2-759D-437E-A6A5-EE3323274261}" type="pres">
      <dgm:prSet presAssocID="{905BE04A-35E5-44FA-9BFF-118CAE02525F}" presName="rootNode" presStyleCnt="0">
        <dgm:presLayoutVars>
          <dgm:chMax/>
          <dgm:chPref/>
          <dgm:dir/>
          <dgm:animLvl val="lvl"/>
        </dgm:presLayoutVars>
      </dgm:prSet>
      <dgm:spPr/>
      <dgm:t>
        <a:bodyPr/>
        <a:lstStyle/>
        <a:p>
          <a:endParaRPr lang="en-CA"/>
        </a:p>
      </dgm:t>
    </dgm:pt>
    <dgm:pt modelId="{734816E7-2D4B-4BBF-B6F9-4F72541517B9}" type="pres">
      <dgm:prSet presAssocID="{ABBE1814-C981-40CE-B0BE-332B2193DFB0}" presName="composite" presStyleCnt="0"/>
      <dgm:spPr/>
    </dgm:pt>
    <dgm:pt modelId="{D2027B7C-8DB7-4A3C-9757-FF60AC73D0A6}" type="pres">
      <dgm:prSet presAssocID="{ABBE1814-C981-40CE-B0BE-332B2193DFB0}" presName="ParentText" presStyleLbl="node1" presStyleIdx="0" presStyleCnt="1" custLinFactNeighborX="-31853" custLinFactNeighborY="37389">
        <dgm:presLayoutVars>
          <dgm:chMax val="1"/>
          <dgm:chPref val="1"/>
          <dgm:bulletEnabled val="1"/>
        </dgm:presLayoutVars>
      </dgm:prSet>
      <dgm:spPr/>
      <dgm:t>
        <a:bodyPr/>
        <a:lstStyle/>
        <a:p>
          <a:endParaRPr lang="en-CA"/>
        </a:p>
      </dgm:t>
    </dgm:pt>
    <dgm:pt modelId="{99BDC432-8837-406C-947E-C6A20BFEFC68}" type="pres">
      <dgm:prSet presAssocID="{ABBE1814-C981-40CE-B0BE-332B2193DFB0}" presName="Image" presStyleLbl="bgImgPlace1" presStyleIdx="0" presStyleCnt="1" custScaleX="123272" custLinFactNeighborX="-31853" custLinFactNeighborY="-1186"/>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pt>
    <dgm:pt modelId="{E30E9408-944F-49B5-A028-A4C65F7EF6A2}" type="pres">
      <dgm:prSet presAssocID="{ABBE1814-C981-40CE-B0BE-332B2193DFB0}" presName="ChildText" presStyleLbl="fgAcc1" presStyleIdx="0" presStyleCnt="1" custScaleX="137437" custScaleY="178135" custLinFactNeighborX="27624" custLinFactNeighborY="9004">
        <dgm:presLayoutVars>
          <dgm:chMax val="0"/>
          <dgm:chPref val="0"/>
          <dgm:bulletEnabled val="1"/>
        </dgm:presLayoutVars>
      </dgm:prSet>
      <dgm:spPr/>
      <dgm:t>
        <a:bodyPr/>
        <a:lstStyle/>
        <a:p>
          <a:endParaRPr lang="en-CA"/>
        </a:p>
      </dgm:t>
    </dgm:pt>
  </dgm:ptLst>
  <dgm:cxnLst>
    <dgm:cxn modelId="{723D84DB-17B9-4D54-828A-B4727608C5DF}" srcId="{905BE04A-35E5-44FA-9BFF-118CAE02525F}" destId="{ABBE1814-C981-40CE-B0BE-332B2193DFB0}" srcOrd="0" destOrd="0" parTransId="{2C3B58EE-BC9E-4E13-A0A8-31BF4C827268}" sibTransId="{B9D7EA18-80C5-4E1C-981C-3C5F7A62FDB5}"/>
    <dgm:cxn modelId="{2F940DD6-9798-4B80-AFC6-193D9A524906}" type="presOf" srcId="{2EA282F4-102F-43CD-84EC-405EF6760CA6}" destId="{E30E9408-944F-49B5-A028-A4C65F7EF6A2}" srcOrd="0" destOrd="1" presId="urn:microsoft.com/office/officeart/2008/layout/TitledPictureBlocks"/>
    <dgm:cxn modelId="{ECAC4456-0D78-4E80-8512-F4CA1FDCB23F}" srcId="{ABBE1814-C981-40CE-B0BE-332B2193DFB0}" destId="{374C0898-6D0E-46DF-BCA9-47DE3F917116}" srcOrd="0" destOrd="0" parTransId="{F19616AB-85D1-40A5-A4D3-E5696C64B52E}" sibTransId="{EA1673C2-4F5B-4CD3-A222-70BAC399B367}"/>
    <dgm:cxn modelId="{670CE9EC-2A03-4B34-96BC-0DF499557769}" type="presOf" srcId="{905BE04A-35E5-44FA-9BFF-118CAE02525F}" destId="{6EEA22E2-759D-437E-A6A5-EE3323274261}" srcOrd="0" destOrd="0" presId="urn:microsoft.com/office/officeart/2008/layout/TitledPictureBlocks"/>
    <dgm:cxn modelId="{0A3D9BA5-EFC7-4F96-89A5-4B169141C06F}" srcId="{ABBE1814-C981-40CE-B0BE-332B2193DFB0}" destId="{6A4AEA8F-CE5C-4F87-AF8B-84061CB6BF9B}" srcOrd="2" destOrd="0" parTransId="{364A8638-AFBC-4578-831B-83A54DEA3E1E}" sibTransId="{492C766C-891F-4C69-8CD5-86D4BD202EBF}"/>
    <dgm:cxn modelId="{FADD679A-5E89-48F7-9F8B-1FDA169CA770}" type="presOf" srcId="{ABBE1814-C981-40CE-B0BE-332B2193DFB0}" destId="{D2027B7C-8DB7-4A3C-9757-FF60AC73D0A6}" srcOrd="0" destOrd="0" presId="urn:microsoft.com/office/officeart/2008/layout/TitledPictureBlocks"/>
    <dgm:cxn modelId="{8B43044C-6228-49F8-B190-F648144987B6}" srcId="{ABBE1814-C981-40CE-B0BE-332B2193DFB0}" destId="{2EA282F4-102F-43CD-84EC-405EF6760CA6}" srcOrd="1" destOrd="0" parTransId="{81F43960-5747-4005-99BE-B48B82AEC39C}" sibTransId="{584C8A84-6162-46C6-AEB1-00106990126A}"/>
    <dgm:cxn modelId="{236C768B-5768-4A85-8407-018B04A2E22F}" type="presOf" srcId="{374C0898-6D0E-46DF-BCA9-47DE3F917116}" destId="{E30E9408-944F-49B5-A028-A4C65F7EF6A2}" srcOrd="0" destOrd="0" presId="urn:microsoft.com/office/officeart/2008/layout/TitledPictureBlocks"/>
    <dgm:cxn modelId="{F09C025B-8C89-4640-ADC6-8BD744C1761C}" type="presOf" srcId="{6A4AEA8F-CE5C-4F87-AF8B-84061CB6BF9B}" destId="{E30E9408-944F-49B5-A028-A4C65F7EF6A2}" srcOrd="0" destOrd="2" presId="urn:microsoft.com/office/officeart/2008/layout/TitledPictureBlocks"/>
    <dgm:cxn modelId="{F5C5933D-1A02-494A-BD7D-EAAFBD44BF9E}" type="presParOf" srcId="{6EEA22E2-759D-437E-A6A5-EE3323274261}" destId="{734816E7-2D4B-4BBF-B6F9-4F72541517B9}" srcOrd="0" destOrd="0" presId="urn:microsoft.com/office/officeart/2008/layout/TitledPictureBlocks"/>
    <dgm:cxn modelId="{114A4C29-FD49-409B-8946-BEFBE5C43DF0}" type="presParOf" srcId="{734816E7-2D4B-4BBF-B6F9-4F72541517B9}" destId="{D2027B7C-8DB7-4A3C-9757-FF60AC73D0A6}" srcOrd="0" destOrd="0" presId="urn:microsoft.com/office/officeart/2008/layout/TitledPictureBlocks"/>
    <dgm:cxn modelId="{A7680D44-DC9B-49D3-A527-17C4AFADFA06}" type="presParOf" srcId="{734816E7-2D4B-4BBF-B6F9-4F72541517B9}" destId="{99BDC432-8837-406C-947E-C6A20BFEFC68}" srcOrd="1" destOrd="0" presId="urn:microsoft.com/office/officeart/2008/layout/TitledPictureBlocks"/>
    <dgm:cxn modelId="{91155CBE-DB2B-4941-B5EE-05F1440DF93F}" type="presParOf" srcId="{734816E7-2D4B-4BBF-B6F9-4F72541517B9}" destId="{E30E9408-944F-49B5-A028-A4C65F7EF6A2}"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D9D7D0-0DF6-42E8-B3A5-722DF619FABC}" type="doc">
      <dgm:prSet loTypeId="urn:microsoft.com/office/officeart/2005/8/layout/vList2" loCatId="list" qsTypeId="urn:microsoft.com/office/officeart/2005/8/quickstyle/simple4" qsCatId="simple" csTypeId="urn:microsoft.com/office/officeart/2005/8/colors/accent2_3" csCatId="accent2" phldr="1"/>
      <dgm:spPr/>
      <dgm:t>
        <a:bodyPr/>
        <a:lstStyle/>
        <a:p>
          <a:endParaRPr lang="en-CA"/>
        </a:p>
      </dgm:t>
    </dgm:pt>
    <dgm:pt modelId="{1F541B01-A245-4F75-9ABA-872C3D128AF4}">
      <dgm:prSet phldrT="[Text]" custT="1"/>
      <dgm:spPr/>
      <dgm:t>
        <a:bodyPr/>
        <a:lstStyle/>
        <a:p>
          <a:r>
            <a:rPr lang="en-US" sz="2800" smtClean="0"/>
            <a:t>Sử dụng người truyền tin uy tín</a:t>
          </a:r>
          <a:endParaRPr lang="en-CA" sz="2800"/>
        </a:p>
      </dgm:t>
    </dgm:pt>
    <dgm:pt modelId="{59C1DA2D-497C-4749-9E51-8B831EBBC643}" type="parTrans" cxnId="{7CAB3ED6-5F6A-4C91-B24C-FEDCE2E2BE0D}">
      <dgm:prSet/>
      <dgm:spPr/>
      <dgm:t>
        <a:bodyPr/>
        <a:lstStyle/>
        <a:p>
          <a:endParaRPr lang="en-CA"/>
        </a:p>
      </dgm:t>
    </dgm:pt>
    <dgm:pt modelId="{297CD67B-5738-485C-BA1D-FF20E1543CEE}" type="sibTrans" cxnId="{7CAB3ED6-5F6A-4C91-B24C-FEDCE2E2BE0D}">
      <dgm:prSet/>
      <dgm:spPr/>
      <dgm:t>
        <a:bodyPr/>
        <a:lstStyle/>
        <a:p>
          <a:endParaRPr lang="en-CA"/>
        </a:p>
      </dgm:t>
    </dgm:pt>
    <dgm:pt modelId="{31C77096-EEAF-492C-96CA-B7817C59A078}">
      <dgm:prSet phldrT="[Text]" custT="1"/>
      <dgm:spPr/>
      <dgm:t>
        <a:bodyPr/>
        <a:lstStyle/>
        <a:p>
          <a:r>
            <a:rPr lang="en-US" sz="2800" smtClean="0"/>
            <a:t>Môi trường quảng cáo phù hợp</a:t>
          </a:r>
          <a:endParaRPr lang="en-CA" sz="2800"/>
        </a:p>
      </dgm:t>
    </dgm:pt>
    <dgm:pt modelId="{EDE5FC9D-D1B3-4845-9F78-4815EB69736E}" type="parTrans" cxnId="{1B81A4AD-38CA-4504-8C33-7E290899DFAA}">
      <dgm:prSet/>
      <dgm:spPr/>
      <dgm:t>
        <a:bodyPr/>
        <a:lstStyle/>
        <a:p>
          <a:endParaRPr lang="en-CA"/>
        </a:p>
      </dgm:t>
    </dgm:pt>
    <dgm:pt modelId="{F69CA725-513E-40DC-B234-86AF1F2A3C7B}" type="sibTrans" cxnId="{1B81A4AD-38CA-4504-8C33-7E290899DFAA}">
      <dgm:prSet/>
      <dgm:spPr/>
      <dgm:t>
        <a:bodyPr/>
        <a:lstStyle/>
        <a:p>
          <a:endParaRPr lang="en-CA"/>
        </a:p>
      </dgm:t>
    </dgm:pt>
    <dgm:pt modelId="{8FD794BC-FE4B-45BA-B980-4D91CA74D9D1}">
      <dgm:prSet phldrT="[Text]" custT="1"/>
      <dgm:spPr/>
      <dgm:t>
        <a:bodyPr/>
        <a:lstStyle/>
        <a:p>
          <a:r>
            <a:rPr lang="en-US" sz="2800" smtClean="0"/>
            <a:t>Nhắc lại thông điệp thường xuyên</a:t>
          </a:r>
          <a:endParaRPr lang="en-CA" sz="2800"/>
        </a:p>
      </dgm:t>
    </dgm:pt>
    <dgm:pt modelId="{0C3DC458-1E76-4526-8B11-05773C19BF45}" type="parTrans" cxnId="{5C4CD368-762C-46A2-B484-FF843DFD107C}">
      <dgm:prSet/>
      <dgm:spPr/>
      <dgm:t>
        <a:bodyPr/>
        <a:lstStyle/>
        <a:p>
          <a:endParaRPr lang="en-CA"/>
        </a:p>
      </dgm:t>
    </dgm:pt>
    <dgm:pt modelId="{25637031-8C3A-498A-B16B-D3285131B9F2}" type="sibTrans" cxnId="{5C4CD368-762C-46A2-B484-FF843DFD107C}">
      <dgm:prSet/>
      <dgm:spPr/>
      <dgm:t>
        <a:bodyPr/>
        <a:lstStyle/>
        <a:p>
          <a:endParaRPr lang="en-CA"/>
        </a:p>
      </dgm:t>
    </dgm:pt>
    <dgm:pt modelId="{EDFD4BA1-850A-49D4-AEB1-CC8E7AE8AE40}" type="pres">
      <dgm:prSet presAssocID="{7CD9D7D0-0DF6-42E8-B3A5-722DF619FABC}" presName="linear" presStyleCnt="0">
        <dgm:presLayoutVars>
          <dgm:animLvl val="lvl"/>
          <dgm:resizeHandles val="exact"/>
        </dgm:presLayoutVars>
      </dgm:prSet>
      <dgm:spPr/>
      <dgm:t>
        <a:bodyPr/>
        <a:lstStyle/>
        <a:p>
          <a:endParaRPr lang="en-CA"/>
        </a:p>
      </dgm:t>
    </dgm:pt>
    <dgm:pt modelId="{6B6EA785-9A8A-4AB1-9469-E1B1D33521C9}" type="pres">
      <dgm:prSet presAssocID="{1F541B01-A245-4F75-9ABA-872C3D128AF4}" presName="parentText" presStyleLbl="node1" presStyleIdx="0" presStyleCnt="3" custLinFactNeighborX="1250">
        <dgm:presLayoutVars>
          <dgm:chMax val="0"/>
          <dgm:bulletEnabled val="1"/>
        </dgm:presLayoutVars>
      </dgm:prSet>
      <dgm:spPr/>
      <dgm:t>
        <a:bodyPr/>
        <a:lstStyle/>
        <a:p>
          <a:endParaRPr lang="en-CA"/>
        </a:p>
      </dgm:t>
    </dgm:pt>
    <dgm:pt modelId="{B2AA0511-2434-4D41-8CEA-463F8F1C5D93}" type="pres">
      <dgm:prSet presAssocID="{297CD67B-5738-485C-BA1D-FF20E1543CEE}" presName="spacer" presStyleCnt="0"/>
      <dgm:spPr/>
    </dgm:pt>
    <dgm:pt modelId="{9A7767D1-5DF6-4AFF-885F-F1EA7F6B1C16}" type="pres">
      <dgm:prSet presAssocID="{31C77096-EEAF-492C-96CA-B7817C59A078}" presName="parentText" presStyleLbl="node1" presStyleIdx="1" presStyleCnt="3">
        <dgm:presLayoutVars>
          <dgm:chMax val="0"/>
          <dgm:bulletEnabled val="1"/>
        </dgm:presLayoutVars>
      </dgm:prSet>
      <dgm:spPr/>
      <dgm:t>
        <a:bodyPr/>
        <a:lstStyle/>
        <a:p>
          <a:endParaRPr lang="en-CA"/>
        </a:p>
      </dgm:t>
    </dgm:pt>
    <dgm:pt modelId="{17E1367C-C90F-4022-B108-77CE80E277F7}" type="pres">
      <dgm:prSet presAssocID="{F69CA725-513E-40DC-B234-86AF1F2A3C7B}" presName="spacer" presStyleCnt="0"/>
      <dgm:spPr/>
    </dgm:pt>
    <dgm:pt modelId="{D167BCB4-B7BA-4C28-B30D-03AC94D42E6A}" type="pres">
      <dgm:prSet presAssocID="{8FD794BC-FE4B-45BA-B980-4D91CA74D9D1}" presName="parentText" presStyleLbl="node1" presStyleIdx="2" presStyleCnt="3">
        <dgm:presLayoutVars>
          <dgm:chMax val="0"/>
          <dgm:bulletEnabled val="1"/>
        </dgm:presLayoutVars>
      </dgm:prSet>
      <dgm:spPr/>
      <dgm:t>
        <a:bodyPr/>
        <a:lstStyle/>
        <a:p>
          <a:endParaRPr lang="en-CA"/>
        </a:p>
      </dgm:t>
    </dgm:pt>
  </dgm:ptLst>
  <dgm:cxnLst>
    <dgm:cxn modelId="{5C4CD368-762C-46A2-B484-FF843DFD107C}" srcId="{7CD9D7D0-0DF6-42E8-B3A5-722DF619FABC}" destId="{8FD794BC-FE4B-45BA-B980-4D91CA74D9D1}" srcOrd="2" destOrd="0" parTransId="{0C3DC458-1E76-4526-8B11-05773C19BF45}" sibTransId="{25637031-8C3A-498A-B16B-D3285131B9F2}"/>
    <dgm:cxn modelId="{CE8C493F-4481-4043-90FA-93C4D8AC5E97}" type="presOf" srcId="{7CD9D7D0-0DF6-42E8-B3A5-722DF619FABC}" destId="{EDFD4BA1-850A-49D4-AEB1-CC8E7AE8AE40}" srcOrd="0" destOrd="0" presId="urn:microsoft.com/office/officeart/2005/8/layout/vList2"/>
    <dgm:cxn modelId="{7E44EDE2-88C6-4338-B844-AE1C63A14F60}" type="presOf" srcId="{1F541B01-A245-4F75-9ABA-872C3D128AF4}" destId="{6B6EA785-9A8A-4AB1-9469-E1B1D33521C9}" srcOrd="0" destOrd="0" presId="urn:microsoft.com/office/officeart/2005/8/layout/vList2"/>
    <dgm:cxn modelId="{B0105621-2039-4804-A67C-A6B845A35B5D}" type="presOf" srcId="{31C77096-EEAF-492C-96CA-B7817C59A078}" destId="{9A7767D1-5DF6-4AFF-885F-F1EA7F6B1C16}" srcOrd="0" destOrd="0" presId="urn:microsoft.com/office/officeart/2005/8/layout/vList2"/>
    <dgm:cxn modelId="{1B81A4AD-38CA-4504-8C33-7E290899DFAA}" srcId="{7CD9D7D0-0DF6-42E8-B3A5-722DF619FABC}" destId="{31C77096-EEAF-492C-96CA-B7817C59A078}" srcOrd="1" destOrd="0" parTransId="{EDE5FC9D-D1B3-4845-9F78-4815EB69736E}" sibTransId="{F69CA725-513E-40DC-B234-86AF1F2A3C7B}"/>
    <dgm:cxn modelId="{7CAB3ED6-5F6A-4C91-B24C-FEDCE2E2BE0D}" srcId="{7CD9D7D0-0DF6-42E8-B3A5-722DF619FABC}" destId="{1F541B01-A245-4F75-9ABA-872C3D128AF4}" srcOrd="0" destOrd="0" parTransId="{59C1DA2D-497C-4749-9E51-8B831EBBC643}" sibTransId="{297CD67B-5738-485C-BA1D-FF20E1543CEE}"/>
    <dgm:cxn modelId="{F67292E4-D31A-4646-93AF-7E0B99C7977E}" type="presOf" srcId="{8FD794BC-FE4B-45BA-B980-4D91CA74D9D1}" destId="{D167BCB4-B7BA-4C28-B30D-03AC94D42E6A}" srcOrd="0" destOrd="0" presId="urn:microsoft.com/office/officeart/2005/8/layout/vList2"/>
    <dgm:cxn modelId="{82784258-EADB-4CB6-A6E5-797D5FFE21FF}" type="presParOf" srcId="{EDFD4BA1-850A-49D4-AEB1-CC8E7AE8AE40}" destId="{6B6EA785-9A8A-4AB1-9469-E1B1D33521C9}" srcOrd="0" destOrd="0" presId="urn:microsoft.com/office/officeart/2005/8/layout/vList2"/>
    <dgm:cxn modelId="{83A8612D-4779-49D3-B95B-39F625F05992}" type="presParOf" srcId="{EDFD4BA1-850A-49D4-AEB1-CC8E7AE8AE40}" destId="{B2AA0511-2434-4D41-8CEA-463F8F1C5D93}" srcOrd="1" destOrd="0" presId="urn:microsoft.com/office/officeart/2005/8/layout/vList2"/>
    <dgm:cxn modelId="{512BC7CB-0DC4-4A35-809A-B548A9F2CD8C}" type="presParOf" srcId="{EDFD4BA1-850A-49D4-AEB1-CC8E7AE8AE40}" destId="{9A7767D1-5DF6-4AFF-885F-F1EA7F6B1C16}" srcOrd="2" destOrd="0" presId="urn:microsoft.com/office/officeart/2005/8/layout/vList2"/>
    <dgm:cxn modelId="{0FDD7453-16BB-4692-B51A-D59D2FDF4DBA}" type="presParOf" srcId="{EDFD4BA1-850A-49D4-AEB1-CC8E7AE8AE40}" destId="{17E1367C-C90F-4022-B108-77CE80E277F7}" srcOrd="3" destOrd="0" presId="urn:microsoft.com/office/officeart/2005/8/layout/vList2"/>
    <dgm:cxn modelId="{2D9D84BE-3726-459C-BE8D-F199980BD931}" type="presParOf" srcId="{EDFD4BA1-850A-49D4-AEB1-CC8E7AE8AE40}" destId="{D167BCB4-B7BA-4C28-B30D-03AC94D42E6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D9D7D0-0DF6-42E8-B3A5-722DF619FABC}"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CA"/>
        </a:p>
      </dgm:t>
    </dgm:pt>
    <dgm:pt modelId="{1F541B01-A245-4F75-9ABA-872C3D128AF4}">
      <dgm:prSet phldrT="[Text]" custT="1"/>
      <dgm:spPr/>
      <dgm:t>
        <a:bodyPr/>
        <a:lstStyle/>
        <a:p>
          <a:r>
            <a:rPr lang="en-US" sz="2800" smtClean="0"/>
            <a:t>Nắm được nhu cầu người nghe</a:t>
          </a:r>
          <a:endParaRPr lang="en-CA" sz="2800"/>
        </a:p>
      </dgm:t>
    </dgm:pt>
    <dgm:pt modelId="{59C1DA2D-497C-4749-9E51-8B831EBBC643}" type="parTrans" cxnId="{7CAB3ED6-5F6A-4C91-B24C-FEDCE2E2BE0D}">
      <dgm:prSet/>
      <dgm:spPr/>
      <dgm:t>
        <a:bodyPr/>
        <a:lstStyle/>
        <a:p>
          <a:endParaRPr lang="en-CA"/>
        </a:p>
      </dgm:t>
    </dgm:pt>
    <dgm:pt modelId="{297CD67B-5738-485C-BA1D-FF20E1543CEE}" type="sibTrans" cxnId="{7CAB3ED6-5F6A-4C91-B24C-FEDCE2E2BE0D}">
      <dgm:prSet/>
      <dgm:spPr/>
      <dgm:t>
        <a:bodyPr/>
        <a:lstStyle/>
        <a:p>
          <a:endParaRPr lang="en-CA"/>
        </a:p>
      </dgm:t>
    </dgm:pt>
    <dgm:pt modelId="{31C77096-EEAF-492C-96CA-B7817C59A078}">
      <dgm:prSet phldrT="[Text]" custT="1"/>
      <dgm:spPr/>
      <dgm:t>
        <a:bodyPr/>
        <a:lstStyle/>
        <a:p>
          <a:r>
            <a:rPr lang="en-US" sz="2800" smtClean="0"/>
            <a:t>Nội dung truyền đạt</a:t>
          </a:r>
          <a:endParaRPr lang="en-CA" sz="2800"/>
        </a:p>
      </dgm:t>
    </dgm:pt>
    <dgm:pt modelId="{EDE5FC9D-D1B3-4845-9F78-4815EB69736E}" type="parTrans" cxnId="{1B81A4AD-38CA-4504-8C33-7E290899DFAA}">
      <dgm:prSet/>
      <dgm:spPr/>
      <dgm:t>
        <a:bodyPr/>
        <a:lstStyle/>
        <a:p>
          <a:endParaRPr lang="en-CA"/>
        </a:p>
      </dgm:t>
    </dgm:pt>
    <dgm:pt modelId="{F69CA725-513E-40DC-B234-86AF1F2A3C7B}" type="sibTrans" cxnId="{1B81A4AD-38CA-4504-8C33-7E290899DFAA}">
      <dgm:prSet/>
      <dgm:spPr/>
      <dgm:t>
        <a:bodyPr/>
        <a:lstStyle/>
        <a:p>
          <a:endParaRPr lang="en-CA"/>
        </a:p>
      </dgm:t>
    </dgm:pt>
    <dgm:pt modelId="{EDFD4BA1-850A-49D4-AEB1-CC8E7AE8AE40}" type="pres">
      <dgm:prSet presAssocID="{7CD9D7D0-0DF6-42E8-B3A5-722DF619FABC}" presName="linear" presStyleCnt="0">
        <dgm:presLayoutVars>
          <dgm:animLvl val="lvl"/>
          <dgm:resizeHandles val="exact"/>
        </dgm:presLayoutVars>
      </dgm:prSet>
      <dgm:spPr/>
      <dgm:t>
        <a:bodyPr/>
        <a:lstStyle/>
        <a:p>
          <a:endParaRPr lang="en-CA"/>
        </a:p>
      </dgm:t>
    </dgm:pt>
    <dgm:pt modelId="{6B6EA785-9A8A-4AB1-9469-E1B1D33521C9}" type="pres">
      <dgm:prSet presAssocID="{1F541B01-A245-4F75-9ABA-872C3D128AF4}" presName="parentText" presStyleLbl="node1" presStyleIdx="0" presStyleCnt="2" custLinFactNeighborX="1250">
        <dgm:presLayoutVars>
          <dgm:chMax val="0"/>
          <dgm:bulletEnabled val="1"/>
        </dgm:presLayoutVars>
      </dgm:prSet>
      <dgm:spPr/>
      <dgm:t>
        <a:bodyPr/>
        <a:lstStyle/>
        <a:p>
          <a:endParaRPr lang="en-CA"/>
        </a:p>
      </dgm:t>
    </dgm:pt>
    <dgm:pt modelId="{B2AA0511-2434-4D41-8CEA-463F8F1C5D93}" type="pres">
      <dgm:prSet presAssocID="{297CD67B-5738-485C-BA1D-FF20E1543CEE}" presName="spacer" presStyleCnt="0"/>
      <dgm:spPr/>
    </dgm:pt>
    <dgm:pt modelId="{9A7767D1-5DF6-4AFF-885F-F1EA7F6B1C16}" type="pres">
      <dgm:prSet presAssocID="{31C77096-EEAF-492C-96CA-B7817C59A078}" presName="parentText" presStyleLbl="node1" presStyleIdx="1" presStyleCnt="2">
        <dgm:presLayoutVars>
          <dgm:chMax val="0"/>
          <dgm:bulletEnabled val="1"/>
        </dgm:presLayoutVars>
      </dgm:prSet>
      <dgm:spPr/>
      <dgm:t>
        <a:bodyPr/>
        <a:lstStyle/>
        <a:p>
          <a:endParaRPr lang="en-CA"/>
        </a:p>
      </dgm:t>
    </dgm:pt>
  </dgm:ptLst>
  <dgm:cxnLst>
    <dgm:cxn modelId="{1B81A4AD-38CA-4504-8C33-7E290899DFAA}" srcId="{7CD9D7D0-0DF6-42E8-B3A5-722DF619FABC}" destId="{31C77096-EEAF-492C-96CA-B7817C59A078}" srcOrd="1" destOrd="0" parTransId="{EDE5FC9D-D1B3-4845-9F78-4815EB69736E}" sibTransId="{F69CA725-513E-40DC-B234-86AF1F2A3C7B}"/>
    <dgm:cxn modelId="{2E4FA5DE-A4EB-4DB6-9B22-F4B4480905EE}" type="presOf" srcId="{7CD9D7D0-0DF6-42E8-B3A5-722DF619FABC}" destId="{EDFD4BA1-850A-49D4-AEB1-CC8E7AE8AE40}" srcOrd="0" destOrd="0" presId="urn:microsoft.com/office/officeart/2005/8/layout/vList2"/>
    <dgm:cxn modelId="{EDFC2BA1-C089-467B-BD81-94FAEA37A46D}" type="presOf" srcId="{31C77096-EEAF-492C-96CA-B7817C59A078}" destId="{9A7767D1-5DF6-4AFF-885F-F1EA7F6B1C16}" srcOrd="0" destOrd="0" presId="urn:microsoft.com/office/officeart/2005/8/layout/vList2"/>
    <dgm:cxn modelId="{AEC588D6-6ED0-478F-A046-081EAFAA6B26}" type="presOf" srcId="{1F541B01-A245-4F75-9ABA-872C3D128AF4}" destId="{6B6EA785-9A8A-4AB1-9469-E1B1D33521C9}" srcOrd="0" destOrd="0" presId="urn:microsoft.com/office/officeart/2005/8/layout/vList2"/>
    <dgm:cxn modelId="{7CAB3ED6-5F6A-4C91-B24C-FEDCE2E2BE0D}" srcId="{7CD9D7D0-0DF6-42E8-B3A5-722DF619FABC}" destId="{1F541B01-A245-4F75-9ABA-872C3D128AF4}" srcOrd="0" destOrd="0" parTransId="{59C1DA2D-497C-4749-9E51-8B831EBBC643}" sibTransId="{297CD67B-5738-485C-BA1D-FF20E1543CEE}"/>
    <dgm:cxn modelId="{3C1910CC-4223-4453-A4E5-03A627821BDD}" type="presParOf" srcId="{EDFD4BA1-850A-49D4-AEB1-CC8E7AE8AE40}" destId="{6B6EA785-9A8A-4AB1-9469-E1B1D33521C9}" srcOrd="0" destOrd="0" presId="urn:microsoft.com/office/officeart/2005/8/layout/vList2"/>
    <dgm:cxn modelId="{EAD1A6EB-340D-459E-BF3C-623B830C8A45}" type="presParOf" srcId="{EDFD4BA1-850A-49D4-AEB1-CC8E7AE8AE40}" destId="{B2AA0511-2434-4D41-8CEA-463F8F1C5D93}" srcOrd="1" destOrd="0" presId="urn:microsoft.com/office/officeart/2005/8/layout/vList2"/>
    <dgm:cxn modelId="{BE41A876-C21D-4702-9539-625CB4DC4551}" type="presParOf" srcId="{EDFD4BA1-850A-49D4-AEB1-CC8E7AE8AE40}" destId="{9A7767D1-5DF6-4AFF-885F-F1EA7F6B1C1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B74E8-3CD0-4B9A-8CE8-7D60B49CF43B}">
      <dsp:nvSpPr>
        <dsp:cNvPr id="0" name=""/>
        <dsp:cNvSpPr/>
      </dsp:nvSpPr>
      <dsp:spPr>
        <a:xfrm>
          <a:off x="0" y="1984"/>
          <a:ext cx="6858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A9353-FDD8-4925-A63D-625533AAEA4E}">
      <dsp:nvSpPr>
        <dsp:cNvPr id="0" name=""/>
        <dsp:cNvSpPr/>
      </dsp:nvSpPr>
      <dsp:spPr>
        <a:xfrm>
          <a:off x="0" y="0"/>
          <a:ext cx="1714495"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smtClean="0">
              <a:solidFill>
                <a:schemeClr val="bg1"/>
              </a:solidFill>
            </a:rPr>
            <a:t>Đại Tá</a:t>
          </a:r>
        </a:p>
        <a:p>
          <a:pPr lvl="0" algn="l" defTabSz="1244600">
            <a:lnSpc>
              <a:spcPct val="90000"/>
            </a:lnSpc>
            <a:spcBef>
              <a:spcPct val="0"/>
            </a:spcBef>
            <a:spcAft>
              <a:spcPct val="35000"/>
            </a:spcAft>
          </a:pPr>
          <a:r>
            <a:rPr lang="en-US" sz="2800" b="1" kern="1200" smtClean="0">
              <a:solidFill>
                <a:schemeClr val="bg1"/>
              </a:solidFill>
            </a:rPr>
            <a:t>Thiếu úy</a:t>
          </a:r>
        </a:p>
        <a:p>
          <a:pPr lvl="0" algn="l" defTabSz="1244600">
            <a:lnSpc>
              <a:spcPct val="90000"/>
            </a:lnSpc>
            <a:spcBef>
              <a:spcPct val="0"/>
            </a:spcBef>
            <a:spcAft>
              <a:spcPct val="35000"/>
            </a:spcAft>
          </a:pPr>
          <a:r>
            <a:rPr lang="en-US" sz="2800" b="1" kern="1200" smtClean="0">
              <a:solidFill>
                <a:schemeClr val="bg1"/>
              </a:solidFill>
            </a:rPr>
            <a:t>Trung Sĩ</a:t>
          </a:r>
        </a:p>
        <a:p>
          <a:pPr lvl="0" algn="l" defTabSz="1244600">
            <a:lnSpc>
              <a:spcPct val="90000"/>
            </a:lnSpc>
            <a:spcBef>
              <a:spcPct val="0"/>
            </a:spcBef>
            <a:spcAft>
              <a:spcPct val="35000"/>
            </a:spcAft>
          </a:pPr>
          <a:r>
            <a:rPr lang="en-US" sz="2800" b="1" kern="1200" smtClean="0">
              <a:solidFill>
                <a:schemeClr val="bg1"/>
              </a:solidFill>
            </a:rPr>
            <a:t>Trung Sĩ</a:t>
          </a:r>
        </a:p>
        <a:p>
          <a:pPr lvl="0" algn="l" defTabSz="1244600">
            <a:lnSpc>
              <a:spcPct val="90000"/>
            </a:lnSpc>
            <a:spcBef>
              <a:spcPct val="0"/>
            </a:spcBef>
            <a:spcAft>
              <a:spcPct val="35000"/>
            </a:spcAft>
          </a:pPr>
          <a:r>
            <a:rPr lang="en-US" sz="2800" b="1" kern="1200" smtClean="0">
              <a:solidFill>
                <a:schemeClr val="bg1"/>
              </a:solidFill>
            </a:rPr>
            <a:t>Trung Sĩ</a:t>
          </a:r>
        </a:p>
        <a:p>
          <a:pPr lvl="0" algn="l" defTabSz="1244600">
            <a:lnSpc>
              <a:spcPct val="90000"/>
            </a:lnSpc>
            <a:spcBef>
              <a:spcPct val="0"/>
            </a:spcBef>
            <a:spcAft>
              <a:spcPct val="35000"/>
            </a:spcAft>
          </a:pPr>
          <a:r>
            <a:rPr lang="en-US" sz="2800" b="1" kern="1200" smtClean="0">
              <a:solidFill>
                <a:schemeClr val="bg1"/>
              </a:solidFill>
            </a:rPr>
            <a:t>Binh Nhì</a:t>
          </a:r>
        </a:p>
        <a:p>
          <a:pPr lvl="0" algn="l" defTabSz="1244600">
            <a:lnSpc>
              <a:spcPct val="90000"/>
            </a:lnSpc>
            <a:spcBef>
              <a:spcPct val="0"/>
            </a:spcBef>
            <a:spcAft>
              <a:spcPct val="35000"/>
            </a:spcAft>
          </a:pPr>
          <a:r>
            <a:rPr lang="en-US" sz="2800" b="1" kern="1200" smtClean="0">
              <a:solidFill>
                <a:schemeClr val="bg1"/>
              </a:solidFill>
            </a:rPr>
            <a:t>Binh Nhì</a:t>
          </a:r>
        </a:p>
        <a:p>
          <a:pPr lvl="0" algn="l" defTabSz="1244600">
            <a:lnSpc>
              <a:spcPct val="90000"/>
            </a:lnSpc>
            <a:spcBef>
              <a:spcPct val="0"/>
            </a:spcBef>
            <a:spcAft>
              <a:spcPct val="35000"/>
            </a:spcAft>
          </a:pPr>
          <a:r>
            <a:rPr lang="en-US" sz="2800" b="1" kern="1200" smtClean="0">
              <a:solidFill>
                <a:schemeClr val="bg1"/>
              </a:solidFill>
            </a:rPr>
            <a:t>Binh Bét</a:t>
          </a:r>
          <a:endParaRPr lang="en-CA" sz="2800" b="1" kern="1200">
            <a:solidFill>
              <a:schemeClr val="bg1"/>
            </a:solidFill>
          </a:endParaRPr>
        </a:p>
      </dsp:txBody>
      <dsp:txXfrm>
        <a:off x="0" y="0"/>
        <a:ext cx="1714495" cy="4060031"/>
      </dsp:txXfrm>
    </dsp:sp>
    <dsp:sp modelId="{450354DA-FACD-4AAF-8138-114685AD15B7}">
      <dsp:nvSpPr>
        <dsp:cNvPr id="0" name=""/>
        <dsp:cNvSpPr/>
      </dsp:nvSpPr>
      <dsp:spPr>
        <a:xfrm>
          <a:off x="1810936" y="25996"/>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Lưu Gia Huy</a:t>
          </a:r>
          <a:endParaRPr lang="en-CA" sz="2800" kern="1200">
            <a:solidFill>
              <a:schemeClr val="bg1"/>
            </a:solidFill>
          </a:endParaRPr>
        </a:p>
      </dsp:txBody>
      <dsp:txXfrm>
        <a:off x="1810936" y="25996"/>
        <a:ext cx="5047059" cy="480245"/>
      </dsp:txXfrm>
    </dsp:sp>
    <dsp:sp modelId="{93F8FC44-4731-4EBC-B478-A0DC510E3FBE}">
      <dsp:nvSpPr>
        <dsp:cNvPr id="0" name=""/>
        <dsp:cNvSpPr/>
      </dsp:nvSpPr>
      <dsp:spPr>
        <a:xfrm>
          <a:off x="1714495" y="506242"/>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DF6543-20A4-47A3-8F01-0E8AB206DE53}">
      <dsp:nvSpPr>
        <dsp:cNvPr id="0" name=""/>
        <dsp:cNvSpPr/>
      </dsp:nvSpPr>
      <dsp:spPr>
        <a:xfrm>
          <a:off x="1810936" y="530254"/>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Trịnh Thị Kiều Trinh</a:t>
          </a:r>
          <a:endParaRPr lang="en-CA" sz="2800" kern="1200">
            <a:solidFill>
              <a:schemeClr val="bg1"/>
            </a:solidFill>
          </a:endParaRPr>
        </a:p>
      </dsp:txBody>
      <dsp:txXfrm>
        <a:off x="1810936" y="530254"/>
        <a:ext cx="5047059" cy="480245"/>
      </dsp:txXfrm>
    </dsp:sp>
    <dsp:sp modelId="{F5E94263-D819-414B-A066-E65B664FE946}">
      <dsp:nvSpPr>
        <dsp:cNvPr id="0" name=""/>
        <dsp:cNvSpPr/>
      </dsp:nvSpPr>
      <dsp:spPr>
        <a:xfrm>
          <a:off x="1714495" y="1010499"/>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0515E4-75FD-4F85-88CF-51D6F5C38109}">
      <dsp:nvSpPr>
        <dsp:cNvPr id="0" name=""/>
        <dsp:cNvSpPr/>
      </dsp:nvSpPr>
      <dsp:spPr>
        <a:xfrm>
          <a:off x="1810936" y="1034511"/>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Nguyễn Hoài My</a:t>
          </a:r>
          <a:r>
            <a:rPr lang="en-US" sz="2800" kern="1200" smtClean="0">
              <a:solidFill>
                <a:schemeClr val="bg1"/>
              </a:solidFill>
            </a:rPr>
            <a:t>	</a:t>
          </a:r>
        </a:p>
      </dsp:txBody>
      <dsp:txXfrm>
        <a:off x="1810936" y="1034511"/>
        <a:ext cx="5047059" cy="480245"/>
      </dsp:txXfrm>
    </dsp:sp>
    <dsp:sp modelId="{E3032DE7-9420-411A-871B-7C9360C73263}">
      <dsp:nvSpPr>
        <dsp:cNvPr id="0" name=""/>
        <dsp:cNvSpPr/>
      </dsp:nvSpPr>
      <dsp:spPr>
        <a:xfrm>
          <a:off x="1714495" y="1514757"/>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1BF487-4F4D-499D-934D-568FDF75526C}">
      <dsp:nvSpPr>
        <dsp:cNvPr id="0" name=""/>
        <dsp:cNvSpPr/>
      </dsp:nvSpPr>
      <dsp:spPr>
        <a:xfrm>
          <a:off x="1810936" y="1538769"/>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Phạm Ngọc Dung</a:t>
          </a:r>
        </a:p>
      </dsp:txBody>
      <dsp:txXfrm>
        <a:off x="1810936" y="1538769"/>
        <a:ext cx="5047059" cy="480245"/>
      </dsp:txXfrm>
    </dsp:sp>
    <dsp:sp modelId="{4EA7A996-D685-4E22-BD65-38F8CBAACE1C}">
      <dsp:nvSpPr>
        <dsp:cNvPr id="0" name=""/>
        <dsp:cNvSpPr/>
      </dsp:nvSpPr>
      <dsp:spPr>
        <a:xfrm>
          <a:off x="1714495" y="2019015"/>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8E6B09-0FD3-46C5-899D-81875769E525}">
      <dsp:nvSpPr>
        <dsp:cNvPr id="0" name=""/>
        <dsp:cNvSpPr/>
      </dsp:nvSpPr>
      <dsp:spPr>
        <a:xfrm>
          <a:off x="1810936" y="2043027"/>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Đặng Thị Phương Nhi</a:t>
          </a:r>
        </a:p>
      </dsp:txBody>
      <dsp:txXfrm>
        <a:off x="1810936" y="2043027"/>
        <a:ext cx="5047059" cy="480245"/>
      </dsp:txXfrm>
    </dsp:sp>
    <dsp:sp modelId="{2252D1C0-806A-42BB-8180-7ED5D2C2285D}">
      <dsp:nvSpPr>
        <dsp:cNvPr id="0" name=""/>
        <dsp:cNvSpPr/>
      </dsp:nvSpPr>
      <dsp:spPr>
        <a:xfrm>
          <a:off x="1714495" y="2523272"/>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93DB91-7607-447D-9664-00FF032CFAEB}">
      <dsp:nvSpPr>
        <dsp:cNvPr id="0" name=""/>
        <dsp:cNvSpPr/>
      </dsp:nvSpPr>
      <dsp:spPr>
        <a:xfrm>
          <a:off x="1810936" y="2547284"/>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Trần Đoàn Vũ</a:t>
          </a:r>
        </a:p>
      </dsp:txBody>
      <dsp:txXfrm>
        <a:off x="1810936" y="2547284"/>
        <a:ext cx="5047059" cy="480245"/>
      </dsp:txXfrm>
    </dsp:sp>
    <dsp:sp modelId="{CAAA06DE-43EF-499D-A41B-6AE30BB7FB20}">
      <dsp:nvSpPr>
        <dsp:cNvPr id="0" name=""/>
        <dsp:cNvSpPr/>
      </dsp:nvSpPr>
      <dsp:spPr>
        <a:xfrm>
          <a:off x="1714495" y="3027530"/>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9C2AE3-CBF6-434E-BB52-801DC82E4728}">
      <dsp:nvSpPr>
        <dsp:cNvPr id="0" name=""/>
        <dsp:cNvSpPr/>
      </dsp:nvSpPr>
      <dsp:spPr>
        <a:xfrm>
          <a:off x="1810936" y="3051542"/>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Trần Đinh Xuân Trúc</a:t>
          </a:r>
        </a:p>
      </dsp:txBody>
      <dsp:txXfrm>
        <a:off x="1810936" y="3051542"/>
        <a:ext cx="5047059" cy="480245"/>
      </dsp:txXfrm>
    </dsp:sp>
    <dsp:sp modelId="{40558285-72DF-4E33-9A3B-30AB6A7003D3}">
      <dsp:nvSpPr>
        <dsp:cNvPr id="0" name=""/>
        <dsp:cNvSpPr/>
      </dsp:nvSpPr>
      <dsp:spPr>
        <a:xfrm>
          <a:off x="1714495" y="3531788"/>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BC3F7E-CBF1-4833-A6F9-B6FD12D438CF}">
      <dsp:nvSpPr>
        <dsp:cNvPr id="0" name=""/>
        <dsp:cNvSpPr/>
      </dsp:nvSpPr>
      <dsp:spPr>
        <a:xfrm>
          <a:off x="1810936" y="3555800"/>
          <a:ext cx="5047059" cy="480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1"/>
              </a:solidFill>
            </a:rPr>
            <a:t>Trần Hoàng Đạt</a:t>
          </a:r>
          <a:endParaRPr lang="en-US" sz="2800" kern="1200" smtClean="0">
            <a:solidFill>
              <a:schemeClr val="bg1"/>
            </a:solidFill>
          </a:endParaRPr>
        </a:p>
      </dsp:txBody>
      <dsp:txXfrm>
        <a:off x="1810936" y="3555800"/>
        <a:ext cx="5047059" cy="480245"/>
      </dsp:txXfrm>
    </dsp:sp>
    <dsp:sp modelId="{C8F3F887-42E2-4848-8CE8-C2AC9161A97C}">
      <dsp:nvSpPr>
        <dsp:cNvPr id="0" name=""/>
        <dsp:cNvSpPr/>
      </dsp:nvSpPr>
      <dsp:spPr>
        <a:xfrm>
          <a:off x="1714495" y="4036045"/>
          <a:ext cx="51435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D5C0F-447D-40C4-B6EB-480A585554FC}">
      <dsp:nvSpPr>
        <dsp:cNvPr id="0" name=""/>
        <dsp:cNvSpPr/>
      </dsp:nvSpPr>
      <dsp:spPr>
        <a:xfrm>
          <a:off x="0" y="521435"/>
          <a:ext cx="5548116" cy="347112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10A9D2-6A94-4AA1-8359-F1FEDDCF7A3C}">
      <dsp:nvSpPr>
        <dsp:cNvPr id="0" name=""/>
        <dsp:cNvSpPr/>
      </dsp:nvSpPr>
      <dsp:spPr>
        <a:xfrm>
          <a:off x="5562598" y="506888"/>
          <a:ext cx="2287980" cy="3485674"/>
        </a:xfrm>
        <a:prstGeom prst="roundRect">
          <a:avLst>
            <a:gd name="adj" fmla="val 10000"/>
          </a:avLst>
        </a:prstGeom>
        <a:solidFill>
          <a:schemeClr val="lt1">
            <a:alpha val="9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Là công cụ quảng cáo phổ biến</a:t>
          </a:r>
          <a:endParaRPr lang="en-CA" sz="2800" kern="1200"/>
        </a:p>
        <a:p>
          <a:pPr marL="285750" lvl="1" indent="-285750" algn="l" defTabSz="1244600">
            <a:lnSpc>
              <a:spcPct val="90000"/>
            </a:lnSpc>
            <a:spcBef>
              <a:spcPct val="0"/>
            </a:spcBef>
            <a:spcAft>
              <a:spcPct val="15000"/>
            </a:spcAft>
            <a:buChar char="••"/>
          </a:pPr>
          <a:r>
            <a:rPr lang="en-US" sz="2800" kern="1200" smtClean="0"/>
            <a:t>Hiện thị trên trang cá nhân</a:t>
          </a:r>
          <a:endParaRPr lang="en-CA" sz="2800" kern="1200"/>
        </a:p>
        <a:p>
          <a:pPr marL="285750" lvl="1" indent="-285750" algn="l" defTabSz="1244600">
            <a:lnSpc>
              <a:spcPct val="90000"/>
            </a:lnSpc>
            <a:spcBef>
              <a:spcPct val="0"/>
            </a:spcBef>
            <a:spcAft>
              <a:spcPct val="15000"/>
            </a:spcAft>
            <a:buChar char="••"/>
          </a:pPr>
          <a:r>
            <a:rPr lang="en-US" sz="2800" kern="1200" smtClean="0"/>
            <a:t>Chi phí rẻ, dễ thực hiện</a:t>
          </a:r>
          <a:endParaRPr lang="en-CA" sz="2800" kern="1200"/>
        </a:p>
      </dsp:txBody>
      <dsp:txXfrm>
        <a:off x="5629611" y="573901"/>
        <a:ext cx="2153954" cy="3351648"/>
      </dsp:txXfrm>
    </dsp:sp>
    <dsp:sp modelId="{9B278EE1-6CF6-4B8E-934D-71272CBDCDC5}">
      <dsp:nvSpPr>
        <dsp:cNvPr id="0" name=""/>
        <dsp:cNvSpPr/>
      </dsp:nvSpPr>
      <dsp:spPr>
        <a:xfrm>
          <a:off x="494310" y="76199"/>
          <a:ext cx="3852510" cy="562083"/>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smtClean="0"/>
            <a:t>Facebook Advertising</a:t>
          </a:r>
          <a:endParaRPr lang="en-CA" sz="2600" kern="1200"/>
        </a:p>
      </dsp:txBody>
      <dsp:txXfrm>
        <a:off x="494310" y="76199"/>
        <a:ext cx="3852510" cy="5620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CE529-5F79-4400-B84A-1D9660ED3079}">
      <dsp:nvSpPr>
        <dsp:cNvPr id="0" name=""/>
        <dsp:cNvSpPr/>
      </dsp:nvSpPr>
      <dsp:spPr>
        <a:xfrm>
          <a:off x="0" y="478881"/>
          <a:ext cx="7924800" cy="756000"/>
        </a:xfrm>
        <a:prstGeom prst="rect">
          <a:avLst/>
        </a:prstGeom>
        <a:solidFill>
          <a:schemeClr val="lt1">
            <a:alpha val="90000"/>
            <a:hueOff val="0"/>
            <a:satOff val="0"/>
            <a:lumOff val="0"/>
            <a:alphaOff val="0"/>
          </a:schemeClr>
        </a:solidFill>
        <a:ln w="9525" cap="flat" cmpd="sng" algn="ctr">
          <a:solidFill>
            <a:schemeClr val="accent3">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EF1706B-8C3B-4EA0-8CC2-B8D4F3177388}">
      <dsp:nvSpPr>
        <dsp:cNvPr id="0" name=""/>
        <dsp:cNvSpPr/>
      </dsp:nvSpPr>
      <dsp:spPr>
        <a:xfrm>
          <a:off x="396240" y="36081"/>
          <a:ext cx="6766558" cy="885600"/>
        </a:xfrm>
        <a:prstGeom prst="roundRect">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1244600">
            <a:lnSpc>
              <a:spcPct val="90000"/>
            </a:lnSpc>
            <a:spcBef>
              <a:spcPct val="0"/>
            </a:spcBef>
            <a:spcAft>
              <a:spcPct val="35000"/>
            </a:spcAft>
          </a:pPr>
          <a:r>
            <a:rPr lang="en-US" sz="2800" kern="1200" smtClean="0"/>
            <a:t>Được ưa chuộng và phổ biến đặc biệt các doanh nghiệp vừa và nhỏ</a:t>
          </a:r>
          <a:endParaRPr lang="en-CA" sz="2800" kern="1200"/>
        </a:p>
      </dsp:txBody>
      <dsp:txXfrm>
        <a:off x="439471" y="79312"/>
        <a:ext cx="6680096" cy="799138"/>
      </dsp:txXfrm>
    </dsp:sp>
    <dsp:sp modelId="{4A76EB64-9DBE-4BD6-AA88-D6A7F18956D2}">
      <dsp:nvSpPr>
        <dsp:cNvPr id="0" name=""/>
        <dsp:cNvSpPr/>
      </dsp:nvSpPr>
      <dsp:spPr>
        <a:xfrm>
          <a:off x="0" y="1839681"/>
          <a:ext cx="7924800" cy="756000"/>
        </a:xfrm>
        <a:prstGeom prst="rect">
          <a:avLst/>
        </a:prstGeom>
        <a:solidFill>
          <a:schemeClr val="lt1">
            <a:alpha val="90000"/>
            <a:hueOff val="0"/>
            <a:satOff val="0"/>
            <a:lumOff val="0"/>
            <a:alphaOff val="0"/>
          </a:schemeClr>
        </a:solidFill>
        <a:ln w="9525" cap="flat" cmpd="sng" algn="ctr">
          <a:solidFill>
            <a:schemeClr val="accent3">
              <a:shade val="50000"/>
              <a:hueOff val="178371"/>
              <a:satOff val="-2846"/>
              <a:lumOff val="2740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12E18F1-475E-4159-9F3C-B06E6AF03464}">
      <dsp:nvSpPr>
        <dsp:cNvPr id="0" name=""/>
        <dsp:cNvSpPr/>
      </dsp:nvSpPr>
      <dsp:spPr>
        <a:xfrm>
          <a:off x="396240" y="1396881"/>
          <a:ext cx="6766558" cy="885600"/>
        </a:xfrm>
        <a:prstGeom prst="roundRect">
          <a:avLst/>
        </a:prstGeom>
        <a:gradFill rotWithShape="0">
          <a:gsLst>
            <a:gs pos="0">
              <a:schemeClr val="accent3">
                <a:shade val="50000"/>
                <a:hueOff val="178371"/>
                <a:satOff val="-2846"/>
                <a:lumOff val="27405"/>
                <a:alphaOff val="0"/>
                <a:shade val="51000"/>
                <a:satMod val="130000"/>
              </a:schemeClr>
            </a:gs>
            <a:gs pos="80000">
              <a:schemeClr val="accent3">
                <a:shade val="50000"/>
                <a:hueOff val="178371"/>
                <a:satOff val="-2846"/>
                <a:lumOff val="27405"/>
                <a:alphaOff val="0"/>
                <a:shade val="93000"/>
                <a:satMod val="130000"/>
              </a:schemeClr>
            </a:gs>
            <a:gs pos="100000">
              <a:schemeClr val="accent3">
                <a:shade val="50000"/>
                <a:hueOff val="178371"/>
                <a:satOff val="-2846"/>
                <a:lumOff val="27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1244600">
            <a:lnSpc>
              <a:spcPct val="90000"/>
            </a:lnSpc>
            <a:spcBef>
              <a:spcPct val="0"/>
            </a:spcBef>
            <a:spcAft>
              <a:spcPct val="35000"/>
            </a:spcAft>
          </a:pPr>
          <a:r>
            <a:rPr lang="en-US" sz="2800" kern="1200" smtClean="0"/>
            <a:t>Hình ảnh trực quan, sinh động. Thông tin chính xác và mang tính 2 chiều</a:t>
          </a:r>
          <a:endParaRPr lang="en-CA" sz="2800" kern="1200"/>
        </a:p>
      </dsp:txBody>
      <dsp:txXfrm>
        <a:off x="439471" y="1440112"/>
        <a:ext cx="6680096" cy="799138"/>
      </dsp:txXfrm>
    </dsp:sp>
    <dsp:sp modelId="{11D59533-5F16-4F64-B767-FC4887F35CEA}">
      <dsp:nvSpPr>
        <dsp:cNvPr id="0" name=""/>
        <dsp:cNvSpPr/>
      </dsp:nvSpPr>
      <dsp:spPr>
        <a:xfrm>
          <a:off x="0" y="3200481"/>
          <a:ext cx="7924800" cy="756000"/>
        </a:xfrm>
        <a:prstGeom prst="rect">
          <a:avLst/>
        </a:prstGeom>
        <a:solidFill>
          <a:schemeClr val="lt1">
            <a:alpha val="90000"/>
            <a:hueOff val="0"/>
            <a:satOff val="0"/>
            <a:lumOff val="0"/>
            <a:alphaOff val="0"/>
          </a:schemeClr>
        </a:solidFill>
        <a:ln w="9525" cap="flat" cmpd="sng" algn="ctr">
          <a:solidFill>
            <a:schemeClr val="accent3">
              <a:shade val="50000"/>
              <a:hueOff val="178371"/>
              <a:satOff val="-2846"/>
              <a:lumOff val="2740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4B236AC-3C9B-4731-B19F-248FA7BD7749}">
      <dsp:nvSpPr>
        <dsp:cNvPr id="0" name=""/>
        <dsp:cNvSpPr/>
      </dsp:nvSpPr>
      <dsp:spPr>
        <a:xfrm>
          <a:off x="396240" y="2757681"/>
          <a:ext cx="6766558" cy="885600"/>
        </a:xfrm>
        <a:prstGeom prst="roundRect">
          <a:avLst/>
        </a:prstGeom>
        <a:gradFill rotWithShape="0">
          <a:gsLst>
            <a:gs pos="0">
              <a:schemeClr val="accent3">
                <a:shade val="50000"/>
                <a:hueOff val="178371"/>
                <a:satOff val="-2846"/>
                <a:lumOff val="27405"/>
                <a:alphaOff val="0"/>
                <a:shade val="51000"/>
                <a:satMod val="130000"/>
              </a:schemeClr>
            </a:gs>
            <a:gs pos="80000">
              <a:schemeClr val="accent3">
                <a:shade val="50000"/>
                <a:hueOff val="178371"/>
                <a:satOff val="-2846"/>
                <a:lumOff val="27405"/>
                <a:alphaOff val="0"/>
                <a:shade val="93000"/>
                <a:satMod val="130000"/>
              </a:schemeClr>
            </a:gs>
            <a:gs pos="100000">
              <a:schemeClr val="accent3">
                <a:shade val="50000"/>
                <a:hueOff val="178371"/>
                <a:satOff val="-2846"/>
                <a:lumOff val="2740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1244600">
            <a:lnSpc>
              <a:spcPct val="90000"/>
            </a:lnSpc>
            <a:spcBef>
              <a:spcPct val="0"/>
            </a:spcBef>
            <a:spcAft>
              <a:spcPct val="35000"/>
            </a:spcAft>
          </a:pPr>
          <a:r>
            <a:rPr lang="en-US" sz="2800" kern="1200" smtClean="0"/>
            <a:t>Người tiêu dùng dễ dàng tìm kiếm, quan tâm và mua sắm nhiều hơn</a:t>
          </a:r>
          <a:endParaRPr lang="en-CA" sz="2800" kern="1200"/>
        </a:p>
      </dsp:txBody>
      <dsp:txXfrm>
        <a:off x="439471" y="2800912"/>
        <a:ext cx="6680096" cy="7991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FF9B1-B2FA-431E-9A09-0029FC48C82F}">
      <dsp:nvSpPr>
        <dsp:cNvPr id="0" name=""/>
        <dsp:cNvSpPr/>
      </dsp:nvSpPr>
      <dsp:spPr>
        <a:xfrm>
          <a:off x="2476" y="75382"/>
          <a:ext cx="2414587" cy="96583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smtClean="0"/>
            <a:t>Chú ý không chủ định</a:t>
          </a:r>
          <a:endParaRPr lang="en-CA" sz="2800" kern="1200"/>
        </a:p>
      </dsp:txBody>
      <dsp:txXfrm>
        <a:off x="2476" y="75382"/>
        <a:ext cx="2414587" cy="965834"/>
      </dsp:txXfrm>
    </dsp:sp>
    <dsp:sp modelId="{8E805317-2CD3-4204-8F13-7A2C93AF8993}">
      <dsp:nvSpPr>
        <dsp:cNvPr id="0" name=""/>
        <dsp:cNvSpPr/>
      </dsp:nvSpPr>
      <dsp:spPr>
        <a:xfrm>
          <a:off x="2476" y="1041217"/>
          <a:ext cx="2414587" cy="3074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smtClean="0"/>
            <a:t>Mau chóng</a:t>
          </a:r>
          <a:endParaRPr lang="en-CA" sz="2800" kern="1200"/>
        </a:p>
        <a:p>
          <a:pPr marL="285750" lvl="1" indent="-285750" algn="l" defTabSz="1244600">
            <a:lnSpc>
              <a:spcPct val="90000"/>
            </a:lnSpc>
            <a:spcBef>
              <a:spcPct val="0"/>
            </a:spcBef>
            <a:spcAft>
              <a:spcPct val="15000"/>
            </a:spcAft>
            <a:buChar char="••"/>
          </a:pPr>
          <a:r>
            <a:rPr lang="en-US" sz="2800" kern="1200" smtClean="0"/>
            <a:t>Xuất hiện từ lần đầu gặp</a:t>
          </a:r>
          <a:endParaRPr lang="en-CA" sz="2800" kern="1200"/>
        </a:p>
      </dsp:txBody>
      <dsp:txXfrm>
        <a:off x="2476" y="1041217"/>
        <a:ext cx="2414587" cy="3074400"/>
      </dsp:txXfrm>
    </dsp:sp>
    <dsp:sp modelId="{CB5E2466-4619-45DB-AF24-B69599053D02}">
      <dsp:nvSpPr>
        <dsp:cNvPr id="0" name=""/>
        <dsp:cNvSpPr/>
      </dsp:nvSpPr>
      <dsp:spPr>
        <a:xfrm>
          <a:off x="2755106" y="75382"/>
          <a:ext cx="2414587" cy="96583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smtClean="0"/>
            <a:t>Chú ý chủ định</a:t>
          </a:r>
          <a:endParaRPr lang="en-CA" sz="2800" kern="1200"/>
        </a:p>
      </dsp:txBody>
      <dsp:txXfrm>
        <a:off x="2755106" y="75382"/>
        <a:ext cx="2414587" cy="965834"/>
      </dsp:txXfrm>
    </dsp:sp>
    <dsp:sp modelId="{5A9567E4-4D28-4685-8F47-80BAE245F8FF}">
      <dsp:nvSpPr>
        <dsp:cNvPr id="0" name=""/>
        <dsp:cNvSpPr/>
      </dsp:nvSpPr>
      <dsp:spPr>
        <a:xfrm>
          <a:off x="2755106" y="1041217"/>
          <a:ext cx="2414587" cy="3074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smtClean="0"/>
            <a:t>Có sự tác động lặp đi lặp lại</a:t>
          </a:r>
          <a:endParaRPr lang="en-CA" sz="2800" kern="1200"/>
        </a:p>
        <a:p>
          <a:pPr marL="285750" lvl="1" indent="-285750" algn="l" defTabSz="1244600">
            <a:lnSpc>
              <a:spcPct val="90000"/>
            </a:lnSpc>
            <a:spcBef>
              <a:spcPct val="0"/>
            </a:spcBef>
            <a:spcAft>
              <a:spcPct val="15000"/>
            </a:spcAft>
            <a:buChar char="••"/>
          </a:pPr>
          <a:r>
            <a:rPr lang="en-US" sz="2800" kern="1200" smtClean="0"/>
            <a:t>Tập trung vào một đối tượng lâu hơn </a:t>
          </a:r>
          <a:endParaRPr lang="en-CA" sz="2800" kern="1200"/>
        </a:p>
      </dsp:txBody>
      <dsp:txXfrm>
        <a:off x="2755106" y="1041217"/>
        <a:ext cx="2414587" cy="3074400"/>
      </dsp:txXfrm>
    </dsp:sp>
    <dsp:sp modelId="{50885F44-481B-46F7-8725-4169A45FCE34}">
      <dsp:nvSpPr>
        <dsp:cNvPr id="0" name=""/>
        <dsp:cNvSpPr/>
      </dsp:nvSpPr>
      <dsp:spPr>
        <a:xfrm>
          <a:off x="5507735" y="75382"/>
          <a:ext cx="2414587" cy="96583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smtClean="0"/>
            <a:t>Chú ý sau chủ định</a:t>
          </a:r>
          <a:endParaRPr lang="en-CA" sz="2800" kern="1200"/>
        </a:p>
      </dsp:txBody>
      <dsp:txXfrm>
        <a:off x="5507735" y="75382"/>
        <a:ext cx="2414587" cy="965834"/>
      </dsp:txXfrm>
    </dsp:sp>
    <dsp:sp modelId="{5E788CB4-A4DE-4266-B19B-A00F1338D6DA}">
      <dsp:nvSpPr>
        <dsp:cNvPr id="0" name=""/>
        <dsp:cNvSpPr/>
      </dsp:nvSpPr>
      <dsp:spPr>
        <a:xfrm>
          <a:off x="5507735" y="1041217"/>
          <a:ext cx="2414587" cy="30744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smtClean="0"/>
            <a:t>Được duy trì ổn định</a:t>
          </a:r>
          <a:endParaRPr lang="en-CA" sz="2800" kern="1200"/>
        </a:p>
        <a:p>
          <a:pPr marL="285750" lvl="1" indent="-285750" algn="l" defTabSz="1244600">
            <a:lnSpc>
              <a:spcPct val="90000"/>
            </a:lnSpc>
            <a:spcBef>
              <a:spcPct val="0"/>
            </a:spcBef>
            <a:spcAft>
              <a:spcPct val="15000"/>
            </a:spcAft>
            <a:buChar char="••"/>
          </a:pPr>
          <a:r>
            <a:rPr lang="en-US" sz="2800" kern="1200" smtClean="0"/>
            <a:t>Không cần sự tác động</a:t>
          </a:r>
          <a:endParaRPr lang="en-CA" sz="2800" kern="1200"/>
        </a:p>
      </dsp:txBody>
      <dsp:txXfrm>
        <a:off x="5507735" y="1041217"/>
        <a:ext cx="2414587" cy="30744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BA2EC-E719-4044-B774-C33259FCC5E9}">
      <dsp:nvSpPr>
        <dsp:cNvPr id="0" name=""/>
        <dsp:cNvSpPr/>
      </dsp:nvSpPr>
      <dsp:spPr>
        <a:xfrm>
          <a:off x="6965" y="1407457"/>
          <a:ext cx="2081807" cy="1249084"/>
        </a:xfrm>
        <a:prstGeom prst="roundRect">
          <a:avLst>
            <a:gd name="adj" fmla="val 10000"/>
          </a:avLst>
        </a:prstGeom>
        <a:solidFill>
          <a:schemeClr val="accent2">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Thông điệp quảng cáo</a:t>
          </a:r>
          <a:endParaRPr lang="en-CA" sz="2800" kern="1200"/>
        </a:p>
      </dsp:txBody>
      <dsp:txXfrm>
        <a:off x="43549" y="1444041"/>
        <a:ext cx="2008639" cy="1175916"/>
      </dsp:txXfrm>
    </dsp:sp>
    <dsp:sp modelId="{D8FC6617-0345-46AE-8612-21CC4946C364}">
      <dsp:nvSpPr>
        <dsp:cNvPr id="0" name=""/>
        <dsp:cNvSpPr/>
      </dsp:nvSpPr>
      <dsp:spPr>
        <a:xfrm>
          <a:off x="2296953" y="1773855"/>
          <a:ext cx="441343" cy="516288"/>
        </a:xfrm>
        <a:prstGeom prst="rightArrow">
          <a:avLst>
            <a:gd name="adj1" fmla="val 60000"/>
            <a:gd name="adj2" fmla="val 50000"/>
          </a:avLst>
        </a:prstGeom>
        <a:solidFill>
          <a:schemeClr val="accent2">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CA" sz="2300" kern="1200"/>
        </a:p>
      </dsp:txBody>
      <dsp:txXfrm>
        <a:off x="2296953" y="1877113"/>
        <a:ext cx="308940" cy="309772"/>
      </dsp:txXfrm>
    </dsp:sp>
    <dsp:sp modelId="{DD6E0B79-CA3D-45D2-93D7-E0AD4D7A739F}">
      <dsp:nvSpPr>
        <dsp:cNvPr id="0" name=""/>
        <dsp:cNvSpPr/>
      </dsp:nvSpPr>
      <dsp:spPr>
        <a:xfrm>
          <a:off x="2921496" y="1407457"/>
          <a:ext cx="2081807" cy="1249084"/>
        </a:xfrm>
        <a:prstGeom prst="roundRect">
          <a:avLst>
            <a:gd name="adj" fmla="val 10000"/>
          </a:avLst>
        </a:prstGeom>
        <a:solidFill>
          <a:schemeClr val="accent2">
            <a:alpha val="90000"/>
            <a:hueOff val="0"/>
            <a:satOff val="0"/>
            <a:lumOff val="0"/>
            <a:alphaOff val="-2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Chú ý</a:t>
          </a:r>
          <a:endParaRPr lang="en-CA" sz="2800" kern="1200"/>
        </a:p>
      </dsp:txBody>
      <dsp:txXfrm>
        <a:off x="2958080" y="1444041"/>
        <a:ext cx="2008639" cy="1175916"/>
      </dsp:txXfrm>
    </dsp:sp>
    <dsp:sp modelId="{C86C3D58-605A-488B-8C91-6BC2BFF37C06}">
      <dsp:nvSpPr>
        <dsp:cNvPr id="0" name=""/>
        <dsp:cNvSpPr/>
      </dsp:nvSpPr>
      <dsp:spPr>
        <a:xfrm>
          <a:off x="5211484" y="1773855"/>
          <a:ext cx="441343" cy="516288"/>
        </a:xfrm>
        <a:prstGeom prst="rightArrow">
          <a:avLst>
            <a:gd name="adj1" fmla="val 60000"/>
            <a:gd name="adj2" fmla="val 50000"/>
          </a:avLst>
        </a:prstGeom>
        <a:solidFill>
          <a:schemeClr val="accent2">
            <a:shade val="90000"/>
            <a:hueOff val="-41001"/>
            <a:satOff val="-6944"/>
            <a:lumOff val="3211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CA" sz="2300" kern="1200"/>
        </a:p>
      </dsp:txBody>
      <dsp:txXfrm>
        <a:off x="5211484" y="1877113"/>
        <a:ext cx="308940" cy="309772"/>
      </dsp:txXfrm>
    </dsp:sp>
    <dsp:sp modelId="{CF0922AB-1B14-4BF1-AF58-FC82461CA0DF}">
      <dsp:nvSpPr>
        <dsp:cNvPr id="0" name=""/>
        <dsp:cNvSpPr/>
      </dsp:nvSpPr>
      <dsp:spPr>
        <a:xfrm>
          <a:off x="5836027" y="1407457"/>
          <a:ext cx="2081807" cy="1249084"/>
        </a:xfrm>
        <a:prstGeom prst="roundRect">
          <a:avLst>
            <a:gd name="adj" fmla="val 10000"/>
          </a:avLst>
        </a:prstGeom>
        <a:solidFill>
          <a:schemeClr val="accent2">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Tiếp thu thông điệp</a:t>
          </a:r>
          <a:endParaRPr lang="en-CA" sz="2800" kern="1200"/>
        </a:p>
      </dsp:txBody>
      <dsp:txXfrm>
        <a:off x="5872611" y="1444041"/>
        <a:ext cx="2008639" cy="11759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8520F-D48C-4540-BE24-8D5465351104}">
      <dsp:nvSpPr>
        <dsp:cNvPr id="0" name=""/>
        <dsp:cNvSpPr/>
      </dsp:nvSpPr>
      <dsp:spPr>
        <a:xfrm>
          <a:off x="0" y="0"/>
          <a:ext cx="7924800" cy="0"/>
        </a:xfrm>
        <a:prstGeom prst="line">
          <a:avLst/>
        </a:prstGeom>
        <a:solidFill>
          <a:schemeClr val="accent1">
            <a:shade val="50000"/>
            <a:hueOff val="0"/>
            <a:satOff val="0"/>
            <a:lumOff val="0"/>
            <a:alphaOff val="0"/>
          </a:schemeClr>
        </a:solidFill>
        <a:ln w="254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878533-A19D-4D4C-9184-ED57D98CE3E9}">
      <dsp:nvSpPr>
        <dsp:cNvPr id="0" name=""/>
        <dsp:cNvSpPr/>
      </dsp:nvSpPr>
      <dsp:spPr>
        <a:xfrm>
          <a:off x="0" y="0"/>
          <a:ext cx="1584960" cy="399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b="1" kern="1200" smtClean="0">
              <a:solidFill>
                <a:schemeClr val="bg2"/>
              </a:solidFill>
            </a:rPr>
            <a:t>Các yếu tố tác động đến sự chú ý</a:t>
          </a:r>
          <a:endParaRPr lang="en-CA" sz="3200" b="1" kern="1200">
            <a:solidFill>
              <a:schemeClr val="bg2"/>
            </a:solidFill>
          </a:endParaRPr>
        </a:p>
      </dsp:txBody>
      <dsp:txXfrm>
        <a:off x="0" y="0"/>
        <a:ext cx="1584960" cy="3992563"/>
      </dsp:txXfrm>
    </dsp:sp>
    <dsp:sp modelId="{1C252E97-96BC-4EC8-8E10-0F2EE7FC5133}">
      <dsp:nvSpPr>
        <dsp:cNvPr id="0" name=""/>
        <dsp:cNvSpPr/>
      </dsp:nvSpPr>
      <dsp:spPr>
        <a:xfrm>
          <a:off x="1703832" y="37625"/>
          <a:ext cx="6220968" cy="752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2"/>
              </a:solidFill>
            </a:rPr>
            <a:t>Người truyền tin</a:t>
          </a:r>
        </a:p>
      </dsp:txBody>
      <dsp:txXfrm>
        <a:off x="1703832" y="37625"/>
        <a:ext cx="6220968" cy="752504"/>
      </dsp:txXfrm>
    </dsp:sp>
    <dsp:sp modelId="{F4CE28B1-19F4-4D60-945D-F438AA15BD6B}">
      <dsp:nvSpPr>
        <dsp:cNvPr id="0" name=""/>
        <dsp:cNvSpPr/>
      </dsp:nvSpPr>
      <dsp:spPr>
        <a:xfrm>
          <a:off x="1584960" y="790129"/>
          <a:ext cx="633984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467EF0-49AA-45F5-8CC8-0804C0B8E8AA}">
      <dsp:nvSpPr>
        <dsp:cNvPr id="0" name=""/>
        <dsp:cNvSpPr/>
      </dsp:nvSpPr>
      <dsp:spPr>
        <a:xfrm>
          <a:off x="1703832" y="827755"/>
          <a:ext cx="6220968" cy="752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2"/>
              </a:solidFill>
            </a:rPr>
            <a:t>Sự nhắc lại thông điệp</a:t>
          </a:r>
        </a:p>
      </dsp:txBody>
      <dsp:txXfrm>
        <a:off x="1703832" y="827755"/>
        <a:ext cx="6220968" cy="752504"/>
      </dsp:txXfrm>
    </dsp:sp>
    <dsp:sp modelId="{4453C086-C5C4-41C2-83DA-11BA4F2FE1A9}">
      <dsp:nvSpPr>
        <dsp:cNvPr id="0" name=""/>
        <dsp:cNvSpPr/>
      </dsp:nvSpPr>
      <dsp:spPr>
        <a:xfrm>
          <a:off x="1584960" y="1580259"/>
          <a:ext cx="633984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A0178D-9E94-4C9A-A8F3-B29F87B537EA}">
      <dsp:nvSpPr>
        <dsp:cNvPr id="0" name=""/>
        <dsp:cNvSpPr/>
      </dsp:nvSpPr>
      <dsp:spPr>
        <a:xfrm>
          <a:off x="1703832" y="1617884"/>
          <a:ext cx="6220968" cy="752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2"/>
              </a:solidFill>
            </a:rPr>
            <a:t>Đặc điểm tâm sinh lý</a:t>
          </a:r>
        </a:p>
      </dsp:txBody>
      <dsp:txXfrm>
        <a:off x="1703832" y="1617884"/>
        <a:ext cx="6220968" cy="752504"/>
      </dsp:txXfrm>
    </dsp:sp>
    <dsp:sp modelId="{1EF8E8D6-3EB2-48B3-885D-CF15BC8FFAF9}">
      <dsp:nvSpPr>
        <dsp:cNvPr id="0" name=""/>
        <dsp:cNvSpPr/>
      </dsp:nvSpPr>
      <dsp:spPr>
        <a:xfrm>
          <a:off x="1584960" y="2370389"/>
          <a:ext cx="633984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D720CC-7246-41F6-8C47-876808F07D38}">
      <dsp:nvSpPr>
        <dsp:cNvPr id="0" name=""/>
        <dsp:cNvSpPr/>
      </dsp:nvSpPr>
      <dsp:spPr>
        <a:xfrm>
          <a:off x="1703832" y="2408014"/>
          <a:ext cx="6220968" cy="752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2"/>
              </a:solidFill>
            </a:rPr>
            <a:t>Môi trường và tình huống quảng cáo</a:t>
          </a:r>
        </a:p>
      </dsp:txBody>
      <dsp:txXfrm>
        <a:off x="1703832" y="2408014"/>
        <a:ext cx="6220968" cy="752504"/>
      </dsp:txXfrm>
    </dsp:sp>
    <dsp:sp modelId="{641B8AF8-939D-402F-8D87-E9F512654F07}">
      <dsp:nvSpPr>
        <dsp:cNvPr id="0" name=""/>
        <dsp:cNvSpPr/>
      </dsp:nvSpPr>
      <dsp:spPr>
        <a:xfrm>
          <a:off x="1584960" y="3160519"/>
          <a:ext cx="633984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99ABF2-221B-4146-9CF4-87B3D0E3628F}">
      <dsp:nvSpPr>
        <dsp:cNvPr id="0" name=""/>
        <dsp:cNvSpPr/>
      </dsp:nvSpPr>
      <dsp:spPr>
        <a:xfrm>
          <a:off x="1703832" y="3198144"/>
          <a:ext cx="6220968" cy="752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smtClean="0">
              <a:solidFill>
                <a:schemeClr val="bg2"/>
              </a:solidFill>
            </a:rPr>
            <a:t>Hình thức truyền đạt</a:t>
          </a:r>
        </a:p>
      </dsp:txBody>
      <dsp:txXfrm>
        <a:off x="1703832" y="3198144"/>
        <a:ext cx="6220968" cy="752504"/>
      </dsp:txXfrm>
    </dsp:sp>
    <dsp:sp modelId="{4133A5E0-B011-47DA-92CB-83C89E458471}">
      <dsp:nvSpPr>
        <dsp:cNvPr id="0" name=""/>
        <dsp:cNvSpPr/>
      </dsp:nvSpPr>
      <dsp:spPr>
        <a:xfrm>
          <a:off x="1584960" y="3950648"/>
          <a:ext cx="633984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00933-A8C0-431B-AA11-4EA7BBDDAC99}">
      <dsp:nvSpPr>
        <dsp:cNvPr id="0" name=""/>
        <dsp:cNvSpPr/>
      </dsp:nvSpPr>
      <dsp:spPr>
        <a:xfrm>
          <a:off x="0" y="211281"/>
          <a:ext cx="200025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l" defTabSz="1244600">
            <a:lnSpc>
              <a:spcPct val="90000"/>
            </a:lnSpc>
            <a:spcBef>
              <a:spcPct val="0"/>
            </a:spcBef>
            <a:spcAft>
              <a:spcPct val="35000"/>
            </a:spcAft>
          </a:pPr>
          <a:r>
            <a:rPr lang="en-US" sz="2800" b="1" kern="1200" smtClean="0">
              <a:solidFill>
                <a:schemeClr val="bg2"/>
              </a:solidFill>
            </a:rPr>
            <a:t>Yếu tố bên trong</a:t>
          </a:r>
          <a:endParaRPr lang="en-CA" sz="2800" b="1" kern="1200">
            <a:solidFill>
              <a:schemeClr val="bg2"/>
            </a:solidFill>
          </a:endParaRPr>
        </a:p>
      </dsp:txBody>
      <dsp:txXfrm>
        <a:off x="0" y="211281"/>
        <a:ext cx="2000250" cy="1287000"/>
      </dsp:txXfrm>
    </dsp:sp>
    <dsp:sp modelId="{AA0FDB6D-A100-429D-9A3E-FED746E0ABBA}">
      <dsp:nvSpPr>
        <dsp:cNvPr id="0" name=""/>
        <dsp:cNvSpPr/>
      </dsp:nvSpPr>
      <dsp:spPr>
        <a:xfrm>
          <a:off x="2000249" y="211281"/>
          <a:ext cx="400050"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55E3E5-6AA7-4747-B359-8F812911ACB6}">
      <dsp:nvSpPr>
        <dsp:cNvPr id="0" name=""/>
        <dsp:cNvSpPr/>
      </dsp:nvSpPr>
      <dsp:spPr>
        <a:xfrm>
          <a:off x="2560319" y="211281"/>
          <a:ext cx="5440680"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Nhu cầu, sở thích, hứng thú</a:t>
          </a:r>
          <a:endParaRPr lang="en-CA" sz="2800" kern="1200"/>
        </a:p>
      </dsp:txBody>
      <dsp:txXfrm>
        <a:off x="2560319" y="211281"/>
        <a:ext cx="5440680" cy="1287000"/>
      </dsp:txXfrm>
    </dsp:sp>
    <dsp:sp modelId="{4E6DDD55-BB6E-4291-A294-0C984E37C3EE}">
      <dsp:nvSpPr>
        <dsp:cNvPr id="0" name=""/>
        <dsp:cNvSpPr/>
      </dsp:nvSpPr>
      <dsp:spPr>
        <a:xfrm>
          <a:off x="0" y="1732281"/>
          <a:ext cx="200025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l" defTabSz="1244600">
            <a:lnSpc>
              <a:spcPct val="90000"/>
            </a:lnSpc>
            <a:spcBef>
              <a:spcPct val="0"/>
            </a:spcBef>
            <a:spcAft>
              <a:spcPct val="35000"/>
            </a:spcAft>
          </a:pPr>
          <a:r>
            <a:rPr lang="en-US" sz="2800" b="1" kern="1200" smtClean="0">
              <a:solidFill>
                <a:schemeClr val="bg2"/>
              </a:solidFill>
            </a:rPr>
            <a:t>Yếu tố bên ngoài</a:t>
          </a:r>
          <a:endParaRPr lang="en-CA" sz="2800" b="1" kern="1200">
            <a:solidFill>
              <a:schemeClr val="bg2"/>
            </a:solidFill>
          </a:endParaRPr>
        </a:p>
      </dsp:txBody>
      <dsp:txXfrm>
        <a:off x="0" y="1732281"/>
        <a:ext cx="2000250" cy="1287000"/>
      </dsp:txXfrm>
    </dsp:sp>
    <dsp:sp modelId="{0DA8BFAF-FAD5-436B-90C8-CD6E1AE0F895}">
      <dsp:nvSpPr>
        <dsp:cNvPr id="0" name=""/>
        <dsp:cNvSpPr/>
      </dsp:nvSpPr>
      <dsp:spPr>
        <a:xfrm>
          <a:off x="2000249" y="1732281"/>
          <a:ext cx="400050" cy="12870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94FF5-A90E-4030-9F46-6F20B639DE84}">
      <dsp:nvSpPr>
        <dsp:cNvPr id="0" name=""/>
        <dsp:cNvSpPr/>
      </dsp:nvSpPr>
      <dsp:spPr>
        <a:xfrm>
          <a:off x="2560319" y="1732281"/>
          <a:ext cx="5440680" cy="1287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Quảng cáo, sự lôi kéo, thúc ép từ gia đình, v.v.</a:t>
          </a:r>
          <a:endParaRPr lang="en-CA" sz="2800" kern="1200"/>
        </a:p>
      </dsp:txBody>
      <dsp:txXfrm>
        <a:off x="2560319" y="1732281"/>
        <a:ext cx="5440680" cy="1287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BCD61-4CA7-4717-902F-6863E107E029}">
      <dsp:nvSpPr>
        <dsp:cNvPr id="0" name=""/>
        <dsp:cNvSpPr/>
      </dsp:nvSpPr>
      <dsp:spPr>
        <a:xfrm>
          <a:off x="3583" y="563328"/>
          <a:ext cx="1566583" cy="2937343"/>
        </a:xfrm>
        <a:prstGeom prst="roundRect">
          <a:avLst>
            <a:gd name="adj" fmla="val 10000"/>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Quảng cáo xuất hiện dưới dạng tiềm năng</a:t>
          </a:r>
          <a:endParaRPr lang="en-CA" sz="2800" kern="1200"/>
        </a:p>
      </dsp:txBody>
      <dsp:txXfrm>
        <a:off x="49467" y="609212"/>
        <a:ext cx="1474815" cy="2845575"/>
      </dsp:txXfrm>
    </dsp:sp>
    <dsp:sp modelId="{3ACB74C8-E82E-48F9-9AE0-3190C7F60013}">
      <dsp:nvSpPr>
        <dsp:cNvPr id="0" name=""/>
        <dsp:cNvSpPr/>
      </dsp:nvSpPr>
      <dsp:spPr>
        <a:xfrm>
          <a:off x="1726824" y="1837743"/>
          <a:ext cx="332115" cy="388512"/>
        </a:xfrm>
        <a:prstGeom prst="rightArrow">
          <a:avLst>
            <a:gd name="adj1" fmla="val 60000"/>
            <a:gd name="adj2" fmla="val 50000"/>
          </a:avLst>
        </a:prstGeom>
        <a:gradFill rotWithShape="0">
          <a:gsLst>
            <a:gs pos="0">
              <a:schemeClr val="accent3">
                <a:shade val="90000"/>
                <a:hueOff val="0"/>
                <a:satOff val="0"/>
                <a:lumOff val="0"/>
                <a:alphaOff val="0"/>
                <a:shade val="51000"/>
                <a:satMod val="130000"/>
              </a:schemeClr>
            </a:gs>
            <a:gs pos="80000">
              <a:schemeClr val="accent3">
                <a:shade val="90000"/>
                <a:hueOff val="0"/>
                <a:satOff val="0"/>
                <a:lumOff val="0"/>
                <a:alphaOff val="0"/>
                <a:shade val="93000"/>
                <a:satMod val="130000"/>
              </a:schemeClr>
            </a:gs>
            <a:gs pos="100000">
              <a:schemeClr val="accent3">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CA" sz="1700" kern="1200"/>
        </a:p>
      </dsp:txBody>
      <dsp:txXfrm>
        <a:off x="1726824" y="1915445"/>
        <a:ext cx="232481" cy="233108"/>
      </dsp:txXfrm>
    </dsp:sp>
    <dsp:sp modelId="{5F67A316-9192-44A8-A554-25AB9A155C65}">
      <dsp:nvSpPr>
        <dsp:cNvPr id="0" name=""/>
        <dsp:cNvSpPr/>
      </dsp:nvSpPr>
      <dsp:spPr>
        <a:xfrm>
          <a:off x="2196799" y="563328"/>
          <a:ext cx="1566583" cy="2937343"/>
        </a:xfrm>
        <a:prstGeom prst="roundRect">
          <a:avLst>
            <a:gd name="adj" fmla="val 10000"/>
          </a:avLst>
        </a:prstGeom>
        <a:gradFill rotWithShape="0">
          <a:gsLst>
            <a:gs pos="0">
              <a:schemeClr val="accent3">
                <a:shade val="50000"/>
                <a:hueOff val="133778"/>
                <a:satOff val="-2135"/>
                <a:lumOff val="20553"/>
                <a:alphaOff val="0"/>
                <a:shade val="51000"/>
                <a:satMod val="130000"/>
              </a:schemeClr>
            </a:gs>
            <a:gs pos="80000">
              <a:schemeClr val="accent3">
                <a:shade val="50000"/>
                <a:hueOff val="133778"/>
                <a:satOff val="-2135"/>
                <a:lumOff val="20553"/>
                <a:alphaOff val="0"/>
                <a:shade val="93000"/>
                <a:satMod val="130000"/>
              </a:schemeClr>
            </a:gs>
            <a:gs pos="100000">
              <a:schemeClr val="accent3">
                <a:shade val="50000"/>
                <a:hueOff val="133778"/>
                <a:satOff val="-2135"/>
                <a:lumOff val="205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Quảng cáo lặp lại</a:t>
          </a:r>
          <a:endParaRPr lang="en-CA" sz="2800" kern="1200"/>
        </a:p>
      </dsp:txBody>
      <dsp:txXfrm>
        <a:off x="2242683" y="609212"/>
        <a:ext cx="1474815" cy="2845575"/>
      </dsp:txXfrm>
    </dsp:sp>
    <dsp:sp modelId="{F18A03B4-C425-4230-B312-876F278861F0}">
      <dsp:nvSpPr>
        <dsp:cNvPr id="0" name=""/>
        <dsp:cNvSpPr/>
      </dsp:nvSpPr>
      <dsp:spPr>
        <a:xfrm>
          <a:off x="3920041" y="1837743"/>
          <a:ext cx="332115" cy="388512"/>
        </a:xfrm>
        <a:prstGeom prst="rightArrow">
          <a:avLst>
            <a:gd name="adj1" fmla="val 60000"/>
            <a:gd name="adj2" fmla="val 50000"/>
          </a:avLst>
        </a:prstGeom>
        <a:gradFill rotWithShape="0">
          <a:gsLst>
            <a:gs pos="0">
              <a:schemeClr val="accent3">
                <a:shade val="90000"/>
                <a:hueOff val="186893"/>
                <a:satOff val="-4005"/>
                <a:lumOff val="20541"/>
                <a:alphaOff val="0"/>
                <a:shade val="51000"/>
                <a:satMod val="130000"/>
              </a:schemeClr>
            </a:gs>
            <a:gs pos="80000">
              <a:schemeClr val="accent3">
                <a:shade val="90000"/>
                <a:hueOff val="186893"/>
                <a:satOff val="-4005"/>
                <a:lumOff val="20541"/>
                <a:alphaOff val="0"/>
                <a:shade val="93000"/>
                <a:satMod val="130000"/>
              </a:schemeClr>
            </a:gs>
            <a:gs pos="100000">
              <a:schemeClr val="accent3">
                <a:shade val="90000"/>
                <a:hueOff val="186893"/>
                <a:satOff val="-4005"/>
                <a:lumOff val="205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CA" sz="1700" kern="1200"/>
        </a:p>
      </dsp:txBody>
      <dsp:txXfrm>
        <a:off x="3920041" y="1915445"/>
        <a:ext cx="232481" cy="233108"/>
      </dsp:txXfrm>
    </dsp:sp>
    <dsp:sp modelId="{92BAA134-D63D-4403-A29B-F83EEFDBA6E4}">
      <dsp:nvSpPr>
        <dsp:cNvPr id="0" name=""/>
        <dsp:cNvSpPr/>
      </dsp:nvSpPr>
      <dsp:spPr>
        <a:xfrm>
          <a:off x="4390016" y="563328"/>
          <a:ext cx="1566583" cy="2937343"/>
        </a:xfrm>
        <a:prstGeom prst="roundRect">
          <a:avLst>
            <a:gd name="adj" fmla="val 10000"/>
          </a:avLst>
        </a:prstGeom>
        <a:gradFill rotWithShape="0">
          <a:gsLst>
            <a:gs pos="0">
              <a:schemeClr val="accent3">
                <a:shade val="50000"/>
                <a:hueOff val="267556"/>
                <a:satOff val="-4269"/>
                <a:lumOff val="41107"/>
                <a:alphaOff val="0"/>
                <a:shade val="51000"/>
                <a:satMod val="130000"/>
              </a:schemeClr>
            </a:gs>
            <a:gs pos="80000">
              <a:schemeClr val="accent3">
                <a:shade val="50000"/>
                <a:hueOff val="267556"/>
                <a:satOff val="-4269"/>
                <a:lumOff val="41107"/>
                <a:alphaOff val="0"/>
                <a:shade val="93000"/>
                <a:satMod val="130000"/>
              </a:schemeClr>
            </a:gs>
            <a:gs pos="100000">
              <a:schemeClr val="accent3">
                <a:shade val="50000"/>
                <a:hueOff val="267556"/>
                <a:satOff val="-4269"/>
                <a:lumOff val="411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Lôi cuốn khách hàng, tạo nhu cầu</a:t>
          </a:r>
        </a:p>
      </dsp:txBody>
      <dsp:txXfrm>
        <a:off x="4435900" y="609212"/>
        <a:ext cx="1474815" cy="2845575"/>
      </dsp:txXfrm>
    </dsp:sp>
    <dsp:sp modelId="{F2EFB79D-A1D9-4E89-862B-420C67992869}">
      <dsp:nvSpPr>
        <dsp:cNvPr id="0" name=""/>
        <dsp:cNvSpPr/>
      </dsp:nvSpPr>
      <dsp:spPr>
        <a:xfrm>
          <a:off x="6113258" y="1837743"/>
          <a:ext cx="332115" cy="388512"/>
        </a:xfrm>
        <a:prstGeom prst="rightArrow">
          <a:avLst>
            <a:gd name="adj1" fmla="val 60000"/>
            <a:gd name="adj2" fmla="val 50000"/>
          </a:avLst>
        </a:prstGeom>
        <a:gradFill rotWithShape="0">
          <a:gsLst>
            <a:gs pos="0">
              <a:schemeClr val="accent3">
                <a:shade val="90000"/>
                <a:hueOff val="186893"/>
                <a:satOff val="-4005"/>
                <a:lumOff val="20541"/>
                <a:alphaOff val="0"/>
                <a:shade val="51000"/>
                <a:satMod val="130000"/>
              </a:schemeClr>
            </a:gs>
            <a:gs pos="80000">
              <a:schemeClr val="accent3">
                <a:shade val="90000"/>
                <a:hueOff val="186893"/>
                <a:satOff val="-4005"/>
                <a:lumOff val="20541"/>
                <a:alphaOff val="0"/>
                <a:shade val="93000"/>
                <a:satMod val="130000"/>
              </a:schemeClr>
            </a:gs>
            <a:gs pos="100000">
              <a:schemeClr val="accent3">
                <a:shade val="90000"/>
                <a:hueOff val="186893"/>
                <a:satOff val="-4005"/>
                <a:lumOff val="205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CA" sz="1700" kern="1200"/>
        </a:p>
      </dsp:txBody>
      <dsp:txXfrm>
        <a:off x="6113258" y="1915445"/>
        <a:ext cx="232481" cy="233108"/>
      </dsp:txXfrm>
    </dsp:sp>
    <dsp:sp modelId="{91E6FB1D-0B0E-47FA-853D-E194FE5A17FA}">
      <dsp:nvSpPr>
        <dsp:cNvPr id="0" name=""/>
        <dsp:cNvSpPr/>
      </dsp:nvSpPr>
      <dsp:spPr>
        <a:xfrm>
          <a:off x="6583233" y="563328"/>
          <a:ext cx="1566583" cy="2937343"/>
        </a:xfrm>
        <a:prstGeom prst="roundRect">
          <a:avLst>
            <a:gd name="adj" fmla="val 10000"/>
          </a:avLst>
        </a:prstGeom>
        <a:gradFill rotWithShape="0">
          <a:gsLst>
            <a:gs pos="0">
              <a:schemeClr val="accent3">
                <a:shade val="50000"/>
                <a:hueOff val="133778"/>
                <a:satOff val="-2135"/>
                <a:lumOff val="20553"/>
                <a:alphaOff val="0"/>
                <a:shade val="51000"/>
                <a:satMod val="130000"/>
              </a:schemeClr>
            </a:gs>
            <a:gs pos="80000">
              <a:schemeClr val="accent3">
                <a:shade val="50000"/>
                <a:hueOff val="133778"/>
                <a:satOff val="-2135"/>
                <a:lumOff val="20553"/>
                <a:alphaOff val="0"/>
                <a:shade val="93000"/>
                <a:satMod val="130000"/>
              </a:schemeClr>
            </a:gs>
            <a:gs pos="100000">
              <a:schemeClr val="accent3">
                <a:shade val="50000"/>
                <a:hueOff val="133778"/>
                <a:satOff val="-2135"/>
                <a:lumOff val="205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Thực hiện mua hàng, chiếm lĩnh đối tượng</a:t>
          </a:r>
        </a:p>
      </dsp:txBody>
      <dsp:txXfrm>
        <a:off x="6629117" y="609212"/>
        <a:ext cx="1474815" cy="28455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28427-5DF8-483C-8B55-433FDA49998A}">
      <dsp:nvSpPr>
        <dsp:cNvPr id="0" name=""/>
        <dsp:cNvSpPr/>
      </dsp:nvSpPr>
      <dsp:spPr>
        <a:xfrm>
          <a:off x="0" y="211281"/>
          <a:ext cx="200025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r" defTabSz="1244600">
            <a:lnSpc>
              <a:spcPct val="90000"/>
            </a:lnSpc>
            <a:spcBef>
              <a:spcPct val="0"/>
            </a:spcBef>
            <a:spcAft>
              <a:spcPct val="35000"/>
            </a:spcAft>
          </a:pPr>
          <a:r>
            <a:rPr lang="en-US" sz="2800" kern="1200" smtClean="0">
              <a:solidFill>
                <a:schemeClr val="bg2"/>
              </a:solidFill>
            </a:rPr>
            <a:t>Ám thị trực tiếp</a:t>
          </a:r>
          <a:endParaRPr lang="en-CA" sz="2800" kern="1200">
            <a:solidFill>
              <a:schemeClr val="bg2"/>
            </a:solidFill>
          </a:endParaRPr>
        </a:p>
      </dsp:txBody>
      <dsp:txXfrm>
        <a:off x="0" y="211281"/>
        <a:ext cx="2000250" cy="1287000"/>
      </dsp:txXfrm>
    </dsp:sp>
    <dsp:sp modelId="{1DB9485D-B74E-4BBD-8837-F70E4B37D07B}">
      <dsp:nvSpPr>
        <dsp:cNvPr id="0" name=""/>
        <dsp:cNvSpPr/>
      </dsp:nvSpPr>
      <dsp:spPr>
        <a:xfrm>
          <a:off x="2000249" y="150953"/>
          <a:ext cx="400050" cy="1407656"/>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6B01A-355C-4049-8EA2-04D678ABDCF9}">
      <dsp:nvSpPr>
        <dsp:cNvPr id="0" name=""/>
        <dsp:cNvSpPr/>
      </dsp:nvSpPr>
      <dsp:spPr>
        <a:xfrm>
          <a:off x="2560319" y="150953"/>
          <a:ext cx="5440680" cy="14076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Xu hướng theo số đông</a:t>
          </a:r>
          <a:endParaRPr lang="en-CA" sz="2800" kern="1200"/>
        </a:p>
        <a:p>
          <a:pPr marL="285750" lvl="1" indent="-285750" algn="l" defTabSz="1244600">
            <a:lnSpc>
              <a:spcPct val="90000"/>
            </a:lnSpc>
            <a:spcBef>
              <a:spcPct val="0"/>
            </a:spcBef>
            <a:spcAft>
              <a:spcPct val="15000"/>
            </a:spcAft>
            <a:buChar char="••"/>
          </a:pPr>
          <a:r>
            <a:rPr lang="en-US" sz="2800" kern="1200" smtClean="0"/>
            <a:t>Lượt thích, bình luật và chia sẽ cao</a:t>
          </a:r>
          <a:endParaRPr lang="en-CA" sz="2800" kern="1200"/>
        </a:p>
      </dsp:txBody>
      <dsp:txXfrm>
        <a:off x="2560319" y="150953"/>
        <a:ext cx="5440680" cy="1407656"/>
      </dsp:txXfrm>
    </dsp:sp>
    <dsp:sp modelId="{6AA37A11-0D4C-41A7-8CAA-D9F014C0A306}">
      <dsp:nvSpPr>
        <dsp:cNvPr id="0" name=""/>
        <dsp:cNvSpPr/>
      </dsp:nvSpPr>
      <dsp:spPr>
        <a:xfrm>
          <a:off x="0" y="1792609"/>
          <a:ext cx="2000250"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lvl="0" algn="r" defTabSz="1244600">
            <a:lnSpc>
              <a:spcPct val="90000"/>
            </a:lnSpc>
            <a:spcBef>
              <a:spcPct val="0"/>
            </a:spcBef>
            <a:spcAft>
              <a:spcPct val="35000"/>
            </a:spcAft>
          </a:pPr>
          <a:r>
            <a:rPr lang="en-US" sz="2800" kern="1200" smtClean="0">
              <a:solidFill>
                <a:schemeClr val="bg2"/>
              </a:solidFill>
            </a:rPr>
            <a:t>Ám thị gián tiếp</a:t>
          </a:r>
          <a:endParaRPr lang="en-CA" sz="2800" kern="1200">
            <a:solidFill>
              <a:schemeClr val="bg2"/>
            </a:solidFill>
          </a:endParaRPr>
        </a:p>
      </dsp:txBody>
      <dsp:txXfrm>
        <a:off x="0" y="1792609"/>
        <a:ext cx="2000250" cy="1287000"/>
      </dsp:txXfrm>
    </dsp:sp>
    <dsp:sp modelId="{6B879851-D1D7-44D7-A85D-2964349A38C1}">
      <dsp:nvSpPr>
        <dsp:cNvPr id="0" name=""/>
        <dsp:cNvSpPr/>
      </dsp:nvSpPr>
      <dsp:spPr>
        <a:xfrm>
          <a:off x="2000249" y="1792609"/>
          <a:ext cx="400050" cy="1287000"/>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186F4-62AB-4914-9411-F4486F3E9189}">
      <dsp:nvSpPr>
        <dsp:cNvPr id="0" name=""/>
        <dsp:cNvSpPr/>
      </dsp:nvSpPr>
      <dsp:spPr>
        <a:xfrm>
          <a:off x="2560319" y="1792609"/>
          <a:ext cx="5440680" cy="12870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Người truyền tin</a:t>
          </a:r>
          <a:endParaRPr lang="en-CA" sz="2800" kern="1200"/>
        </a:p>
        <a:p>
          <a:pPr marL="285750" lvl="1" indent="-285750" algn="l" defTabSz="1244600">
            <a:lnSpc>
              <a:spcPct val="90000"/>
            </a:lnSpc>
            <a:spcBef>
              <a:spcPct val="0"/>
            </a:spcBef>
            <a:spcAft>
              <a:spcPct val="15000"/>
            </a:spcAft>
            <a:buChar char="••"/>
          </a:pPr>
          <a:r>
            <a:rPr lang="en-US" sz="2800" kern="1200" smtClean="0"/>
            <a:t>Có địa vị, nổi tiếng, danh vọng</a:t>
          </a:r>
          <a:endParaRPr lang="en-CA" sz="2800" kern="1200"/>
        </a:p>
      </dsp:txBody>
      <dsp:txXfrm>
        <a:off x="2560319" y="1792609"/>
        <a:ext cx="5440680" cy="1287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9747D-1EB8-45D3-B1BB-E7865E356E86}">
      <dsp:nvSpPr>
        <dsp:cNvPr id="0" name=""/>
        <dsp:cNvSpPr/>
      </dsp:nvSpPr>
      <dsp:spPr>
        <a:xfrm>
          <a:off x="0" y="925"/>
          <a:ext cx="3886200" cy="1295434"/>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Nội dung hấp dẫn</a:t>
          </a:r>
          <a:endParaRPr lang="en-CA" sz="2800" kern="1200"/>
        </a:p>
      </dsp:txBody>
      <dsp:txXfrm>
        <a:off x="63238" y="64163"/>
        <a:ext cx="3759724" cy="1168958"/>
      </dsp:txXfrm>
    </dsp:sp>
    <dsp:sp modelId="{2AA1B721-19C7-4AC7-A58D-D00319A03EF4}">
      <dsp:nvSpPr>
        <dsp:cNvPr id="0" name=""/>
        <dsp:cNvSpPr/>
      </dsp:nvSpPr>
      <dsp:spPr>
        <a:xfrm>
          <a:off x="0" y="1310464"/>
          <a:ext cx="3886200" cy="1295434"/>
        </a:xfrm>
        <a:prstGeom prst="roundRect">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Ngôn ngữ đơn giản dễ hiểu</a:t>
          </a:r>
          <a:endParaRPr lang="en-CA" sz="2800" kern="1200"/>
        </a:p>
      </dsp:txBody>
      <dsp:txXfrm>
        <a:off x="63238" y="1373702"/>
        <a:ext cx="3759724" cy="1168958"/>
      </dsp:txXfrm>
    </dsp:sp>
    <dsp:sp modelId="{A2BC8CA2-400B-4D3E-B25E-24BF08DE745F}">
      <dsp:nvSpPr>
        <dsp:cNvPr id="0" name=""/>
        <dsp:cNvSpPr/>
      </dsp:nvSpPr>
      <dsp:spPr>
        <a:xfrm>
          <a:off x="0" y="2620003"/>
          <a:ext cx="3886200" cy="1295434"/>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Nội dung mà khách hàng có thể “chia sẻ được”</a:t>
          </a:r>
          <a:endParaRPr lang="en-CA" sz="2800" kern="1200"/>
        </a:p>
      </dsp:txBody>
      <dsp:txXfrm>
        <a:off x="63238" y="2683241"/>
        <a:ext cx="3759724" cy="116895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9747D-1EB8-45D3-B1BB-E7865E356E86}">
      <dsp:nvSpPr>
        <dsp:cNvPr id="0" name=""/>
        <dsp:cNvSpPr/>
      </dsp:nvSpPr>
      <dsp:spPr>
        <a:xfrm>
          <a:off x="0" y="7701"/>
          <a:ext cx="3886200" cy="11793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Khung giờ quảng cáo</a:t>
          </a:r>
          <a:endParaRPr lang="en-CA" sz="2800" kern="1200"/>
        </a:p>
      </dsp:txBody>
      <dsp:txXfrm>
        <a:off x="57572" y="65273"/>
        <a:ext cx="3771056" cy="1064216"/>
      </dsp:txXfrm>
    </dsp:sp>
    <dsp:sp modelId="{1693DBC7-C7D6-483C-B15A-BC2DCA1051CD}">
      <dsp:nvSpPr>
        <dsp:cNvPr id="0" name=""/>
        <dsp:cNvSpPr/>
      </dsp:nvSpPr>
      <dsp:spPr>
        <a:xfrm>
          <a:off x="0" y="1368501"/>
          <a:ext cx="3886200" cy="1179360"/>
        </a:xfrm>
        <a:prstGeom prst="round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Lặp lại quảng cáo</a:t>
          </a:r>
          <a:endParaRPr lang="en-CA" sz="2800" kern="1200"/>
        </a:p>
      </dsp:txBody>
      <dsp:txXfrm>
        <a:off x="57572" y="1426073"/>
        <a:ext cx="3771056" cy="1064216"/>
      </dsp:txXfrm>
    </dsp:sp>
    <dsp:sp modelId="{ADECE408-498D-446F-9D86-0C89F24311CE}">
      <dsp:nvSpPr>
        <dsp:cNvPr id="0" name=""/>
        <dsp:cNvSpPr/>
      </dsp:nvSpPr>
      <dsp:spPr>
        <a:xfrm>
          <a:off x="0" y="2729301"/>
          <a:ext cx="3886200" cy="117936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Lựa chọn người có ảnh hưởng</a:t>
          </a:r>
          <a:endParaRPr lang="en-CA" sz="2800" kern="1200"/>
        </a:p>
      </dsp:txBody>
      <dsp:txXfrm>
        <a:off x="57572" y="2786873"/>
        <a:ext cx="3771056" cy="1064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CC483-ACCC-4BAC-8F1D-4AF2AEE31B38}">
      <dsp:nvSpPr>
        <dsp:cNvPr id="0" name=""/>
        <dsp:cNvSpPr/>
      </dsp:nvSpPr>
      <dsp:spPr>
        <a:xfrm>
          <a:off x="0" y="0"/>
          <a:ext cx="7924800" cy="1197768"/>
        </a:xfrm>
        <a:prstGeom prst="rect">
          <a:avLst/>
        </a:prstGeom>
        <a:solidFill>
          <a:schemeClr val="accent4">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smtClean="0"/>
            <a:t>Tổng quan về Facebook</a:t>
          </a:r>
          <a:endParaRPr lang="en-CA" sz="3600" b="1" kern="1200"/>
        </a:p>
      </dsp:txBody>
      <dsp:txXfrm>
        <a:off x="0" y="0"/>
        <a:ext cx="7924800" cy="1197768"/>
      </dsp:txXfrm>
    </dsp:sp>
    <dsp:sp modelId="{12FAC652-4D0E-42D4-BBF8-4CBB20DDA145}">
      <dsp:nvSpPr>
        <dsp:cNvPr id="0" name=""/>
        <dsp:cNvSpPr/>
      </dsp:nvSpPr>
      <dsp:spPr>
        <a:xfrm>
          <a:off x="3869" y="1197768"/>
          <a:ext cx="2639020" cy="251531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Là mạng xã hội hàng đầu thế giới</a:t>
          </a:r>
          <a:endParaRPr lang="en-CA" sz="2800" kern="1200"/>
        </a:p>
      </dsp:txBody>
      <dsp:txXfrm>
        <a:off x="3869" y="1197768"/>
        <a:ext cx="2639020" cy="2515314"/>
      </dsp:txXfrm>
    </dsp:sp>
    <dsp:sp modelId="{AA6F414F-BCDF-4478-8156-BBDBE53B7B9B}">
      <dsp:nvSpPr>
        <dsp:cNvPr id="0" name=""/>
        <dsp:cNvSpPr/>
      </dsp:nvSpPr>
      <dsp:spPr>
        <a:xfrm>
          <a:off x="2642889" y="1197768"/>
          <a:ext cx="2639020" cy="2515314"/>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Có khoảng 3 tỷ người dùng</a:t>
          </a:r>
          <a:endParaRPr lang="en-CA" sz="2800" kern="1200"/>
        </a:p>
      </dsp:txBody>
      <dsp:txXfrm>
        <a:off x="2642889" y="1197768"/>
        <a:ext cx="2639020" cy="2515314"/>
      </dsp:txXfrm>
    </dsp:sp>
    <dsp:sp modelId="{D40F32D5-E7AA-4EAE-A5F3-ADCB33B882E3}">
      <dsp:nvSpPr>
        <dsp:cNvPr id="0" name=""/>
        <dsp:cNvSpPr/>
      </dsp:nvSpPr>
      <dsp:spPr>
        <a:xfrm>
          <a:off x="5281910" y="1197768"/>
          <a:ext cx="2639020" cy="2515314"/>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Chức năng: kết nối bạn bè, trò chuyện, chia sẻ cảm xúc và kinh doanh</a:t>
          </a:r>
          <a:endParaRPr lang="en-CA" sz="2800" kern="1200"/>
        </a:p>
      </dsp:txBody>
      <dsp:txXfrm>
        <a:off x="5281910" y="1197768"/>
        <a:ext cx="2639020" cy="2515314"/>
      </dsp:txXfrm>
    </dsp:sp>
    <dsp:sp modelId="{8550F5C3-4089-4631-9006-35B6E5025126}">
      <dsp:nvSpPr>
        <dsp:cNvPr id="0" name=""/>
        <dsp:cNvSpPr/>
      </dsp:nvSpPr>
      <dsp:spPr>
        <a:xfrm>
          <a:off x="0" y="3713083"/>
          <a:ext cx="7924800" cy="279479"/>
        </a:xfrm>
        <a:prstGeom prst="rect">
          <a:avLst/>
        </a:prstGeom>
        <a:solidFill>
          <a:schemeClr val="accent4">
            <a:shade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DD68B-78E8-4068-B536-C02F38904779}">
      <dsp:nvSpPr>
        <dsp:cNvPr id="0" name=""/>
        <dsp:cNvSpPr/>
      </dsp:nvSpPr>
      <dsp:spPr>
        <a:xfrm>
          <a:off x="0" y="7701"/>
          <a:ext cx="3886200" cy="11793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Có kế hoạch chi tiêu</a:t>
          </a:r>
          <a:endParaRPr lang="en-CA" sz="2800" kern="1200"/>
        </a:p>
      </dsp:txBody>
      <dsp:txXfrm>
        <a:off x="57572" y="65273"/>
        <a:ext cx="3771056" cy="1064216"/>
      </dsp:txXfrm>
    </dsp:sp>
    <dsp:sp modelId="{DA6CA38E-0E89-4609-B114-54C47D3AF713}">
      <dsp:nvSpPr>
        <dsp:cNvPr id="0" name=""/>
        <dsp:cNvSpPr/>
      </dsp:nvSpPr>
      <dsp:spPr>
        <a:xfrm>
          <a:off x="0" y="1368501"/>
          <a:ext cx="3886200" cy="1179360"/>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Chọn lọc nhóm, bạn</a:t>
          </a:r>
          <a:endParaRPr lang="en-CA" sz="2800" kern="1200"/>
        </a:p>
      </dsp:txBody>
      <dsp:txXfrm>
        <a:off x="57572" y="1426073"/>
        <a:ext cx="3771056" cy="1064216"/>
      </dsp:txXfrm>
    </dsp:sp>
    <dsp:sp modelId="{50148E31-A73A-4E50-8B3E-385E8D6D8660}">
      <dsp:nvSpPr>
        <dsp:cNvPr id="0" name=""/>
        <dsp:cNvSpPr/>
      </dsp:nvSpPr>
      <dsp:spPr>
        <a:xfrm>
          <a:off x="0" y="2729301"/>
          <a:ext cx="3886200" cy="1179360"/>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Bỏ bớt các thông tin sở thích không cần thiết</a:t>
          </a:r>
          <a:endParaRPr lang="en-CA" sz="2800" kern="1200"/>
        </a:p>
      </dsp:txBody>
      <dsp:txXfrm>
        <a:off x="57572" y="2786873"/>
        <a:ext cx="3771056" cy="10642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DD68B-78E8-4068-B536-C02F38904779}">
      <dsp:nvSpPr>
        <dsp:cNvPr id="0" name=""/>
        <dsp:cNvSpPr/>
      </dsp:nvSpPr>
      <dsp:spPr>
        <a:xfrm>
          <a:off x="0" y="7701"/>
          <a:ext cx="3886200" cy="117936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Hạn chế vào trang có chữ “Được tài trợ”</a:t>
          </a:r>
          <a:endParaRPr lang="en-CA" sz="2800" kern="1200"/>
        </a:p>
      </dsp:txBody>
      <dsp:txXfrm>
        <a:off x="57572" y="65273"/>
        <a:ext cx="3771056" cy="1064216"/>
      </dsp:txXfrm>
    </dsp:sp>
    <dsp:sp modelId="{2ACC33B3-EBDA-428E-BBC6-297D6E3725EB}">
      <dsp:nvSpPr>
        <dsp:cNvPr id="0" name=""/>
        <dsp:cNvSpPr/>
      </dsp:nvSpPr>
      <dsp:spPr>
        <a:xfrm>
          <a:off x="0" y="1368501"/>
          <a:ext cx="3886200" cy="1179360"/>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Bỏ theo dõi các trang bán hàng không cần</a:t>
          </a:r>
        </a:p>
      </dsp:txBody>
      <dsp:txXfrm>
        <a:off x="57572" y="1426073"/>
        <a:ext cx="3771056" cy="1064216"/>
      </dsp:txXfrm>
    </dsp:sp>
    <dsp:sp modelId="{BA5B9931-5362-4ECC-BAFD-006128247F01}">
      <dsp:nvSpPr>
        <dsp:cNvPr id="0" name=""/>
        <dsp:cNvSpPr/>
      </dsp:nvSpPr>
      <dsp:spPr>
        <a:xfrm>
          <a:off x="0" y="2729301"/>
          <a:ext cx="3886200" cy="1179360"/>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Kiểm tra bảo mật thông tin cá nhân</a:t>
          </a:r>
        </a:p>
      </dsp:txBody>
      <dsp:txXfrm>
        <a:off x="57572" y="2786873"/>
        <a:ext cx="3771056" cy="1064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3AA93-E5C2-4AB6-A231-1F268E78AC7F}">
      <dsp:nvSpPr>
        <dsp:cNvPr id="0" name=""/>
        <dsp:cNvSpPr/>
      </dsp:nvSpPr>
      <dsp:spPr>
        <a:xfrm rot="5400000">
          <a:off x="-217661" y="218421"/>
          <a:ext cx="1451074" cy="10157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smtClean="0"/>
            <a:t>2004</a:t>
          </a:r>
          <a:endParaRPr lang="en-CA" sz="2800" kern="1200"/>
        </a:p>
      </dsp:txBody>
      <dsp:txXfrm rot="-5400000">
        <a:off x="1" y="508636"/>
        <a:ext cx="1015751" cy="435323"/>
      </dsp:txXfrm>
    </dsp:sp>
    <dsp:sp modelId="{4A34D84F-B39B-47E4-AC3D-3038CA6F2CDD}">
      <dsp:nvSpPr>
        <dsp:cNvPr id="0" name=""/>
        <dsp:cNvSpPr/>
      </dsp:nvSpPr>
      <dsp:spPr>
        <a:xfrm rot="5400000">
          <a:off x="4036776" y="-3020264"/>
          <a:ext cx="943198" cy="698524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TheFacebook ra đời sau đó đổi thành Facebook</a:t>
          </a:r>
          <a:endParaRPr lang="en-CA" sz="2800" kern="1200"/>
        </a:p>
      </dsp:txBody>
      <dsp:txXfrm rot="-5400000">
        <a:off x="1015752" y="46803"/>
        <a:ext cx="6939205" cy="851112"/>
      </dsp:txXfrm>
    </dsp:sp>
    <dsp:sp modelId="{1BA162BA-26E0-4F7E-82DE-552614DE9822}">
      <dsp:nvSpPr>
        <dsp:cNvPr id="0" name=""/>
        <dsp:cNvSpPr/>
      </dsp:nvSpPr>
      <dsp:spPr>
        <a:xfrm rot="5400000">
          <a:off x="-217661" y="1473324"/>
          <a:ext cx="1451074" cy="10157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smtClean="0"/>
            <a:t>2009</a:t>
          </a:r>
          <a:endParaRPr lang="en-CA" sz="2800" kern="1200"/>
        </a:p>
      </dsp:txBody>
      <dsp:txXfrm rot="-5400000">
        <a:off x="1" y="1763539"/>
        <a:ext cx="1015751" cy="435323"/>
      </dsp:txXfrm>
    </dsp:sp>
    <dsp:sp modelId="{D8B13F7B-CFC9-43CE-8325-DDD4FE48ADF7}">
      <dsp:nvSpPr>
        <dsp:cNvPr id="0" name=""/>
        <dsp:cNvSpPr/>
      </dsp:nvSpPr>
      <dsp:spPr>
        <a:xfrm rot="5400000">
          <a:off x="4036776" y="-1765362"/>
          <a:ext cx="943198" cy="698524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Facebook có mặt tại Việt Nam</a:t>
          </a:r>
          <a:endParaRPr lang="en-CA" sz="2800" kern="1200"/>
        </a:p>
      </dsp:txBody>
      <dsp:txXfrm rot="-5400000">
        <a:off x="1015752" y="1301705"/>
        <a:ext cx="6939205" cy="851112"/>
      </dsp:txXfrm>
    </dsp:sp>
    <dsp:sp modelId="{58A2B622-47DB-458F-AB54-20CD65EEA512}">
      <dsp:nvSpPr>
        <dsp:cNvPr id="0" name=""/>
        <dsp:cNvSpPr/>
      </dsp:nvSpPr>
      <dsp:spPr>
        <a:xfrm rot="5400000">
          <a:off x="-217661" y="2728226"/>
          <a:ext cx="1451074" cy="101575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smtClean="0"/>
            <a:t>2010</a:t>
          </a:r>
          <a:endParaRPr lang="en-CA" sz="2800" kern="1200"/>
        </a:p>
      </dsp:txBody>
      <dsp:txXfrm rot="-5400000">
        <a:off x="1" y="3018441"/>
        <a:ext cx="1015751" cy="435323"/>
      </dsp:txXfrm>
    </dsp:sp>
    <dsp:sp modelId="{B6421EFD-9F3A-4DB2-9396-78B42EC26C45}">
      <dsp:nvSpPr>
        <dsp:cNvPr id="0" name=""/>
        <dsp:cNvSpPr/>
      </dsp:nvSpPr>
      <dsp:spPr>
        <a:xfrm rot="5400000">
          <a:off x="4036776" y="-510459"/>
          <a:ext cx="943198" cy="698524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Đạt mốc 1 tỷ lượt truy cập mỗi tháng</a:t>
          </a:r>
          <a:endParaRPr lang="en-CA" sz="2800" kern="1200"/>
        </a:p>
      </dsp:txBody>
      <dsp:txXfrm rot="-5400000">
        <a:off x="1015752" y="2556608"/>
        <a:ext cx="6939205" cy="851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DC432-8837-406C-947E-C6A20BFEFC68}">
      <dsp:nvSpPr>
        <dsp:cNvPr id="0" name=""/>
        <dsp:cNvSpPr/>
      </dsp:nvSpPr>
      <dsp:spPr>
        <a:xfrm>
          <a:off x="0" y="195898"/>
          <a:ext cx="5291328" cy="379666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0E9408-944F-49B5-A028-A4C65F7EF6A2}">
      <dsp:nvSpPr>
        <dsp:cNvPr id="0" name=""/>
        <dsp:cNvSpPr/>
      </dsp:nvSpPr>
      <dsp:spPr>
        <a:xfrm>
          <a:off x="5562607" y="152403"/>
          <a:ext cx="2139867" cy="372330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Chia sẻ cảm xúc</a:t>
          </a:r>
          <a:endParaRPr lang="en-CA" sz="2800" kern="1200"/>
        </a:p>
        <a:p>
          <a:pPr marL="285750" lvl="1" indent="-285750" algn="l" defTabSz="1244600">
            <a:lnSpc>
              <a:spcPct val="90000"/>
            </a:lnSpc>
            <a:spcBef>
              <a:spcPct val="0"/>
            </a:spcBef>
            <a:spcAft>
              <a:spcPct val="15000"/>
            </a:spcAft>
            <a:buChar char="••"/>
          </a:pPr>
          <a:r>
            <a:rPr lang="en-US" sz="2800" kern="1200" smtClean="0"/>
            <a:t>Truyền tải thông tin</a:t>
          </a:r>
          <a:endParaRPr lang="en-CA" sz="2800" kern="1200"/>
        </a:p>
        <a:p>
          <a:pPr marL="285750" lvl="1" indent="-285750" algn="l" defTabSz="1244600">
            <a:lnSpc>
              <a:spcPct val="90000"/>
            </a:lnSpc>
            <a:spcBef>
              <a:spcPct val="0"/>
            </a:spcBef>
            <a:spcAft>
              <a:spcPct val="15000"/>
            </a:spcAft>
            <a:buChar char="••"/>
          </a:pPr>
          <a:r>
            <a:rPr lang="en-US" sz="2800" kern="1200" smtClean="0"/>
            <a:t>Hình ảnh, video</a:t>
          </a:r>
          <a:endParaRPr lang="en-CA" sz="2800" kern="1200"/>
        </a:p>
      </dsp:txBody>
      <dsp:txXfrm>
        <a:off x="5625282" y="215078"/>
        <a:ext cx="2014517" cy="3597959"/>
      </dsp:txXfrm>
    </dsp:sp>
    <dsp:sp modelId="{D2027B7C-8DB7-4A3C-9757-FF60AC73D0A6}">
      <dsp:nvSpPr>
        <dsp:cNvPr id="0" name=""/>
        <dsp:cNvSpPr/>
      </dsp:nvSpPr>
      <dsp:spPr>
        <a:xfrm>
          <a:off x="650529" y="0"/>
          <a:ext cx="3572397" cy="52121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Trạng Thái</a:t>
          </a:r>
          <a:endParaRPr lang="en-CA" sz="2800" kern="1200"/>
        </a:p>
      </dsp:txBody>
      <dsp:txXfrm>
        <a:off x="650529" y="0"/>
        <a:ext cx="3572397" cy="5212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DC432-8837-406C-947E-C6A20BFEFC68}">
      <dsp:nvSpPr>
        <dsp:cNvPr id="0" name=""/>
        <dsp:cNvSpPr/>
      </dsp:nvSpPr>
      <dsp:spPr>
        <a:xfrm>
          <a:off x="0" y="457199"/>
          <a:ext cx="5337594" cy="348401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0E9408-944F-49B5-A028-A4C65F7EF6A2}">
      <dsp:nvSpPr>
        <dsp:cNvPr id="0" name=""/>
        <dsp:cNvSpPr/>
      </dsp:nvSpPr>
      <dsp:spPr>
        <a:xfrm>
          <a:off x="5486397" y="457193"/>
          <a:ext cx="2225264" cy="34364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Thể hiện cảm xúc</a:t>
          </a:r>
          <a:endParaRPr lang="en-CA" sz="2800" kern="1200"/>
        </a:p>
        <a:p>
          <a:pPr marL="285750" lvl="1" indent="-285750" algn="l" defTabSz="1244600">
            <a:lnSpc>
              <a:spcPct val="90000"/>
            </a:lnSpc>
            <a:spcBef>
              <a:spcPct val="0"/>
            </a:spcBef>
            <a:spcAft>
              <a:spcPct val="15000"/>
            </a:spcAft>
            <a:buChar char="••"/>
          </a:pPr>
          <a:r>
            <a:rPr lang="en-US" sz="2800" kern="1200" smtClean="0"/>
            <a:t>Cảm giác được quan tâm</a:t>
          </a:r>
          <a:endParaRPr lang="en-CA" sz="2800" kern="1200"/>
        </a:p>
        <a:p>
          <a:pPr marL="285750" lvl="1" indent="-285750" algn="l" defTabSz="1244600">
            <a:lnSpc>
              <a:spcPct val="90000"/>
            </a:lnSpc>
            <a:spcBef>
              <a:spcPct val="0"/>
            </a:spcBef>
            <a:spcAft>
              <a:spcPct val="15000"/>
            </a:spcAft>
            <a:buChar char="••"/>
          </a:pPr>
          <a:r>
            <a:rPr lang="en-US" sz="2800" kern="1200" smtClean="0"/>
            <a:t>Thước đo lòng tin</a:t>
          </a:r>
          <a:endParaRPr lang="en-CA" sz="2800" kern="1200"/>
        </a:p>
      </dsp:txBody>
      <dsp:txXfrm>
        <a:off x="5551573" y="522369"/>
        <a:ext cx="2094912" cy="3306082"/>
      </dsp:txXfrm>
    </dsp:sp>
    <dsp:sp modelId="{D2027B7C-8DB7-4A3C-9757-FF60AC73D0A6}">
      <dsp:nvSpPr>
        <dsp:cNvPr id="0" name=""/>
        <dsp:cNvSpPr/>
      </dsp:nvSpPr>
      <dsp:spPr>
        <a:xfrm>
          <a:off x="585273" y="76200"/>
          <a:ext cx="3844836" cy="5609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smtClean="0"/>
            <a:t>Bày Tỏ Cảm Xúc</a:t>
          </a:r>
          <a:endParaRPr lang="en-CA" sz="2600" kern="1200"/>
        </a:p>
      </dsp:txBody>
      <dsp:txXfrm>
        <a:off x="585273" y="76200"/>
        <a:ext cx="3844836" cy="560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DC432-8837-406C-947E-C6A20BFEFC68}">
      <dsp:nvSpPr>
        <dsp:cNvPr id="0" name=""/>
        <dsp:cNvSpPr/>
      </dsp:nvSpPr>
      <dsp:spPr>
        <a:xfrm>
          <a:off x="0" y="533384"/>
          <a:ext cx="5408207" cy="341949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0E9408-944F-49B5-A028-A4C65F7EF6A2}">
      <dsp:nvSpPr>
        <dsp:cNvPr id="0" name=""/>
        <dsp:cNvSpPr/>
      </dsp:nvSpPr>
      <dsp:spPr>
        <a:xfrm>
          <a:off x="5562608" y="457207"/>
          <a:ext cx="2267985" cy="34856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Thể hiện ý kiến</a:t>
          </a:r>
          <a:endParaRPr lang="en-CA" sz="2800" kern="1200"/>
        </a:p>
        <a:p>
          <a:pPr marL="285750" lvl="1" indent="-285750" algn="l" defTabSz="1244600">
            <a:lnSpc>
              <a:spcPct val="90000"/>
            </a:lnSpc>
            <a:spcBef>
              <a:spcPct val="0"/>
            </a:spcBef>
            <a:spcAft>
              <a:spcPct val="15000"/>
            </a:spcAft>
            <a:buChar char="••"/>
          </a:pPr>
          <a:r>
            <a:rPr lang="en-US" sz="2800" kern="1200" smtClean="0"/>
            <a:t>Tạo tương tác</a:t>
          </a:r>
          <a:endParaRPr lang="en-CA" sz="2800" kern="1200"/>
        </a:p>
        <a:p>
          <a:pPr marL="285750" lvl="1" indent="-285750" algn="l" defTabSz="1244600">
            <a:lnSpc>
              <a:spcPct val="90000"/>
            </a:lnSpc>
            <a:spcBef>
              <a:spcPct val="0"/>
            </a:spcBef>
            <a:spcAft>
              <a:spcPct val="15000"/>
            </a:spcAft>
            <a:buChar char="••"/>
          </a:pPr>
          <a:r>
            <a:rPr lang="en-US" sz="2800" kern="1200" smtClean="0"/>
            <a:t>Trao đổi thông tin</a:t>
          </a:r>
          <a:endParaRPr lang="en-CA" sz="2800" kern="1200"/>
        </a:p>
        <a:p>
          <a:pPr marL="285750" lvl="1" indent="-285750" algn="l" defTabSz="1244600">
            <a:lnSpc>
              <a:spcPct val="90000"/>
            </a:lnSpc>
            <a:spcBef>
              <a:spcPct val="0"/>
            </a:spcBef>
            <a:spcAft>
              <a:spcPct val="15000"/>
            </a:spcAft>
            <a:buChar char="••"/>
          </a:pPr>
          <a:r>
            <a:rPr lang="en-US" sz="2800" kern="1200" smtClean="0"/>
            <a:t>Hình, video, gif</a:t>
          </a:r>
          <a:endParaRPr lang="en-CA" sz="2800" kern="1200"/>
        </a:p>
      </dsp:txBody>
      <dsp:txXfrm>
        <a:off x="5629035" y="523634"/>
        <a:ext cx="2135131" cy="3352835"/>
      </dsp:txXfrm>
    </dsp:sp>
    <dsp:sp modelId="{D2027B7C-8DB7-4A3C-9757-FF60AC73D0A6}">
      <dsp:nvSpPr>
        <dsp:cNvPr id="0" name=""/>
        <dsp:cNvSpPr/>
      </dsp:nvSpPr>
      <dsp:spPr>
        <a:xfrm>
          <a:off x="504296" y="76203"/>
          <a:ext cx="3894719" cy="5682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Bình Luận</a:t>
          </a:r>
          <a:endParaRPr lang="en-CA" sz="2800" kern="1200"/>
        </a:p>
      </dsp:txBody>
      <dsp:txXfrm>
        <a:off x="504296" y="76203"/>
        <a:ext cx="3894719" cy="5682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DC432-8837-406C-947E-C6A20BFEFC68}">
      <dsp:nvSpPr>
        <dsp:cNvPr id="0" name=""/>
        <dsp:cNvSpPr/>
      </dsp:nvSpPr>
      <dsp:spPr>
        <a:xfrm>
          <a:off x="0" y="610940"/>
          <a:ext cx="4838939" cy="332598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0E9408-944F-49B5-A028-A4C65F7EF6A2}">
      <dsp:nvSpPr>
        <dsp:cNvPr id="0" name=""/>
        <dsp:cNvSpPr/>
      </dsp:nvSpPr>
      <dsp:spPr>
        <a:xfrm>
          <a:off x="4952994" y="533390"/>
          <a:ext cx="2558218" cy="34510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smtClean="0"/>
            <a:t>Chia sẻ trạng thái</a:t>
          </a:r>
          <a:endParaRPr lang="en-CA" sz="2800" kern="1200"/>
        </a:p>
        <a:p>
          <a:pPr marL="285750" lvl="1" indent="-285750" algn="l" defTabSz="1244600">
            <a:lnSpc>
              <a:spcPct val="90000"/>
            </a:lnSpc>
            <a:spcBef>
              <a:spcPct val="0"/>
            </a:spcBef>
            <a:spcAft>
              <a:spcPct val="15000"/>
            </a:spcAft>
            <a:buChar char="••"/>
          </a:pPr>
          <a:r>
            <a:rPr lang="en-US" sz="2800" kern="1200" smtClean="0"/>
            <a:t>Chia sẻ thông tin</a:t>
          </a:r>
          <a:endParaRPr lang="en-CA" sz="2800" kern="1200"/>
        </a:p>
        <a:p>
          <a:pPr marL="285750" lvl="1" indent="-285750" algn="l" defTabSz="1244600">
            <a:lnSpc>
              <a:spcPct val="90000"/>
            </a:lnSpc>
            <a:spcBef>
              <a:spcPct val="0"/>
            </a:spcBef>
            <a:spcAft>
              <a:spcPct val="15000"/>
            </a:spcAft>
            <a:buChar char="••"/>
          </a:pPr>
          <a:r>
            <a:rPr lang="en-US" sz="2800" kern="1200" smtClean="0"/>
            <a:t>Chia sẻ mang tính mở rộng</a:t>
          </a:r>
          <a:endParaRPr lang="en-CA" sz="2800" kern="1200"/>
        </a:p>
      </dsp:txBody>
      <dsp:txXfrm>
        <a:off x="5027922" y="608318"/>
        <a:ext cx="2408362" cy="3301196"/>
      </dsp:txXfrm>
    </dsp:sp>
    <dsp:sp modelId="{D2027B7C-8DB7-4A3C-9757-FF60AC73D0A6}">
      <dsp:nvSpPr>
        <dsp:cNvPr id="0" name=""/>
        <dsp:cNvSpPr/>
      </dsp:nvSpPr>
      <dsp:spPr>
        <a:xfrm>
          <a:off x="134172" y="230328"/>
          <a:ext cx="3925416" cy="5727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smtClean="0"/>
            <a:t>Chia Sẻ</a:t>
          </a:r>
          <a:endParaRPr lang="en-CA" sz="2800" kern="1200"/>
        </a:p>
      </dsp:txBody>
      <dsp:txXfrm>
        <a:off x="134172" y="230328"/>
        <a:ext cx="3925416" cy="572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EA785-9A8A-4AB1-9469-E1B1D33521C9}">
      <dsp:nvSpPr>
        <dsp:cNvPr id="0" name=""/>
        <dsp:cNvSpPr/>
      </dsp:nvSpPr>
      <dsp:spPr>
        <a:xfrm>
          <a:off x="0" y="11700"/>
          <a:ext cx="6096000" cy="1029600"/>
        </a:xfrm>
        <a:prstGeom prst="round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Sử dụng người truyền tin uy tín</a:t>
          </a:r>
          <a:endParaRPr lang="en-CA" sz="2800" kern="1200"/>
        </a:p>
      </dsp:txBody>
      <dsp:txXfrm>
        <a:off x="50261" y="61961"/>
        <a:ext cx="5995478" cy="929078"/>
      </dsp:txXfrm>
    </dsp:sp>
    <dsp:sp modelId="{9A7767D1-5DF6-4AFF-885F-F1EA7F6B1C16}">
      <dsp:nvSpPr>
        <dsp:cNvPr id="0" name=""/>
        <dsp:cNvSpPr/>
      </dsp:nvSpPr>
      <dsp:spPr>
        <a:xfrm>
          <a:off x="0" y="1199700"/>
          <a:ext cx="6096000" cy="1029600"/>
        </a:xfrm>
        <a:prstGeom prst="roundRect">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Môi trường quảng cáo phù hợp</a:t>
          </a:r>
          <a:endParaRPr lang="en-CA" sz="2800" kern="1200"/>
        </a:p>
      </dsp:txBody>
      <dsp:txXfrm>
        <a:off x="50261" y="1249961"/>
        <a:ext cx="5995478" cy="929078"/>
      </dsp:txXfrm>
    </dsp:sp>
    <dsp:sp modelId="{D167BCB4-B7BA-4C28-B30D-03AC94D42E6A}">
      <dsp:nvSpPr>
        <dsp:cNvPr id="0" name=""/>
        <dsp:cNvSpPr/>
      </dsp:nvSpPr>
      <dsp:spPr>
        <a:xfrm>
          <a:off x="0" y="2387700"/>
          <a:ext cx="6096000" cy="1029600"/>
        </a:xfrm>
        <a:prstGeom prst="roundRect">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Nhắc lại thông điệp thường xuyên</a:t>
          </a:r>
          <a:endParaRPr lang="en-CA" sz="2800" kern="1200"/>
        </a:p>
      </dsp:txBody>
      <dsp:txXfrm>
        <a:off x="50261" y="2437961"/>
        <a:ext cx="5995478" cy="929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EA785-9A8A-4AB1-9469-E1B1D33521C9}">
      <dsp:nvSpPr>
        <dsp:cNvPr id="0" name=""/>
        <dsp:cNvSpPr/>
      </dsp:nvSpPr>
      <dsp:spPr>
        <a:xfrm>
          <a:off x="0" y="404099"/>
          <a:ext cx="6096000" cy="12168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Nắm được nhu cầu người nghe</a:t>
          </a:r>
          <a:endParaRPr lang="en-CA" sz="2800" kern="1200"/>
        </a:p>
      </dsp:txBody>
      <dsp:txXfrm>
        <a:off x="59399" y="463498"/>
        <a:ext cx="5977202" cy="1098002"/>
      </dsp:txXfrm>
    </dsp:sp>
    <dsp:sp modelId="{9A7767D1-5DF6-4AFF-885F-F1EA7F6B1C16}">
      <dsp:nvSpPr>
        <dsp:cNvPr id="0" name=""/>
        <dsp:cNvSpPr/>
      </dsp:nvSpPr>
      <dsp:spPr>
        <a:xfrm>
          <a:off x="0" y="1808100"/>
          <a:ext cx="6096000" cy="121680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Nội dung truyền đạt</a:t>
          </a:r>
          <a:endParaRPr lang="en-CA" sz="2800" kern="1200"/>
        </a:p>
      </dsp:txBody>
      <dsp:txXfrm>
        <a:off x="59399" y="1867499"/>
        <a:ext cx="5977202" cy="10980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1A2CF5C-14DC-45BD-BCF4-3F32C833E585}" type="datetimeFigureOut">
              <a:rPr lang="en-PH"/>
              <a:pPr>
                <a:defRPr/>
              </a:pPr>
              <a:t>12/12/2017</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PH"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PH"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0F8A1B-7B80-4B15-A91A-CE912A613493}" type="slidenum">
              <a:rPr lang="en-PH"/>
              <a:pPr>
                <a:defRPr/>
              </a:pPr>
              <a:t>‹#›</a:t>
            </a:fld>
            <a:endParaRPr lang="en-PH"/>
          </a:p>
        </p:txBody>
      </p:sp>
    </p:spTree>
    <p:extLst>
      <p:ext uri="{BB962C8B-B14F-4D97-AF65-F5344CB8AC3E}">
        <p14:creationId xmlns:p14="http://schemas.microsoft.com/office/powerpoint/2010/main" val="3389201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hỗ dành sẵn cho Hình ảnh của Bản chiếu 1"/>
          <p:cNvSpPr>
            <a:spLocks noGrp="1" noRot="1" noChangeAspect="1" noTextEdit="1"/>
          </p:cNvSpPr>
          <p:nvPr>
            <p:ph type="sldImg"/>
          </p:nvPr>
        </p:nvSpPr>
        <p:spPr bwMode="auto">
          <a:noFill/>
          <a:ln>
            <a:solidFill>
              <a:srgbClr val="000000"/>
            </a:solidFill>
            <a:miter lim="800000"/>
            <a:headEnd/>
            <a:tailEnd/>
          </a:ln>
        </p:spPr>
      </p:sp>
      <p:sp>
        <p:nvSpPr>
          <p:cNvPr id="17411" name="Chỗ dành sẵn cho Ghi ch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6" name="Chỗ dành sẵn cho Số hiệu Bản chiế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9645ACA-639F-47EE-8F56-D11092510F8F}" type="slidenum">
              <a:rPr lang="en-PH" smtClean="0"/>
              <a:pPr fontAlgn="base">
                <a:spcBef>
                  <a:spcPct val="0"/>
                </a:spcBef>
                <a:spcAft>
                  <a:spcPct val="0"/>
                </a:spcAft>
                <a:defRPr/>
              </a:pPr>
              <a:t>5</a:t>
            </a:fld>
            <a:endParaRPr lang="en-PH" smtClean="0"/>
          </a:p>
        </p:txBody>
      </p:sp>
    </p:spTree>
    <p:extLst>
      <p:ext uri="{BB962C8B-B14F-4D97-AF65-F5344CB8AC3E}">
        <p14:creationId xmlns:p14="http://schemas.microsoft.com/office/powerpoint/2010/main" val="304350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hỗ dành sẵn cho Hình ảnh của Bản chiếu 1"/>
          <p:cNvSpPr>
            <a:spLocks noGrp="1" noRot="1" noChangeAspect="1" noTextEdit="1"/>
          </p:cNvSpPr>
          <p:nvPr>
            <p:ph type="sldImg"/>
          </p:nvPr>
        </p:nvSpPr>
        <p:spPr bwMode="auto">
          <a:noFill/>
          <a:ln>
            <a:solidFill>
              <a:srgbClr val="000000"/>
            </a:solidFill>
            <a:miter lim="800000"/>
            <a:headEnd/>
            <a:tailEnd/>
          </a:ln>
        </p:spPr>
      </p:sp>
      <p:sp>
        <p:nvSpPr>
          <p:cNvPr id="18435" name="Chỗ dành sẵn cho Ghi ch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Chỗ dành sẵn cho Số hiệu Bản chiếu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DB68212-F2B9-4D9D-AC9A-18FD1F20BED6}" type="slidenum">
              <a:rPr lang="en-PH" smtClean="0"/>
              <a:pPr fontAlgn="base">
                <a:spcBef>
                  <a:spcPct val="0"/>
                </a:spcBef>
                <a:spcAft>
                  <a:spcPct val="0"/>
                </a:spcAft>
                <a:defRPr/>
              </a:pPr>
              <a:t>7</a:t>
            </a:fld>
            <a:endParaRPr lang="en-PH" smtClean="0"/>
          </a:p>
        </p:txBody>
      </p:sp>
    </p:spTree>
    <p:extLst>
      <p:ext uri="{BB962C8B-B14F-4D97-AF65-F5344CB8AC3E}">
        <p14:creationId xmlns:p14="http://schemas.microsoft.com/office/powerpoint/2010/main" val="2249324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124200"/>
            <a:ext cx="7924800" cy="838200"/>
          </a:xfrm>
        </p:spPr>
        <p:txBody>
          <a:bodyPr/>
          <a:lstStyle>
            <a:lvl1pPr algn="ctr">
              <a:defRPr sz="720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defRPr>
            </a:lvl1pPr>
          </a:lstStyle>
          <a:p>
            <a:r>
              <a:rPr lang="vi-VN" smtClean="0"/>
              <a:t>Bấm &amp; sửa kiểu tiêu đề</a:t>
            </a:r>
            <a:endParaRPr lang="en-US" dirty="0"/>
          </a:p>
        </p:txBody>
      </p:sp>
      <p:sp>
        <p:nvSpPr>
          <p:cNvPr id="3" name="Subtitle 2"/>
          <p:cNvSpPr>
            <a:spLocks noGrp="1"/>
          </p:cNvSpPr>
          <p:nvPr>
            <p:ph type="subTitle" idx="1"/>
          </p:nvPr>
        </p:nvSpPr>
        <p:spPr>
          <a:xfrm>
            <a:off x="609600" y="4038600"/>
            <a:ext cx="7924800" cy="457200"/>
          </a:xfrm>
        </p:spPr>
        <p:txBody>
          <a:bodyPr>
            <a:noAutofit/>
          </a:bodyPr>
          <a:lstStyle>
            <a:lvl1pPr marL="0" indent="0" algn="ctr">
              <a:buNone/>
              <a:defRPr sz="2400" i="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DAC442E-6DCD-4744-A250-064EF71D9268}" type="datetimeFigureOut">
              <a:rPr lang="en-US"/>
              <a:pPr>
                <a:defRPr/>
              </a:pPr>
              <a:t>12/12/2017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D1CA29-DD4D-4ECC-8A17-DAF48781D8C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C7B9416-52A4-4A8C-8123-1B325530FC5F}" type="datetimeFigureOut">
              <a:rPr lang="en-US"/>
              <a:pPr>
                <a:defRPr/>
              </a:pPr>
              <a:t>12/12/2017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A95F52-5ED6-4EC1-8DAF-D75A4CFE283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64024"/>
            <a:ext cx="1981200" cy="4862139"/>
          </a:xfrm>
        </p:spPr>
        <p:txBody>
          <a:bodyPr vert="eaVert">
            <a:normAutofit/>
          </a:bodyPr>
          <a:lstStyle>
            <a:lvl1pPr algn="l" defTabSz="914400" rtl="0" eaLnBrk="1" latinLnBrk="0" hangingPunct="1">
              <a:spcBef>
                <a:spcPct val="0"/>
              </a:spcBef>
              <a:buNone/>
              <a:defRPr lang="en-US" sz="32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1295400"/>
            <a:ext cx="6019800" cy="4830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E7F45D-FC32-4F03-858A-EFBB3F1D6522}" type="datetimeFigureOut">
              <a:rPr lang="en-US"/>
              <a:pPr>
                <a:defRPr/>
              </a:pPr>
              <a:t>12/12/2017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99BD7E-66F3-4D62-B93B-9DE4914E623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9BF731-9AAA-4F8B-9953-5BBBCD0433FC}" type="datetimeFigureOut">
              <a:rPr lang="en-US"/>
              <a:pPr>
                <a:defRPr/>
              </a:pPr>
              <a:t>12/12/2017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D3B592-2A1B-4491-8764-FA0B46EECE7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1600" y="2514600"/>
            <a:ext cx="6437313" cy="1362075"/>
          </a:xfrm>
        </p:spPr>
        <p:txBody>
          <a:bodyPr anchor="t"/>
          <a:lstStyle>
            <a:lvl1pPr algn="ctr" defTabSz="914400" rtl="0" eaLnBrk="1" latinLnBrk="0" hangingPunct="1">
              <a:spcBef>
                <a:spcPct val="0"/>
              </a:spcBef>
              <a:buNone/>
              <a:defRPr lang="en-US" sz="4800" strike="noStrike"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0" y="3962400"/>
            <a:ext cx="6437313" cy="838200"/>
          </a:xfrm>
        </p:spPr>
        <p:txBody>
          <a:bodyPr anchor="b"/>
          <a:lstStyle>
            <a:lvl1pPr marL="0" indent="0" algn="ctr">
              <a:buNone/>
              <a:defRPr sz="2000" i="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CE2C7E-1509-4B8F-8BC9-5F1306E27D3A}" type="datetimeFigureOut">
              <a:rPr lang="en-US"/>
              <a:pPr>
                <a:defRPr/>
              </a:pPr>
              <a:t>12/12/2017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375C4C-2585-473D-8636-362D1BA865E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dirty="0"/>
          </a:p>
        </p:txBody>
      </p:sp>
      <p:sp>
        <p:nvSpPr>
          <p:cNvPr id="3" name="Content Placeholder 2"/>
          <p:cNvSpPr>
            <a:spLocks noGrp="1"/>
          </p:cNvSpPr>
          <p:nvPr>
            <p:ph sz="half" idx="1"/>
          </p:nvPr>
        </p:nvSpPr>
        <p:spPr>
          <a:xfrm>
            <a:off x="609600" y="2209800"/>
            <a:ext cx="3886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209800"/>
            <a:ext cx="3886200" cy="391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A96D7C0-1824-47BE-ADDD-72C1274454C5}" type="datetimeFigureOut">
              <a:rPr lang="en-US"/>
              <a:pPr>
                <a:defRPr/>
              </a:pPr>
              <a:t>12/12/2017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DDE66CB-E535-4C7F-87B5-B1D242D51D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smtClean="0"/>
              <a:t>Bấm &amp; sửa kiểu tiêu đề</a:t>
            </a:r>
            <a:endParaRPr lang="en-US" dirty="0"/>
          </a:p>
        </p:txBody>
      </p:sp>
      <p:sp>
        <p:nvSpPr>
          <p:cNvPr id="3" name="Text Placeholder 2"/>
          <p:cNvSpPr>
            <a:spLocks noGrp="1"/>
          </p:cNvSpPr>
          <p:nvPr>
            <p:ph type="body" idx="1"/>
          </p:nvPr>
        </p:nvSpPr>
        <p:spPr>
          <a:xfrm>
            <a:off x="609600" y="2179638"/>
            <a:ext cx="38877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895599"/>
            <a:ext cx="3887788" cy="3230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179638"/>
            <a:ext cx="38893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895599"/>
            <a:ext cx="3889375" cy="32305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D3F58D6-F415-4F39-BC4E-F83D244E22EA}" type="datetimeFigureOut">
              <a:rPr lang="en-US"/>
              <a:pPr>
                <a:defRPr/>
              </a:pPr>
              <a:t>12/12/2017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BFB22ED-BE18-4799-9807-CBA7B8B03B3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&amp; sửa kiểu tiêu đề</a:t>
            </a:r>
            <a:endParaRPr lang="en-US" dirty="0"/>
          </a:p>
        </p:txBody>
      </p:sp>
      <p:sp>
        <p:nvSpPr>
          <p:cNvPr id="3" name="Date Placeholder 3"/>
          <p:cNvSpPr>
            <a:spLocks noGrp="1"/>
          </p:cNvSpPr>
          <p:nvPr>
            <p:ph type="dt" sz="half" idx="10"/>
          </p:nvPr>
        </p:nvSpPr>
        <p:spPr/>
        <p:txBody>
          <a:bodyPr/>
          <a:lstStyle>
            <a:lvl1pPr>
              <a:defRPr/>
            </a:lvl1pPr>
          </a:lstStyle>
          <a:p>
            <a:pPr>
              <a:defRPr/>
            </a:pPr>
            <a:fld id="{C990939F-C255-484D-BEF2-B418FA3251E7}" type="datetimeFigureOut">
              <a:rPr lang="en-US"/>
              <a:pPr>
                <a:defRPr/>
              </a:pPr>
              <a:t>12/12/2017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0329C99-F5D7-4B80-AD79-EAFA92552BD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1D775A-FA59-4472-87FC-5FA68B218A05}" type="datetimeFigureOut">
              <a:rPr lang="en-US"/>
              <a:pPr>
                <a:defRPr/>
              </a:pPr>
              <a:t>12/12/2017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A890A5-5AEB-4CEB-A5FC-431ED5599D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2932113" cy="1162050"/>
          </a:xfrm>
        </p:spPr>
        <p:txBody>
          <a:bodyPr anchor="b"/>
          <a:lstStyle>
            <a:lvl1pPr algn="l">
              <a:defRPr lang="en-US" sz="2000" strike="noStrike" kern="1200" dirty="0">
                <a:solidFill>
                  <a:schemeClr val="bg1"/>
                </a:solidFill>
                <a:effectLst/>
                <a:latin typeface="Arial Black" pitchFamily="34" charset="0"/>
                <a:ea typeface="+mj-ea"/>
                <a:cs typeface="+mj-cs"/>
              </a:defRPr>
            </a:lvl1pPr>
          </a:lstStyle>
          <a:p>
            <a:r>
              <a:rPr lang="vi-VN" smtClean="0"/>
              <a:t>Bấm &amp; sửa kiểu tiêu đề</a:t>
            </a:r>
            <a:endParaRPr lang="en-US" dirty="0"/>
          </a:p>
        </p:txBody>
      </p:sp>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33400" y="2438400"/>
            <a:ext cx="2932113"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2D9380-21E1-4179-B0FA-964C01DADF07}" type="datetimeFigureOut">
              <a:rPr lang="en-US"/>
              <a:pPr>
                <a:defRPr/>
              </a:pPr>
              <a:t>12/12/2017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6897A5-714C-4189-B516-A4CE3B539E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lang="en-US" sz="2000" strike="noStrike" kern="1200" dirty="0">
                <a:solidFill>
                  <a:schemeClr val="bg1"/>
                </a:solidFill>
                <a:effectLst>
                  <a:outerShdw blurRad="38100" dist="38100" dir="2700000" algn="tl">
                    <a:srgbClr val="000000">
                      <a:alpha val="43137"/>
                    </a:srgbClr>
                  </a:outerShdw>
                </a:effectLst>
                <a:latin typeface="Arial Black" pitchFamily="34" charset="0"/>
                <a:ea typeface="+mj-ea"/>
                <a:cs typeface="+mj-cs"/>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371599"/>
            <a:ext cx="5486400" cy="3355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940AFCD-A1E3-4C05-A11F-681AE77E2087}" type="datetimeFigureOut">
              <a:rPr lang="en-US"/>
              <a:pPr>
                <a:defRPr/>
              </a:pPr>
              <a:t>12/12/2017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17B223-088C-4328-B9C4-AFA3611A36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295400"/>
            <a:ext cx="7924800" cy="762000"/>
          </a:xfrm>
          <a:prstGeom prst="rect">
            <a:avLst/>
          </a:prstGeom>
        </p:spPr>
        <p:txBody>
          <a:bodyPr vert="horz" lIns="91440" tIns="45720" rIns="91440" bIns="45720" rtlCol="0" anchor="ctr">
            <a:noAutofit/>
          </a:bodyPr>
          <a:lstStyle/>
          <a:p>
            <a:r>
              <a:rPr lang="en-US" dirty="0" smtClean="0"/>
              <a:t>Click to edit title style</a:t>
            </a:r>
            <a:endParaRPr lang="en-US" dirty="0"/>
          </a:p>
        </p:txBody>
      </p:sp>
      <p:sp>
        <p:nvSpPr>
          <p:cNvPr id="1027" name="Text Placeholder 2"/>
          <p:cNvSpPr>
            <a:spLocks noGrp="1"/>
          </p:cNvSpPr>
          <p:nvPr>
            <p:ph type="body" idx="1"/>
          </p:nvPr>
        </p:nvSpPr>
        <p:spPr bwMode="auto">
          <a:xfrm>
            <a:off x="609600" y="2133600"/>
            <a:ext cx="7924800" cy="3992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46076FA-3ED9-4E29-9ACA-B3E5F8306385}" type="datetimeFigureOut">
              <a:rPr lang="en-US"/>
              <a:pPr>
                <a:defRPr/>
              </a:pPr>
              <a:t>12/12/2017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37EE5AD-0076-4B5A-A735-D945D536D8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4.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3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276600"/>
            <a:ext cx="7924800" cy="838200"/>
          </a:xfrm>
        </p:spPr>
        <p:txBody>
          <a:bodyPr/>
          <a:lstStyle/>
          <a:p>
            <a:pPr eaLnBrk="1" fontAlgn="auto" hangingPunct="1">
              <a:spcAft>
                <a:spcPts val="0"/>
              </a:spcAft>
              <a:defRPr/>
            </a:pPr>
            <a:r>
              <a:rPr lang="en-PH" sz="4000" b="1" smtClean="0">
                <a:latin typeface="Cambria" panose="02040503050406030204" pitchFamily="18" charset="0"/>
              </a:rPr>
              <a:t>Tác Động Ám Thị Của Quảng Cáo Facebook Đến Người Dùng</a:t>
            </a:r>
            <a:endParaRPr lang="en-PH" sz="4000" b="1" dirty="0">
              <a:latin typeface="Cambria" panose="02040503050406030204" pitchFamily="18" charset="0"/>
            </a:endParaRPr>
          </a:p>
        </p:txBody>
      </p:sp>
      <p:sp>
        <p:nvSpPr>
          <p:cNvPr id="3" name="Subtitle 2"/>
          <p:cNvSpPr>
            <a:spLocks noGrp="1"/>
          </p:cNvSpPr>
          <p:nvPr>
            <p:ph type="subTitle" idx="1"/>
          </p:nvPr>
        </p:nvSpPr>
        <p:spPr>
          <a:xfrm>
            <a:off x="609600" y="4876800"/>
            <a:ext cx="7924800" cy="457200"/>
          </a:xfrm>
        </p:spPr>
        <p:txBody>
          <a:bodyPr rtlCol="0"/>
          <a:lstStyle/>
          <a:p>
            <a:pPr eaLnBrk="1" fontAlgn="auto" hangingPunct="1">
              <a:spcAft>
                <a:spcPts val="0"/>
              </a:spcAft>
              <a:buFont typeface="Arial" pitchFamily="34" charset="0"/>
              <a:buNone/>
              <a:defRPr/>
            </a:pPr>
            <a:r>
              <a:rPr lang="en-PH" sz="3600" b="1" smtClean="0"/>
              <a:t>Nhóm: Tiểu Đội Có Kính</a:t>
            </a:r>
            <a:endParaRPr lang="en-PH" sz="3600" b="1" dirty="0"/>
          </a:p>
        </p:txBody>
      </p:sp>
      <p:sp>
        <p:nvSpPr>
          <p:cNvPr id="4" name="Subtitle 2"/>
          <p:cNvSpPr txBox="1">
            <a:spLocks/>
          </p:cNvSpPr>
          <p:nvPr/>
        </p:nvSpPr>
        <p:spPr bwMode="auto">
          <a:xfrm>
            <a:off x="747215" y="5638800"/>
            <a:ext cx="7924800" cy="1066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rtl="0" eaLnBrk="0" fontAlgn="base" hangingPunct="0">
              <a:spcBef>
                <a:spcPct val="20000"/>
              </a:spcBef>
              <a:spcAft>
                <a:spcPct val="0"/>
              </a:spcAft>
              <a:buFont typeface="Arial" charset="0"/>
              <a:buNone/>
              <a:defRPr sz="2400" i="1" kern="1200">
                <a:solidFill>
                  <a:schemeClr val="bg1"/>
                </a:solidFill>
                <a:latin typeface="+mn-lt"/>
                <a:ea typeface="+mn-ea"/>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buFont typeface="Arial" pitchFamily="34" charset="0"/>
              <a:buNone/>
              <a:defRPr/>
            </a:pPr>
            <a:r>
              <a:rPr lang="en-PH" sz="2800" b="1" smtClean="0">
                <a:solidFill>
                  <a:schemeClr val="bg2"/>
                </a:solidFill>
              </a:rPr>
              <a:t>Có kính bởi vì cả nhóm phải mang kính</a:t>
            </a:r>
          </a:p>
          <a:p>
            <a:pPr eaLnBrk="1" fontAlgn="auto" hangingPunct="1">
              <a:spcAft>
                <a:spcPts val="0"/>
              </a:spcAft>
              <a:buFont typeface="Arial" pitchFamily="34" charset="0"/>
              <a:buNone/>
              <a:defRPr/>
            </a:pPr>
            <a:r>
              <a:rPr lang="en-PH" sz="2800" b="1" smtClean="0">
                <a:solidFill>
                  <a:schemeClr val="bg2"/>
                </a:solidFill>
              </a:rPr>
              <a:t>Bom giật bom run một đứa mất kính rồi</a:t>
            </a:r>
            <a:endParaRPr lang="en-PH" b="1" dirty="0">
              <a:solidFill>
                <a:schemeClr val="bg2"/>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checker/>
        <p:sndAc>
          <p:stSnd>
            <p:snd r:embed="rId2" name="applause.wav"/>
          </p:stSnd>
        </p:sndAc>
      </p:transition>
    </mc:Choice>
    <mc:Fallback>
      <p:transition spd="slow">
        <p:checker/>
        <p:sndAc>
          <p:stSnd>
            <p:snd r:embed="rId2"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2.1.1 Lịch Sử Hình Thành</a:t>
            </a:r>
            <a:endParaRPr lang="en-CA" sz="3600" b="1">
              <a:latin typeface="+mj-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356355"/>
              </p:ext>
            </p:extLst>
          </p:nvPr>
        </p:nvGraphicFramePr>
        <p:xfrm>
          <a:off x="533400" y="2362200"/>
          <a:ext cx="80010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2711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graphicEl>
                                              <a:dgm id="{B503AA93-E5C2-4AB6-A231-1F268E78AC7F}"/>
                                            </p:graphicEl>
                                          </p:spTgt>
                                        </p:tgtEl>
                                        <p:attrNameLst>
                                          <p:attrName>style.visibility</p:attrName>
                                        </p:attrNameLst>
                                      </p:cBhvr>
                                      <p:to>
                                        <p:strVal val="visible"/>
                                      </p:to>
                                    </p:set>
                                    <p:animEffect transition="in" filter="wipe(up)">
                                      <p:cBhvr>
                                        <p:cTn id="7" dur="500"/>
                                        <p:tgtEl>
                                          <p:spTgt spid="5">
                                            <p:graphicEl>
                                              <a:dgm id="{B503AA93-E5C2-4AB6-A231-1F268E78AC7F}"/>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graphicEl>
                                              <a:dgm id="{1BA162BA-26E0-4F7E-82DE-552614DE9822}"/>
                                            </p:graphicEl>
                                          </p:spTgt>
                                        </p:tgtEl>
                                        <p:attrNameLst>
                                          <p:attrName>style.visibility</p:attrName>
                                        </p:attrNameLst>
                                      </p:cBhvr>
                                      <p:to>
                                        <p:strVal val="visible"/>
                                      </p:to>
                                    </p:set>
                                    <p:animEffect transition="in" filter="wipe(up)">
                                      <p:cBhvr>
                                        <p:cTn id="11" dur="500"/>
                                        <p:tgtEl>
                                          <p:spTgt spid="5">
                                            <p:graphicEl>
                                              <a:dgm id="{1BA162BA-26E0-4F7E-82DE-552614DE9822}"/>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graphicEl>
                                              <a:dgm id="{58A2B622-47DB-458F-AB54-20CD65EEA512}"/>
                                            </p:graphicEl>
                                          </p:spTgt>
                                        </p:tgtEl>
                                        <p:attrNameLst>
                                          <p:attrName>style.visibility</p:attrName>
                                        </p:attrNameLst>
                                      </p:cBhvr>
                                      <p:to>
                                        <p:strVal val="visible"/>
                                      </p:to>
                                    </p:set>
                                    <p:animEffect transition="in" filter="wipe(up)">
                                      <p:cBhvr>
                                        <p:cTn id="15" dur="500"/>
                                        <p:tgtEl>
                                          <p:spTgt spid="5">
                                            <p:graphicEl>
                                              <a:dgm id="{58A2B622-47DB-458F-AB54-20CD65EEA512}"/>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
                                            <p:graphicEl>
                                              <a:dgm id="{4A34D84F-B39B-47E4-AC3D-3038CA6F2CDD}"/>
                                            </p:graphicEl>
                                          </p:spTgt>
                                        </p:tgtEl>
                                        <p:attrNameLst>
                                          <p:attrName>style.visibility</p:attrName>
                                        </p:attrNameLst>
                                      </p:cBhvr>
                                      <p:to>
                                        <p:strVal val="visible"/>
                                      </p:to>
                                    </p:set>
                                    <p:animEffect transition="in" filter="wipe(up)">
                                      <p:cBhvr>
                                        <p:cTn id="19" dur="500"/>
                                        <p:tgtEl>
                                          <p:spTgt spid="5">
                                            <p:graphicEl>
                                              <a:dgm id="{4A34D84F-B39B-47E4-AC3D-3038CA6F2CDD}"/>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
                                            <p:graphicEl>
                                              <a:dgm id="{D8B13F7B-CFC9-43CE-8325-DDD4FE48ADF7}"/>
                                            </p:graphicEl>
                                          </p:spTgt>
                                        </p:tgtEl>
                                        <p:attrNameLst>
                                          <p:attrName>style.visibility</p:attrName>
                                        </p:attrNameLst>
                                      </p:cBhvr>
                                      <p:to>
                                        <p:strVal val="visible"/>
                                      </p:to>
                                    </p:set>
                                    <p:animEffect transition="in" filter="wipe(up)">
                                      <p:cBhvr>
                                        <p:cTn id="23" dur="500"/>
                                        <p:tgtEl>
                                          <p:spTgt spid="5">
                                            <p:graphicEl>
                                              <a:dgm id="{D8B13F7B-CFC9-43CE-8325-DDD4FE48ADF7}"/>
                                            </p:graphic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
                                            <p:graphicEl>
                                              <a:dgm id="{B6421EFD-9F3A-4DB2-9396-78B42EC26C45}"/>
                                            </p:graphicEl>
                                          </p:spTgt>
                                        </p:tgtEl>
                                        <p:attrNameLst>
                                          <p:attrName>style.visibility</p:attrName>
                                        </p:attrNameLst>
                                      </p:cBhvr>
                                      <p:to>
                                        <p:strVal val="visible"/>
                                      </p:to>
                                    </p:set>
                                    <p:animEffect transition="in" filter="wipe(up)">
                                      <p:cBhvr>
                                        <p:cTn id="27" dur="500"/>
                                        <p:tgtEl>
                                          <p:spTgt spid="5">
                                            <p:graphicEl>
                                              <a:dgm id="{B6421EFD-9F3A-4DB2-9396-78B42EC26C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2.1.2 Tính Năng Trên Facebook</a:t>
            </a:r>
            <a:endParaRPr lang="en-CA" sz="3600" b="1">
              <a:latin typeface="+mj-lt"/>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28746437"/>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7639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2.1.2 </a:t>
            </a:r>
            <a:r>
              <a:rPr lang="en-US" sz="3600" b="1" dirty="0">
                <a:latin typeface="+mj-lt"/>
              </a:rPr>
              <a:t>Tính Năng Trên Facebook</a:t>
            </a:r>
            <a:endParaRPr lang="en-CA" sz="3600" b="1">
              <a:latin typeface="+mj-lt"/>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18171510"/>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0165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2.1.2 </a:t>
            </a:r>
            <a:r>
              <a:rPr lang="en-US" sz="3600" b="1" dirty="0">
                <a:latin typeface="+mj-lt"/>
              </a:rPr>
              <a:t>Tính Năng Trên Facebook</a:t>
            </a:r>
            <a:endParaRPr lang="en-CA" sz="3600" b="1">
              <a:latin typeface="+mj-lt"/>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10102564"/>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0165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2.1.2 </a:t>
            </a:r>
            <a:r>
              <a:rPr lang="en-US" sz="3600" b="1" dirty="0">
                <a:latin typeface="+mj-lt"/>
              </a:rPr>
              <a:t>Tính Năng Trên Facebook</a:t>
            </a:r>
            <a:endParaRPr lang="en-CA" sz="3600" b="1">
              <a:latin typeface="+mj-lt"/>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55656289"/>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0165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2.2 Khái Niệm Ám Thị</a:t>
            </a:r>
            <a:endParaRPr lang="en-CA" sz="3600" b="1">
              <a:latin typeface="+mj-lt"/>
            </a:endParaRPr>
          </a:p>
        </p:txBody>
      </p:sp>
      <p:sp>
        <p:nvSpPr>
          <p:cNvPr id="3" name="Content Placeholder 2"/>
          <p:cNvSpPr>
            <a:spLocks noGrp="1"/>
          </p:cNvSpPr>
          <p:nvPr>
            <p:ph idx="1"/>
          </p:nvPr>
        </p:nvSpPr>
        <p:spPr/>
        <p:txBody>
          <a:bodyPr/>
          <a:lstStyle/>
          <a:p>
            <a:pPr algn="just">
              <a:lnSpc>
                <a:spcPct val="150000"/>
              </a:lnSpc>
              <a:spcBef>
                <a:spcPts val="600"/>
              </a:spcBef>
              <a:spcAft>
                <a:spcPts val="600"/>
              </a:spcAft>
            </a:pPr>
            <a:r>
              <a:rPr lang="en-GB" i="1" smtClean="0"/>
              <a:t>“…Ám </a:t>
            </a:r>
            <a:r>
              <a:rPr lang="en-GB" i="1"/>
              <a:t>thị là quá trình tác động một cách trực tiếp hoặc gián tiếp lên tâm lý các giác quan của con người nhằm điều khiển họ thực hiện những yêu cầu nhất định</a:t>
            </a:r>
            <a:r>
              <a:rPr lang="en-GB" i="1" smtClean="0"/>
              <a:t>.”</a:t>
            </a:r>
            <a:endParaRPr lang="en-CA" i="1"/>
          </a:p>
        </p:txBody>
      </p:sp>
    </p:spTree>
    <p:extLst>
      <p:ext uri="{BB962C8B-B14F-4D97-AF65-F5344CB8AC3E}">
        <p14:creationId xmlns:p14="http://schemas.microsoft.com/office/powerpoint/2010/main" val="24455058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2.2 Khái Niệm Ám Thị</a:t>
            </a:r>
            <a:endParaRPr lang="en-CA" sz="3600" b="1">
              <a:latin typeface="+mj-lt"/>
            </a:endParaRPr>
          </a:p>
        </p:txBody>
      </p:sp>
      <p:sp>
        <p:nvSpPr>
          <p:cNvPr id="3" name="Content Placeholder 2"/>
          <p:cNvSpPr>
            <a:spLocks noGrp="1"/>
          </p:cNvSpPr>
          <p:nvPr>
            <p:ph idx="1"/>
          </p:nvPr>
        </p:nvSpPr>
        <p:spPr/>
        <p:txBody>
          <a:bodyPr/>
          <a:lstStyle/>
          <a:p>
            <a:pPr algn="just">
              <a:lnSpc>
                <a:spcPct val="150000"/>
              </a:lnSpc>
              <a:spcBef>
                <a:spcPts val="600"/>
              </a:spcBef>
              <a:spcAft>
                <a:spcPts val="600"/>
              </a:spcAft>
            </a:pPr>
            <a:r>
              <a:rPr lang="en-US" i="1" smtClean="0"/>
              <a:t>Các yếu tố tạo ra ám thị trong quảng cáo:</a:t>
            </a:r>
          </a:p>
          <a:p>
            <a:pPr marL="0" indent="0" algn="just">
              <a:lnSpc>
                <a:spcPct val="150000"/>
              </a:lnSpc>
              <a:spcBef>
                <a:spcPts val="600"/>
              </a:spcBef>
              <a:spcAft>
                <a:spcPts val="600"/>
              </a:spcAft>
              <a:buNone/>
            </a:pPr>
            <a:endParaRPr lang="en-CA" i="1"/>
          </a:p>
        </p:txBody>
      </p:sp>
      <p:graphicFrame>
        <p:nvGraphicFramePr>
          <p:cNvPr id="4" name="Diagram 3"/>
          <p:cNvGraphicFramePr/>
          <p:nvPr>
            <p:extLst>
              <p:ext uri="{D42A27DB-BD31-4B8C-83A1-F6EECF244321}">
                <p14:modId xmlns:p14="http://schemas.microsoft.com/office/powerpoint/2010/main" val="2522900038"/>
              </p:ext>
            </p:extLst>
          </p:nvPr>
        </p:nvGraphicFramePr>
        <p:xfrm>
          <a:off x="1447800" y="2819400"/>
          <a:ext cx="60960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42386666"/>
              </p:ext>
            </p:extLst>
          </p:nvPr>
        </p:nvGraphicFramePr>
        <p:xfrm>
          <a:off x="1447800" y="2743200"/>
          <a:ext cx="6096000"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130785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xit" presetSubtype="21" fill="hold" grpId="1" nodeType="clickEffect">
                                  <p:stCondLst>
                                    <p:cond delay="0"/>
                                  </p:stCondLst>
                                  <p:childTnLst>
                                    <p:animEffect transition="out" filter="barn(inVertical)">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Graphic spid="4" grpId="1">
        <p:bldAsOne/>
      </p:bldGraphic>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2.3 Khái Niệm Quảng Cáo</a:t>
            </a:r>
            <a:endParaRPr lang="en-CA" sz="3600" b="1">
              <a:latin typeface="+mj-lt"/>
            </a:endParaRPr>
          </a:p>
        </p:txBody>
      </p:sp>
      <p:sp>
        <p:nvSpPr>
          <p:cNvPr id="3" name="Content Placeholder 2"/>
          <p:cNvSpPr>
            <a:spLocks noGrp="1"/>
          </p:cNvSpPr>
          <p:nvPr>
            <p:ph idx="1"/>
          </p:nvPr>
        </p:nvSpPr>
        <p:spPr/>
        <p:txBody>
          <a:bodyPr/>
          <a:lstStyle/>
          <a:p>
            <a:pPr marL="0" indent="0">
              <a:lnSpc>
                <a:spcPct val="150000"/>
              </a:lnSpc>
              <a:spcBef>
                <a:spcPts val="600"/>
              </a:spcBef>
              <a:spcAft>
                <a:spcPts val="600"/>
              </a:spcAft>
              <a:buNone/>
            </a:pPr>
            <a:r>
              <a:rPr lang="en-GB" i="1" smtClean="0"/>
              <a:t>“…Quảng </a:t>
            </a:r>
            <a:r>
              <a:rPr lang="en-GB" i="1"/>
              <a:t>cáo là hình thức giới thiệu các thông tin về sản phẩm, dịch </a:t>
            </a:r>
            <a:r>
              <a:rPr lang="en-GB" i="1" smtClean="0"/>
              <a:t>vụ</a:t>
            </a:r>
            <a:r>
              <a:rPr lang="en-CA" i="1" smtClean="0"/>
              <a:t> </a:t>
            </a:r>
            <a:r>
              <a:rPr lang="en-GB" i="1" smtClean="0"/>
              <a:t>bằng </a:t>
            </a:r>
            <a:r>
              <a:rPr lang="en-GB" i="1"/>
              <a:t>những thông </a:t>
            </a:r>
            <a:r>
              <a:rPr lang="en-GB" i="1" smtClean="0"/>
              <a:t>điệp nhằm thuyết </a:t>
            </a:r>
            <a:r>
              <a:rPr lang="en-GB" i="1"/>
              <a:t>phục </a:t>
            </a:r>
            <a:r>
              <a:rPr lang="en-GB" i="1" smtClean="0"/>
              <a:t>khách hàng mua </a:t>
            </a:r>
            <a:r>
              <a:rPr lang="en-GB" i="1"/>
              <a:t>sản phẩm hay dịch vụ</a:t>
            </a:r>
            <a:r>
              <a:rPr lang="en-GB" i="1" smtClean="0"/>
              <a:t>.”</a:t>
            </a:r>
            <a:endParaRPr lang="en-CA" i="1"/>
          </a:p>
          <a:p>
            <a:pPr algn="just">
              <a:lnSpc>
                <a:spcPct val="150000"/>
              </a:lnSpc>
              <a:spcBef>
                <a:spcPts val="600"/>
              </a:spcBef>
              <a:spcAft>
                <a:spcPts val="600"/>
              </a:spcAft>
            </a:pPr>
            <a:endParaRPr lang="en-CA" i="1"/>
          </a:p>
        </p:txBody>
      </p:sp>
    </p:spTree>
    <p:extLst>
      <p:ext uri="{BB962C8B-B14F-4D97-AF65-F5344CB8AC3E}">
        <p14:creationId xmlns:p14="http://schemas.microsoft.com/office/powerpoint/2010/main" val="29701148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2.3 Khái Niệm Quảng Cáo</a:t>
            </a:r>
            <a:endParaRPr lang="en-CA" sz="3600" b="1">
              <a:latin typeface="+mj-lt"/>
            </a:endParaRPr>
          </a:p>
        </p:txBody>
      </p:sp>
      <p:sp>
        <p:nvSpPr>
          <p:cNvPr id="3" name="Content Placeholder 2"/>
          <p:cNvSpPr>
            <a:spLocks noGrp="1"/>
          </p:cNvSpPr>
          <p:nvPr>
            <p:ph idx="1"/>
          </p:nvPr>
        </p:nvSpPr>
        <p:spPr/>
        <p:txBody>
          <a:bodyPr/>
          <a:lstStyle/>
          <a:p>
            <a:pPr>
              <a:lnSpc>
                <a:spcPct val="150000"/>
              </a:lnSpc>
              <a:spcBef>
                <a:spcPts val="600"/>
              </a:spcBef>
              <a:spcAft>
                <a:spcPts val="600"/>
              </a:spcAft>
            </a:pPr>
            <a:r>
              <a:rPr lang="en-GB" b="1" i="1" smtClean="0"/>
              <a:t>Đặc điểm của quảng cáo</a:t>
            </a:r>
          </a:p>
          <a:p>
            <a:pPr>
              <a:lnSpc>
                <a:spcPct val="150000"/>
              </a:lnSpc>
              <a:spcBef>
                <a:spcPts val="600"/>
              </a:spcBef>
              <a:spcAft>
                <a:spcPts val="600"/>
              </a:spcAft>
            </a:pPr>
            <a:r>
              <a:rPr lang="en-GB" i="1" smtClean="0"/>
              <a:t>Nội dung nhằm thuyết phục hoặc tạo ảnh hưởng</a:t>
            </a:r>
          </a:p>
          <a:p>
            <a:pPr>
              <a:lnSpc>
                <a:spcPct val="150000"/>
              </a:lnSpc>
              <a:spcBef>
                <a:spcPts val="600"/>
              </a:spcBef>
              <a:spcAft>
                <a:spcPts val="600"/>
              </a:spcAft>
            </a:pPr>
            <a:r>
              <a:rPr lang="en-GB" i="1" smtClean="0"/>
              <a:t>Phương tiện truyền đại: TV, mạng xã hội, báo…</a:t>
            </a:r>
          </a:p>
          <a:p>
            <a:pPr>
              <a:lnSpc>
                <a:spcPct val="150000"/>
              </a:lnSpc>
              <a:spcBef>
                <a:spcPts val="600"/>
              </a:spcBef>
              <a:spcAft>
                <a:spcPts val="600"/>
              </a:spcAft>
            </a:pPr>
            <a:r>
              <a:rPr lang="en-GB" i="1" smtClean="0"/>
              <a:t>Quảng cáo tiếp cận số đông người dùng</a:t>
            </a:r>
          </a:p>
          <a:p>
            <a:pPr>
              <a:lnSpc>
                <a:spcPct val="150000"/>
              </a:lnSpc>
              <a:spcBef>
                <a:spcPts val="600"/>
              </a:spcBef>
              <a:spcAft>
                <a:spcPts val="600"/>
              </a:spcAft>
            </a:pPr>
            <a:r>
              <a:rPr lang="en-GB" i="1" smtClean="0"/>
              <a:t>Quảng cáo là một hoạt động marketing</a:t>
            </a:r>
          </a:p>
        </p:txBody>
      </p:sp>
    </p:spTree>
    <p:extLst>
      <p:ext uri="{BB962C8B-B14F-4D97-AF65-F5344CB8AC3E}">
        <p14:creationId xmlns:p14="http://schemas.microsoft.com/office/powerpoint/2010/main" val="22618894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2.4 Công Cụ Quảng Cáo Trên Facebook</a:t>
            </a:r>
            <a:endParaRPr lang="en-CA" sz="3600" b="1">
              <a:latin typeface="+mj-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1665669"/>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3282414"/>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595952" y="1322696"/>
            <a:ext cx="7924800" cy="762000"/>
          </a:xfrm>
        </p:spPr>
        <p:txBody>
          <a:bodyPr/>
          <a:lstStyle/>
          <a:p>
            <a:pPr algn="ctr" eaLnBrk="1" fontAlgn="auto" hangingPunct="1">
              <a:spcAft>
                <a:spcPts val="0"/>
              </a:spcAft>
              <a:defRPr/>
            </a:pPr>
            <a:r>
              <a:rPr lang="en-PH" sz="3600" b="1" smtClean="0"/>
              <a:t>Thành Viên</a:t>
            </a:r>
            <a:endParaRPr lang="en-PH" sz="3600" b="1"/>
          </a:p>
        </p:txBody>
      </p:sp>
      <p:sp>
        <p:nvSpPr>
          <p:cNvPr id="18" name="Title 1"/>
          <p:cNvSpPr txBox="1">
            <a:spLocks/>
          </p:cNvSpPr>
          <p:nvPr/>
        </p:nvSpPr>
        <p:spPr>
          <a:xfrm>
            <a:off x="1758951" y="2116137"/>
            <a:ext cx="5695949" cy="762000"/>
          </a:xfrm>
          <a:prstGeom prst="rect">
            <a:avLst/>
          </a:prstGeom>
        </p:spPr>
        <p:txBody>
          <a:bodyPr anchor="ctr"/>
          <a:lstStyle>
            <a:lvl1pPr algn="l" rtl="0" eaLnBrk="0" fontAlgn="base" hangingPunct="0">
              <a:spcBef>
                <a:spcPct val="0"/>
              </a:spcBef>
              <a:spcAft>
                <a:spcPct val="0"/>
              </a:spcAft>
              <a:defRPr lang="en-US" sz="4000" kern="1200" dirty="0">
                <a:gradFill>
                  <a:gsLst>
                    <a:gs pos="44000">
                      <a:srgbClr val="F7CA65"/>
                    </a:gs>
                    <a:gs pos="13000">
                      <a:srgbClr val="BD922A"/>
                    </a:gs>
                    <a:gs pos="21001">
                      <a:srgbClr val="BD922A"/>
                    </a:gs>
                    <a:gs pos="69000">
                      <a:srgbClr val="835E17"/>
                    </a:gs>
                    <a:gs pos="82001">
                      <a:srgbClr val="A28949"/>
                    </a:gs>
                    <a:gs pos="100000">
                      <a:srgbClr val="FAE3B7"/>
                    </a:gs>
                  </a:gsLst>
                  <a:lin ang="5400000" scaled="0"/>
                </a:gradFill>
                <a:effectLst>
                  <a:outerShdw blurRad="38100" dist="38100" dir="2700000" algn="tl">
                    <a:srgbClr val="000000">
                      <a:alpha val="43137"/>
                    </a:srgbClr>
                  </a:outerShdw>
                </a:effectLst>
                <a:latin typeface="Times New Roman" pitchFamily="18" charset="0"/>
                <a:ea typeface="+mj-ea"/>
                <a:cs typeface="Times New Roman" pitchFamily="18" charset="0"/>
              </a:defRPr>
            </a:lvl1pPr>
            <a:lvl2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4000">
                <a:solidFill>
                  <a:schemeClr val="tx1"/>
                </a:solidFill>
                <a:latin typeface="Times New Roman" pitchFamily="18" charset="0"/>
                <a:cs typeface="Times New Roman" pitchFamily="18" charset="0"/>
              </a:defRPr>
            </a:lvl5pPr>
            <a:lvl6pPr marL="457200" algn="l" rtl="0" fontAlgn="base">
              <a:spcBef>
                <a:spcPct val="0"/>
              </a:spcBef>
              <a:spcAft>
                <a:spcPct val="0"/>
              </a:spcAft>
              <a:defRPr sz="4000">
                <a:solidFill>
                  <a:schemeClr val="tx1"/>
                </a:solidFill>
                <a:latin typeface="Times New Roman" pitchFamily="18" charset="0"/>
                <a:cs typeface="Times New Roman" pitchFamily="18" charset="0"/>
              </a:defRPr>
            </a:lvl6pPr>
            <a:lvl7pPr marL="914400" algn="l" rtl="0" fontAlgn="base">
              <a:spcBef>
                <a:spcPct val="0"/>
              </a:spcBef>
              <a:spcAft>
                <a:spcPct val="0"/>
              </a:spcAft>
              <a:defRPr sz="4000">
                <a:solidFill>
                  <a:schemeClr val="tx1"/>
                </a:solidFill>
                <a:latin typeface="Times New Roman" pitchFamily="18" charset="0"/>
                <a:cs typeface="Times New Roman" pitchFamily="18" charset="0"/>
              </a:defRPr>
            </a:lvl7pPr>
            <a:lvl8pPr marL="1371600" algn="l" rtl="0" fontAlgn="base">
              <a:spcBef>
                <a:spcPct val="0"/>
              </a:spcBef>
              <a:spcAft>
                <a:spcPct val="0"/>
              </a:spcAft>
              <a:defRPr sz="4000">
                <a:solidFill>
                  <a:schemeClr val="tx1"/>
                </a:solidFill>
                <a:latin typeface="Times New Roman" pitchFamily="18" charset="0"/>
                <a:cs typeface="Times New Roman" pitchFamily="18" charset="0"/>
              </a:defRPr>
            </a:lvl8pPr>
            <a:lvl9pPr marL="1828800" algn="l" rtl="0" fontAlgn="base">
              <a:spcBef>
                <a:spcPct val="0"/>
              </a:spcBef>
              <a:spcAft>
                <a:spcPct val="0"/>
              </a:spcAft>
              <a:defRPr sz="4000">
                <a:solidFill>
                  <a:schemeClr val="tx1"/>
                </a:solidFill>
                <a:latin typeface="Times New Roman" pitchFamily="18" charset="0"/>
                <a:cs typeface="Times New Roman" pitchFamily="18" charset="0"/>
              </a:defRPr>
            </a:lvl9pPr>
          </a:lstStyle>
          <a:p>
            <a:pPr algn="ctr" eaLnBrk="1" fontAlgn="auto" hangingPunct="1">
              <a:spcAft>
                <a:spcPts val="0"/>
              </a:spcAft>
              <a:defRPr/>
            </a:pPr>
            <a:endParaRPr lang="en-PH" sz="1800" b="1"/>
          </a:p>
        </p:txBody>
      </p:sp>
      <p:graphicFrame>
        <p:nvGraphicFramePr>
          <p:cNvPr id="2" name="Diagram 1"/>
          <p:cNvGraphicFramePr/>
          <p:nvPr>
            <p:extLst>
              <p:ext uri="{D42A27DB-BD31-4B8C-83A1-F6EECF244321}">
                <p14:modId xmlns:p14="http://schemas.microsoft.com/office/powerpoint/2010/main" val="1611799357"/>
              </p:ext>
            </p:extLst>
          </p:nvPr>
        </p:nvGraphicFramePr>
        <p:xfrm>
          <a:off x="1295400" y="2116137"/>
          <a:ext cx="685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graphicEl>
                                              <a:dgm id="{EEFB74E8-3CD0-4B9A-8CE8-7D60B49CF43B}"/>
                                            </p:graphicEl>
                                          </p:spTgt>
                                        </p:tgtEl>
                                        <p:attrNameLst>
                                          <p:attrName>style.visibility</p:attrName>
                                        </p:attrNameLst>
                                      </p:cBhvr>
                                      <p:to>
                                        <p:strVal val="visible"/>
                                      </p:to>
                                    </p:set>
                                    <p:animEffect transition="in" filter="fade">
                                      <p:cBhvr>
                                        <p:cTn id="7" dur="500"/>
                                        <p:tgtEl>
                                          <p:spTgt spid="2">
                                            <p:graphicEl>
                                              <a:dgm id="{EEFB74E8-3CD0-4B9A-8CE8-7D60B49CF43B}"/>
                                            </p:graphicEl>
                                          </p:spTgt>
                                        </p:tgtEl>
                                      </p:cBhvr>
                                    </p:animEffect>
                                    <p:anim calcmode="lin" valueType="num">
                                      <p:cBhvr>
                                        <p:cTn id="8" dur="500" fill="hold"/>
                                        <p:tgtEl>
                                          <p:spTgt spid="2">
                                            <p:graphicEl>
                                              <a:dgm id="{EEFB74E8-3CD0-4B9A-8CE8-7D60B49CF43B}"/>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EEFB74E8-3CD0-4B9A-8CE8-7D60B49CF43B}"/>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graphicEl>
                                              <a:dgm id="{2D0A9353-FDD8-4925-A63D-625533AAEA4E}"/>
                                            </p:graphicEl>
                                          </p:spTgt>
                                        </p:tgtEl>
                                        <p:attrNameLst>
                                          <p:attrName>style.visibility</p:attrName>
                                        </p:attrNameLst>
                                      </p:cBhvr>
                                      <p:to>
                                        <p:strVal val="visible"/>
                                      </p:to>
                                    </p:set>
                                    <p:animEffect transition="in" filter="fade">
                                      <p:cBhvr>
                                        <p:cTn id="13" dur="500"/>
                                        <p:tgtEl>
                                          <p:spTgt spid="2">
                                            <p:graphicEl>
                                              <a:dgm id="{2D0A9353-FDD8-4925-A63D-625533AAEA4E}"/>
                                            </p:graphicEl>
                                          </p:spTgt>
                                        </p:tgtEl>
                                      </p:cBhvr>
                                    </p:animEffect>
                                    <p:anim calcmode="lin" valueType="num">
                                      <p:cBhvr>
                                        <p:cTn id="14" dur="500" fill="hold"/>
                                        <p:tgtEl>
                                          <p:spTgt spid="2">
                                            <p:graphicEl>
                                              <a:dgm id="{2D0A9353-FDD8-4925-A63D-625533AAEA4E}"/>
                                            </p:graphicEl>
                                          </p:spTgt>
                                        </p:tgtEl>
                                        <p:attrNameLst>
                                          <p:attrName>ppt_x</p:attrName>
                                        </p:attrNameLst>
                                      </p:cBhvr>
                                      <p:tavLst>
                                        <p:tav tm="0">
                                          <p:val>
                                            <p:strVal val="#ppt_x"/>
                                          </p:val>
                                        </p:tav>
                                        <p:tav tm="100000">
                                          <p:val>
                                            <p:strVal val="#ppt_x"/>
                                          </p:val>
                                        </p:tav>
                                      </p:tavLst>
                                    </p:anim>
                                    <p:anim calcmode="lin" valueType="num">
                                      <p:cBhvr>
                                        <p:cTn id="15" dur="500" fill="hold"/>
                                        <p:tgtEl>
                                          <p:spTgt spid="2">
                                            <p:graphicEl>
                                              <a:dgm id="{2D0A9353-FDD8-4925-A63D-625533AAEA4E}"/>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graphicEl>
                                              <a:dgm id="{93F8FC44-4731-4EBC-B478-A0DC510E3FBE}"/>
                                            </p:graphicEl>
                                          </p:spTgt>
                                        </p:tgtEl>
                                        <p:attrNameLst>
                                          <p:attrName>style.visibility</p:attrName>
                                        </p:attrNameLst>
                                      </p:cBhvr>
                                      <p:to>
                                        <p:strVal val="visible"/>
                                      </p:to>
                                    </p:set>
                                    <p:animEffect transition="in" filter="fade">
                                      <p:cBhvr>
                                        <p:cTn id="19" dur="500"/>
                                        <p:tgtEl>
                                          <p:spTgt spid="2">
                                            <p:graphicEl>
                                              <a:dgm id="{93F8FC44-4731-4EBC-B478-A0DC510E3FBE}"/>
                                            </p:graphicEl>
                                          </p:spTgt>
                                        </p:tgtEl>
                                      </p:cBhvr>
                                    </p:animEffect>
                                    <p:anim calcmode="lin" valueType="num">
                                      <p:cBhvr>
                                        <p:cTn id="20" dur="500" fill="hold"/>
                                        <p:tgtEl>
                                          <p:spTgt spid="2">
                                            <p:graphicEl>
                                              <a:dgm id="{93F8FC44-4731-4EBC-B478-A0DC510E3FBE}"/>
                                            </p:graphicEl>
                                          </p:spTgt>
                                        </p:tgtEl>
                                        <p:attrNameLst>
                                          <p:attrName>ppt_x</p:attrName>
                                        </p:attrNameLst>
                                      </p:cBhvr>
                                      <p:tavLst>
                                        <p:tav tm="0">
                                          <p:val>
                                            <p:strVal val="#ppt_x"/>
                                          </p:val>
                                        </p:tav>
                                        <p:tav tm="100000">
                                          <p:val>
                                            <p:strVal val="#ppt_x"/>
                                          </p:val>
                                        </p:tav>
                                      </p:tavLst>
                                    </p:anim>
                                    <p:anim calcmode="lin" valueType="num">
                                      <p:cBhvr>
                                        <p:cTn id="21" dur="500" fill="hold"/>
                                        <p:tgtEl>
                                          <p:spTgt spid="2">
                                            <p:graphicEl>
                                              <a:dgm id="{93F8FC44-4731-4EBC-B478-A0DC510E3FBE}"/>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
                                            <p:graphicEl>
                                              <a:dgm id="{450354DA-FACD-4AAF-8138-114685AD15B7}"/>
                                            </p:graphicEl>
                                          </p:spTgt>
                                        </p:tgtEl>
                                        <p:attrNameLst>
                                          <p:attrName>style.visibility</p:attrName>
                                        </p:attrNameLst>
                                      </p:cBhvr>
                                      <p:to>
                                        <p:strVal val="visible"/>
                                      </p:to>
                                    </p:set>
                                    <p:animEffect transition="in" filter="fade">
                                      <p:cBhvr>
                                        <p:cTn id="25" dur="500"/>
                                        <p:tgtEl>
                                          <p:spTgt spid="2">
                                            <p:graphicEl>
                                              <a:dgm id="{450354DA-FACD-4AAF-8138-114685AD15B7}"/>
                                            </p:graphicEl>
                                          </p:spTgt>
                                        </p:tgtEl>
                                      </p:cBhvr>
                                    </p:animEffect>
                                    <p:anim calcmode="lin" valueType="num">
                                      <p:cBhvr>
                                        <p:cTn id="26" dur="500" fill="hold"/>
                                        <p:tgtEl>
                                          <p:spTgt spid="2">
                                            <p:graphicEl>
                                              <a:dgm id="{450354DA-FACD-4AAF-8138-114685AD15B7}"/>
                                            </p:graphicEl>
                                          </p:spTgt>
                                        </p:tgtEl>
                                        <p:attrNameLst>
                                          <p:attrName>ppt_x</p:attrName>
                                        </p:attrNameLst>
                                      </p:cBhvr>
                                      <p:tavLst>
                                        <p:tav tm="0">
                                          <p:val>
                                            <p:strVal val="#ppt_x"/>
                                          </p:val>
                                        </p:tav>
                                        <p:tav tm="100000">
                                          <p:val>
                                            <p:strVal val="#ppt_x"/>
                                          </p:val>
                                        </p:tav>
                                      </p:tavLst>
                                    </p:anim>
                                    <p:anim calcmode="lin" valueType="num">
                                      <p:cBhvr>
                                        <p:cTn id="27" dur="500" fill="hold"/>
                                        <p:tgtEl>
                                          <p:spTgt spid="2">
                                            <p:graphicEl>
                                              <a:dgm id="{450354DA-FACD-4AAF-8138-114685AD15B7}"/>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
                                            <p:graphicEl>
                                              <a:dgm id="{F5E94263-D819-414B-A066-E65B664FE946}"/>
                                            </p:graphicEl>
                                          </p:spTgt>
                                        </p:tgtEl>
                                        <p:attrNameLst>
                                          <p:attrName>style.visibility</p:attrName>
                                        </p:attrNameLst>
                                      </p:cBhvr>
                                      <p:to>
                                        <p:strVal val="visible"/>
                                      </p:to>
                                    </p:set>
                                    <p:animEffect transition="in" filter="fade">
                                      <p:cBhvr>
                                        <p:cTn id="31" dur="500"/>
                                        <p:tgtEl>
                                          <p:spTgt spid="2">
                                            <p:graphicEl>
                                              <a:dgm id="{F5E94263-D819-414B-A066-E65B664FE946}"/>
                                            </p:graphicEl>
                                          </p:spTgt>
                                        </p:tgtEl>
                                      </p:cBhvr>
                                    </p:animEffect>
                                    <p:anim calcmode="lin" valueType="num">
                                      <p:cBhvr>
                                        <p:cTn id="32" dur="500" fill="hold"/>
                                        <p:tgtEl>
                                          <p:spTgt spid="2">
                                            <p:graphicEl>
                                              <a:dgm id="{F5E94263-D819-414B-A066-E65B664FE946}"/>
                                            </p:graphicEl>
                                          </p:spTgt>
                                        </p:tgtEl>
                                        <p:attrNameLst>
                                          <p:attrName>ppt_x</p:attrName>
                                        </p:attrNameLst>
                                      </p:cBhvr>
                                      <p:tavLst>
                                        <p:tav tm="0">
                                          <p:val>
                                            <p:strVal val="#ppt_x"/>
                                          </p:val>
                                        </p:tav>
                                        <p:tav tm="100000">
                                          <p:val>
                                            <p:strVal val="#ppt_x"/>
                                          </p:val>
                                        </p:tav>
                                      </p:tavLst>
                                    </p:anim>
                                    <p:anim calcmode="lin" valueType="num">
                                      <p:cBhvr>
                                        <p:cTn id="33" dur="500" fill="hold"/>
                                        <p:tgtEl>
                                          <p:spTgt spid="2">
                                            <p:graphicEl>
                                              <a:dgm id="{F5E94263-D819-414B-A066-E65B664FE946}"/>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2">
                                            <p:graphicEl>
                                              <a:dgm id="{26DF6543-20A4-47A3-8F01-0E8AB206DE53}"/>
                                            </p:graphicEl>
                                          </p:spTgt>
                                        </p:tgtEl>
                                        <p:attrNameLst>
                                          <p:attrName>style.visibility</p:attrName>
                                        </p:attrNameLst>
                                      </p:cBhvr>
                                      <p:to>
                                        <p:strVal val="visible"/>
                                      </p:to>
                                    </p:set>
                                    <p:animEffect transition="in" filter="fade">
                                      <p:cBhvr>
                                        <p:cTn id="37" dur="500"/>
                                        <p:tgtEl>
                                          <p:spTgt spid="2">
                                            <p:graphicEl>
                                              <a:dgm id="{26DF6543-20A4-47A3-8F01-0E8AB206DE53}"/>
                                            </p:graphicEl>
                                          </p:spTgt>
                                        </p:tgtEl>
                                      </p:cBhvr>
                                    </p:animEffect>
                                    <p:anim calcmode="lin" valueType="num">
                                      <p:cBhvr>
                                        <p:cTn id="38" dur="500" fill="hold"/>
                                        <p:tgtEl>
                                          <p:spTgt spid="2">
                                            <p:graphicEl>
                                              <a:dgm id="{26DF6543-20A4-47A3-8F01-0E8AB206DE53}"/>
                                            </p:graphicEl>
                                          </p:spTgt>
                                        </p:tgtEl>
                                        <p:attrNameLst>
                                          <p:attrName>ppt_x</p:attrName>
                                        </p:attrNameLst>
                                      </p:cBhvr>
                                      <p:tavLst>
                                        <p:tav tm="0">
                                          <p:val>
                                            <p:strVal val="#ppt_x"/>
                                          </p:val>
                                        </p:tav>
                                        <p:tav tm="100000">
                                          <p:val>
                                            <p:strVal val="#ppt_x"/>
                                          </p:val>
                                        </p:tav>
                                      </p:tavLst>
                                    </p:anim>
                                    <p:anim calcmode="lin" valueType="num">
                                      <p:cBhvr>
                                        <p:cTn id="39" dur="500" fill="hold"/>
                                        <p:tgtEl>
                                          <p:spTgt spid="2">
                                            <p:graphicEl>
                                              <a:dgm id="{26DF6543-20A4-47A3-8F01-0E8AB206DE53}"/>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2">
                                            <p:graphicEl>
                                              <a:dgm id="{E3032DE7-9420-411A-871B-7C9360C73263}"/>
                                            </p:graphicEl>
                                          </p:spTgt>
                                        </p:tgtEl>
                                        <p:attrNameLst>
                                          <p:attrName>style.visibility</p:attrName>
                                        </p:attrNameLst>
                                      </p:cBhvr>
                                      <p:to>
                                        <p:strVal val="visible"/>
                                      </p:to>
                                    </p:set>
                                    <p:animEffect transition="in" filter="fade">
                                      <p:cBhvr>
                                        <p:cTn id="43" dur="500"/>
                                        <p:tgtEl>
                                          <p:spTgt spid="2">
                                            <p:graphicEl>
                                              <a:dgm id="{E3032DE7-9420-411A-871B-7C9360C73263}"/>
                                            </p:graphicEl>
                                          </p:spTgt>
                                        </p:tgtEl>
                                      </p:cBhvr>
                                    </p:animEffect>
                                    <p:anim calcmode="lin" valueType="num">
                                      <p:cBhvr>
                                        <p:cTn id="44" dur="500" fill="hold"/>
                                        <p:tgtEl>
                                          <p:spTgt spid="2">
                                            <p:graphicEl>
                                              <a:dgm id="{E3032DE7-9420-411A-871B-7C9360C73263}"/>
                                            </p:graphicEl>
                                          </p:spTgt>
                                        </p:tgtEl>
                                        <p:attrNameLst>
                                          <p:attrName>ppt_x</p:attrName>
                                        </p:attrNameLst>
                                      </p:cBhvr>
                                      <p:tavLst>
                                        <p:tav tm="0">
                                          <p:val>
                                            <p:strVal val="#ppt_x"/>
                                          </p:val>
                                        </p:tav>
                                        <p:tav tm="100000">
                                          <p:val>
                                            <p:strVal val="#ppt_x"/>
                                          </p:val>
                                        </p:tav>
                                      </p:tavLst>
                                    </p:anim>
                                    <p:anim calcmode="lin" valueType="num">
                                      <p:cBhvr>
                                        <p:cTn id="45" dur="500" fill="hold"/>
                                        <p:tgtEl>
                                          <p:spTgt spid="2">
                                            <p:graphicEl>
                                              <a:dgm id="{E3032DE7-9420-411A-871B-7C9360C73263}"/>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2">
                                            <p:graphicEl>
                                              <a:dgm id="{300515E4-75FD-4F85-88CF-51D6F5C38109}"/>
                                            </p:graphicEl>
                                          </p:spTgt>
                                        </p:tgtEl>
                                        <p:attrNameLst>
                                          <p:attrName>style.visibility</p:attrName>
                                        </p:attrNameLst>
                                      </p:cBhvr>
                                      <p:to>
                                        <p:strVal val="visible"/>
                                      </p:to>
                                    </p:set>
                                    <p:animEffect transition="in" filter="fade">
                                      <p:cBhvr>
                                        <p:cTn id="49" dur="500"/>
                                        <p:tgtEl>
                                          <p:spTgt spid="2">
                                            <p:graphicEl>
                                              <a:dgm id="{300515E4-75FD-4F85-88CF-51D6F5C38109}"/>
                                            </p:graphicEl>
                                          </p:spTgt>
                                        </p:tgtEl>
                                      </p:cBhvr>
                                    </p:animEffect>
                                    <p:anim calcmode="lin" valueType="num">
                                      <p:cBhvr>
                                        <p:cTn id="50" dur="500" fill="hold"/>
                                        <p:tgtEl>
                                          <p:spTgt spid="2">
                                            <p:graphicEl>
                                              <a:dgm id="{300515E4-75FD-4F85-88CF-51D6F5C38109}"/>
                                            </p:graphicEl>
                                          </p:spTgt>
                                        </p:tgtEl>
                                        <p:attrNameLst>
                                          <p:attrName>ppt_x</p:attrName>
                                        </p:attrNameLst>
                                      </p:cBhvr>
                                      <p:tavLst>
                                        <p:tav tm="0">
                                          <p:val>
                                            <p:strVal val="#ppt_x"/>
                                          </p:val>
                                        </p:tav>
                                        <p:tav tm="100000">
                                          <p:val>
                                            <p:strVal val="#ppt_x"/>
                                          </p:val>
                                        </p:tav>
                                      </p:tavLst>
                                    </p:anim>
                                    <p:anim calcmode="lin" valueType="num">
                                      <p:cBhvr>
                                        <p:cTn id="51" dur="500" fill="hold"/>
                                        <p:tgtEl>
                                          <p:spTgt spid="2">
                                            <p:graphicEl>
                                              <a:dgm id="{300515E4-75FD-4F85-88CF-51D6F5C38109}"/>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2">
                                            <p:graphicEl>
                                              <a:dgm id="{4EA7A996-D685-4E22-BD65-38F8CBAACE1C}"/>
                                            </p:graphicEl>
                                          </p:spTgt>
                                        </p:tgtEl>
                                        <p:attrNameLst>
                                          <p:attrName>style.visibility</p:attrName>
                                        </p:attrNameLst>
                                      </p:cBhvr>
                                      <p:to>
                                        <p:strVal val="visible"/>
                                      </p:to>
                                    </p:set>
                                    <p:animEffect transition="in" filter="fade">
                                      <p:cBhvr>
                                        <p:cTn id="55" dur="500"/>
                                        <p:tgtEl>
                                          <p:spTgt spid="2">
                                            <p:graphicEl>
                                              <a:dgm id="{4EA7A996-D685-4E22-BD65-38F8CBAACE1C}"/>
                                            </p:graphicEl>
                                          </p:spTgt>
                                        </p:tgtEl>
                                      </p:cBhvr>
                                    </p:animEffect>
                                    <p:anim calcmode="lin" valueType="num">
                                      <p:cBhvr>
                                        <p:cTn id="56" dur="500" fill="hold"/>
                                        <p:tgtEl>
                                          <p:spTgt spid="2">
                                            <p:graphicEl>
                                              <a:dgm id="{4EA7A996-D685-4E22-BD65-38F8CBAACE1C}"/>
                                            </p:graphicEl>
                                          </p:spTgt>
                                        </p:tgtEl>
                                        <p:attrNameLst>
                                          <p:attrName>ppt_x</p:attrName>
                                        </p:attrNameLst>
                                      </p:cBhvr>
                                      <p:tavLst>
                                        <p:tav tm="0">
                                          <p:val>
                                            <p:strVal val="#ppt_x"/>
                                          </p:val>
                                        </p:tav>
                                        <p:tav tm="100000">
                                          <p:val>
                                            <p:strVal val="#ppt_x"/>
                                          </p:val>
                                        </p:tav>
                                      </p:tavLst>
                                    </p:anim>
                                    <p:anim calcmode="lin" valueType="num">
                                      <p:cBhvr>
                                        <p:cTn id="57" dur="500" fill="hold"/>
                                        <p:tgtEl>
                                          <p:spTgt spid="2">
                                            <p:graphicEl>
                                              <a:dgm id="{4EA7A996-D685-4E22-BD65-38F8CBAACE1C}"/>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2">
                                            <p:graphicEl>
                                              <a:dgm id="{A21BF487-4F4D-499D-934D-568FDF75526C}"/>
                                            </p:graphicEl>
                                          </p:spTgt>
                                        </p:tgtEl>
                                        <p:attrNameLst>
                                          <p:attrName>style.visibility</p:attrName>
                                        </p:attrNameLst>
                                      </p:cBhvr>
                                      <p:to>
                                        <p:strVal val="visible"/>
                                      </p:to>
                                    </p:set>
                                    <p:animEffect transition="in" filter="fade">
                                      <p:cBhvr>
                                        <p:cTn id="61" dur="500"/>
                                        <p:tgtEl>
                                          <p:spTgt spid="2">
                                            <p:graphicEl>
                                              <a:dgm id="{A21BF487-4F4D-499D-934D-568FDF75526C}"/>
                                            </p:graphicEl>
                                          </p:spTgt>
                                        </p:tgtEl>
                                      </p:cBhvr>
                                    </p:animEffect>
                                    <p:anim calcmode="lin" valueType="num">
                                      <p:cBhvr>
                                        <p:cTn id="62" dur="500" fill="hold"/>
                                        <p:tgtEl>
                                          <p:spTgt spid="2">
                                            <p:graphicEl>
                                              <a:dgm id="{A21BF487-4F4D-499D-934D-568FDF75526C}"/>
                                            </p:graphicEl>
                                          </p:spTgt>
                                        </p:tgtEl>
                                        <p:attrNameLst>
                                          <p:attrName>ppt_x</p:attrName>
                                        </p:attrNameLst>
                                      </p:cBhvr>
                                      <p:tavLst>
                                        <p:tav tm="0">
                                          <p:val>
                                            <p:strVal val="#ppt_x"/>
                                          </p:val>
                                        </p:tav>
                                        <p:tav tm="100000">
                                          <p:val>
                                            <p:strVal val="#ppt_x"/>
                                          </p:val>
                                        </p:tav>
                                      </p:tavLst>
                                    </p:anim>
                                    <p:anim calcmode="lin" valueType="num">
                                      <p:cBhvr>
                                        <p:cTn id="63" dur="500" fill="hold"/>
                                        <p:tgtEl>
                                          <p:spTgt spid="2">
                                            <p:graphicEl>
                                              <a:dgm id="{A21BF487-4F4D-499D-934D-568FDF75526C}"/>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2">
                                            <p:graphicEl>
                                              <a:dgm id="{2252D1C0-806A-42BB-8180-7ED5D2C2285D}"/>
                                            </p:graphicEl>
                                          </p:spTgt>
                                        </p:tgtEl>
                                        <p:attrNameLst>
                                          <p:attrName>style.visibility</p:attrName>
                                        </p:attrNameLst>
                                      </p:cBhvr>
                                      <p:to>
                                        <p:strVal val="visible"/>
                                      </p:to>
                                    </p:set>
                                    <p:animEffect transition="in" filter="fade">
                                      <p:cBhvr>
                                        <p:cTn id="67" dur="500"/>
                                        <p:tgtEl>
                                          <p:spTgt spid="2">
                                            <p:graphicEl>
                                              <a:dgm id="{2252D1C0-806A-42BB-8180-7ED5D2C2285D}"/>
                                            </p:graphicEl>
                                          </p:spTgt>
                                        </p:tgtEl>
                                      </p:cBhvr>
                                    </p:animEffect>
                                    <p:anim calcmode="lin" valueType="num">
                                      <p:cBhvr>
                                        <p:cTn id="68" dur="500" fill="hold"/>
                                        <p:tgtEl>
                                          <p:spTgt spid="2">
                                            <p:graphicEl>
                                              <a:dgm id="{2252D1C0-806A-42BB-8180-7ED5D2C2285D}"/>
                                            </p:graphicEl>
                                          </p:spTgt>
                                        </p:tgtEl>
                                        <p:attrNameLst>
                                          <p:attrName>ppt_x</p:attrName>
                                        </p:attrNameLst>
                                      </p:cBhvr>
                                      <p:tavLst>
                                        <p:tav tm="0">
                                          <p:val>
                                            <p:strVal val="#ppt_x"/>
                                          </p:val>
                                        </p:tav>
                                        <p:tav tm="100000">
                                          <p:val>
                                            <p:strVal val="#ppt_x"/>
                                          </p:val>
                                        </p:tav>
                                      </p:tavLst>
                                    </p:anim>
                                    <p:anim calcmode="lin" valueType="num">
                                      <p:cBhvr>
                                        <p:cTn id="69" dur="500" fill="hold"/>
                                        <p:tgtEl>
                                          <p:spTgt spid="2">
                                            <p:graphicEl>
                                              <a:dgm id="{2252D1C0-806A-42BB-8180-7ED5D2C2285D}"/>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2">
                                            <p:graphicEl>
                                              <a:dgm id="{298E6B09-0FD3-46C5-899D-81875769E525}"/>
                                            </p:graphicEl>
                                          </p:spTgt>
                                        </p:tgtEl>
                                        <p:attrNameLst>
                                          <p:attrName>style.visibility</p:attrName>
                                        </p:attrNameLst>
                                      </p:cBhvr>
                                      <p:to>
                                        <p:strVal val="visible"/>
                                      </p:to>
                                    </p:set>
                                    <p:animEffect transition="in" filter="fade">
                                      <p:cBhvr>
                                        <p:cTn id="73" dur="500"/>
                                        <p:tgtEl>
                                          <p:spTgt spid="2">
                                            <p:graphicEl>
                                              <a:dgm id="{298E6B09-0FD3-46C5-899D-81875769E525}"/>
                                            </p:graphicEl>
                                          </p:spTgt>
                                        </p:tgtEl>
                                      </p:cBhvr>
                                    </p:animEffect>
                                    <p:anim calcmode="lin" valueType="num">
                                      <p:cBhvr>
                                        <p:cTn id="74" dur="500" fill="hold"/>
                                        <p:tgtEl>
                                          <p:spTgt spid="2">
                                            <p:graphicEl>
                                              <a:dgm id="{298E6B09-0FD3-46C5-899D-81875769E525}"/>
                                            </p:graphicEl>
                                          </p:spTgt>
                                        </p:tgtEl>
                                        <p:attrNameLst>
                                          <p:attrName>ppt_x</p:attrName>
                                        </p:attrNameLst>
                                      </p:cBhvr>
                                      <p:tavLst>
                                        <p:tav tm="0">
                                          <p:val>
                                            <p:strVal val="#ppt_x"/>
                                          </p:val>
                                        </p:tav>
                                        <p:tav tm="100000">
                                          <p:val>
                                            <p:strVal val="#ppt_x"/>
                                          </p:val>
                                        </p:tav>
                                      </p:tavLst>
                                    </p:anim>
                                    <p:anim calcmode="lin" valueType="num">
                                      <p:cBhvr>
                                        <p:cTn id="75" dur="500" fill="hold"/>
                                        <p:tgtEl>
                                          <p:spTgt spid="2">
                                            <p:graphicEl>
                                              <a:dgm id="{298E6B09-0FD3-46C5-899D-81875769E525}"/>
                                            </p:graphicEl>
                                          </p:spTgt>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2">
                                            <p:graphicEl>
                                              <a:dgm id="{CAAA06DE-43EF-499D-A41B-6AE30BB7FB20}"/>
                                            </p:graphicEl>
                                          </p:spTgt>
                                        </p:tgtEl>
                                        <p:attrNameLst>
                                          <p:attrName>style.visibility</p:attrName>
                                        </p:attrNameLst>
                                      </p:cBhvr>
                                      <p:to>
                                        <p:strVal val="visible"/>
                                      </p:to>
                                    </p:set>
                                    <p:animEffect transition="in" filter="fade">
                                      <p:cBhvr>
                                        <p:cTn id="79" dur="500"/>
                                        <p:tgtEl>
                                          <p:spTgt spid="2">
                                            <p:graphicEl>
                                              <a:dgm id="{CAAA06DE-43EF-499D-A41B-6AE30BB7FB20}"/>
                                            </p:graphicEl>
                                          </p:spTgt>
                                        </p:tgtEl>
                                      </p:cBhvr>
                                    </p:animEffect>
                                    <p:anim calcmode="lin" valueType="num">
                                      <p:cBhvr>
                                        <p:cTn id="80" dur="500" fill="hold"/>
                                        <p:tgtEl>
                                          <p:spTgt spid="2">
                                            <p:graphicEl>
                                              <a:dgm id="{CAAA06DE-43EF-499D-A41B-6AE30BB7FB20}"/>
                                            </p:graphicEl>
                                          </p:spTgt>
                                        </p:tgtEl>
                                        <p:attrNameLst>
                                          <p:attrName>ppt_x</p:attrName>
                                        </p:attrNameLst>
                                      </p:cBhvr>
                                      <p:tavLst>
                                        <p:tav tm="0">
                                          <p:val>
                                            <p:strVal val="#ppt_x"/>
                                          </p:val>
                                        </p:tav>
                                        <p:tav tm="100000">
                                          <p:val>
                                            <p:strVal val="#ppt_x"/>
                                          </p:val>
                                        </p:tav>
                                      </p:tavLst>
                                    </p:anim>
                                    <p:anim calcmode="lin" valueType="num">
                                      <p:cBhvr>
                                        <p:cTn id="81" dur="500" fill="hold"/>
                                        <p:tgtEl>
                                          <p:spTgt spid="2">
                                            <p:graphicEl>
                                              <a:dgm id="{CAAA06DE-43EF-499D-A41B-6AE30BB7FB20}"/>
                                            </p:graphicEl>
                                          </p:spTgt>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2">
                                            <p:graphicEl>
                                              <a:dgm id="{BC93DB91-7607-447D-9664-00FF032CFAEB}"/>
                                            </p:graphicEl>
                                          </p:spTgt>
                                        </p:tgtEl>
                                        <p:attrNameLst>
                                          <p:attrName>style.visibility</p:attrName>
                                        </p:attrNameLst>
                                      </p:cBhvr>
                                      <p:to>
                                        <p:strVal val="visible"/>
                                      </p:to>
                                    </p:set>
                                    <p:animEffect transition="in" filter="fade">
                                      <p:cBhvr>
                                        <p:cTn id="85" dur="500"/>
                                        <p:tgtEl>
                                          <p:spTgt spid="2">
                                            <p:graphicEl>
                                              <a:dgm id="{BC93DB91-7607-447D-9664-00FF032CFAEB}"/>
                                            </p:graphicEl>
                                          </p:spTgt>
                                        </p:tgtEl>
                                      </p:cBhvr>
                                    </p:animEffect>
                                    <p:anim calcmode="lin" valueType="num">
                                      <p:cBhvr>
                                        <p:cTn id="86" dur="500" fill="hold"/>
                                        <p:tgtEl>
                                          <p:spTgt spid="2">
                                            <p:graphicEl>
                                              <a:dgm id="{BC93DB91-7607-447D-9664-00FF032CFAEB}"/>
                                            </p:graphicEl>
                                          </p:spTgt>
                                        </p:tgtEl>
                                        <p:attrNameLst>
                                          <p:attrName>ppt_x</p:attrName>
                                        </p:attrNameLst>
                                      </p:cBhvr>
                                      <p:tavLst>
                                        <p:tav tm="0">
                                          <p:val>
                                            <p:strVal val="#ppt_x"/>
                                          </p:val>
                                        </p:tav>
                                        <p:tav tm="100000">
                                          <p:val>
                                            <p:strVal val="#ppt_x"/>
                                          </p:val>
                                        </p:tav>
                                      </p:tavLst>
                                    </p:anim>
                                    <p:anim calcmode="lin" valueType="num">
                                      <p:cBhvr>
                                        <p:cTn id="87" dur="500" fill="hold"/>
                                        <p:tgtEl>
                                          <p:spTgt spid="2">
                                            <p:graphicEl>
                                              <a:dgm id="{BC93DB91-7607-447D-9664-00FF032CFAEB}"/>
                                            </p:graphicEl>
                                          </p:spTgt>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2">
                                            <p:graphicEl>
                                              <a:dgm id="{40558285-72DF-4E33-9A3B-30AB6A7003D3}"/>
                                            </p:graphicEl>
                                          </p:spTgt>
                                        </p:tgtEl>
                                        <p:attrNameLst>
                                          <p:attrName>style.visibility</p:attrName>
                                        </p:attrNameLst>
                                      </p:cBhvr>
                                      <p:to>
                                        <p:strVal val="visible"/>
                                      </p:to>
                                    </p:set>
                                    <p:animEffect transition="in" filter="fade">
                                      <p:cBhvr>
                                        <p:cTn id="91" dur="500"/>
                                        <p:tgtEl>
                                          <p:spTgt spid="2">
                                            <p:graphicEl>
                                              <a:dgm id="{40558285-72DF-4E33-9A3B-30AB6A7003D3}"/>
                                            </p:graphicEl>
                                          </p:spTgt>
                                        </p:tgtEl>
                                      </p:cBhvr>
                                    </p:animEffect>
                                    <p:anim calcmode="lin" valueType="num">
                                      <p:cBhvr>
                                        <p:cTn id="92" dur="500" fill="hold"/>
                                        <p:tgtEl>
                                          <p:spTgt spid="2">
                                            <p:graphicEl>
                                              <a:dgm id="{40558285-72DF-4E33-9A3B-30AB6A7003D3}"/>
                                            </p:graphicEl>
                                          </p:spTgt>
                                        </p:tgtEl>
                                        <p:attrNameLst>
                                          <p:attrName>ppt_x</p:attrName>
                                        </p:attrNameLst>
                                      </p:cBhvr>
                                      <p:tavLst>
                                        <p:tav tm="0">
                                          <p:val>
                                            <p:strVal val="#ppt_x"/>
                                          </p:val>
                                        </p:tav>
                                        <p:tav tm="100000">
                                          <p:val>
                                            <p:strVal val="#ppt_x"/>
                                          </p:val>
                                        </p:tav>
                                      </p:tavLst>
                                    </p:anim>
                                    <p:anim calcmode="lin" valueType="num">
                                      <p:cBhvr>
                                        <p:cTn id="93" dur="500" fill="hold"/>
                                        <p:tgtEl>
                                          <p:spTgt spid="2">
                                            <p:graphicEl>
                                              <a:dgm id="{40558285-72DF-4E33-9A3B-30AB6A7003D3}"/>
                                            </p:graphicEl>
                                          </p:spTgt>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2">
                                            <p:graphicEl>
                                              <a:dgm id="{509C2AE3-CBF6-434E-BB52-801DC82E4728}"/>
                                            </p:graphicEl>
                                          </p:spTgt>
                                        </p:tgtEl>
                                        <p:attrNameLst>
                                          <p:attrName>style.visibility</p:attrName>
                                        </p:attrNameLst>
                                      </p:cBhvr>
                                      <p:to>
                                        <p:strVal val="visible"/>
                                      </p:to>
                                    </p:set>
                                    <p:animEffect transition="in" filter="fade">
                                      <p:cBhvr>
                                        <p:cTn id="97" dur="500"/>
                                        <p:tgtEl>
                                          <p:spTgt spid="2">
                                            <p:graphicEl>
                                              <a:dgm id="{509C2AE3-CBF6-434E-BB52-801DC82E4728}"/>
                                            </p:graphicEl>
                                          </p:spTgt>
                                        </p:tgtEl>
                                      </p:cBhvr>
                                    </p:animEffect>
                                    <p:anim calcmode="lin" valueType="num">
                                      <p:cBhvr>
                                        <p:cTn id="98" dur="500" fill="hold"/>
                                        <p:tgtEl>
                                          <p:spTgt spid="2">
                                            <p:graphicEl>
                                              <a:dgm id="{509C2AE3-CBF6-434E-BB52-801DC82E4728}"/>
                                            </p:graphicEl>
                                          </p:spTgt>
                                        </p:tgtEl>
                                        <p:attrNameLst>
                                          <p:attrName>ppt_x</p:attrName>
                                        </p:attrNameLst>
                                      </p:cBhvr>
                                      <p:tavLst>
                                        <p:tav tm="0">
                                          <p:val>
                                            <p:strVal val="#ppt_x"/>
                                          </p:val>
                                        </p:tav>
                                        <p:tav tm="100000">
                                          <p:val>
                                            <p:strVal val="#ppt_x"/>
                                          </p:val>
                                        </p:tav>
                                      </p:tavLst>
                                    </p:anim>
                                    <p:anim calcmode="lin" valueType="num">
                                      <p:cBhvr>
                                        <p:cTn id="99" dur="500" fill="hold"/>
                                        <p:tgtEl>
                                          <p:spTgt spid="2">
                                            <p:graphicEl>
                                              <a:dgm id="{509C2AE3-CBF6-434E-BB52-801DC82E4728}"/>
                                            </p:graphicEl>
                                          </p:spTgt>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2">
                                            <p:graphicEl>
                                              <a:dgm id="{C8F3F887-42E2-4848-8CE8-C2AC9161A97C}"/>
                                            </p:graphicEl>
                                          </p:spTgt>
                                        </p:tgtEl>
                                        <p:attrNameLst>
                                          <p:attrName>style.visibility</p:attrName>
                                        </p:attrNameLst>
                                      </p:cBhvr>
                                      <p:to>
                                        <p:strVal val="visible"/>
                                      </p:to>
                                    </p:set>
                                    <p:animEffect transition="in" filter="fade">
                                      <p:cBhvr>
                                        <p:cTn id="103" dur="500"/>
                                        <p:tgtEl>
                                          <p:spTgt spid="2">
                                            <p:graphicEl>
                                              <a:dgm id="{C8F3F887-42E2-4848-8CE8-C2AC9161A97C}"/>
                                            </p:graphicEl>
                                          </p:spTgt>
                                        </p:tgtEl>
                                      </p:cBhvr>
                                    </p:animEffect>
                                    <p:anim calcmode="lin" valueType="num">
                                      <p:cBhvr>
                                        <p:cTn id="104" dur="500" fill="hold"/>
                                        <p:tgtEl>
                                          <p:spTgt spid="2">
                                            <p:graphicEl>
                                              <a:dgm id="{C8F3F887-42E2-4848-8CE8-C2AC9161A97C}"/>
                                            </p:graphicEl>
                                          </p:spTgt>
                                        </p:tgtEl>
                                        <p:attrNameLst>
                                          <p:attrName>ppt_x</p:attrName>
                                        </p:attrNameLst>
                                      </p:cBhvr>
                                      <p:tavLst>
                                        <p:tav tm="0">
                                          <p:val>
                                            <p:strVal val="#ppt_x"/>
                                          </p:val>
                                        </p:tav>
                                        <p:tav tm="100000">
                                          <p:val>
                                            <p:strVal val="#ppt_x"/>
                                          </p:val>
                                        </p:tav>
                                      </p:tavLst>
                                    </p:anim>
                                    <p:anim calcmode="lin" valueType="num">
                                      <p:cBhvr>
                                        <p:cTn id="105" dur="500" fill="hold"/>
                                        <p:tgtEl>
                                          <p:spTgt spid="2">
                                            <p:graphicEl>
                                              <a:dgm id="{C8F3F887-42E2-4848-8CE8-C2AC9161A97C}"/>
                                            </p:graphicEl>
                                          </p:spTgt>
                                        </p:tgtEl>
                                        <p:attrNameLst>
                                          <p:attrName>ppt_y</p:attrName>
                                        </p:attrNameLst>
                                      </p:cBhvr>
                                      <p:tavLst>
                                        <p:tav tm="0">
                                          <p:val>
                                            <p:strVal val="#ppt_y+.1"/>
                                          </p:val>
                                        </p:tav>
                                        <p:tav tm="100000">
                                          <p:val>
                                            <p:strVal val="#ppt_y"/>
                                          </p:val>
                                        </p:tav>
                                      </p:tavLst>
                                    </p:anim>
                                  </p:childTnLst>
                                </p:cTn>
                              </p:par>
                            </p:childTnLst>
                          </p:cTn>
                        </p:par>
                        <p:par>
                          <p:cTn id="106" fill="hold">
                            <p:stCondLst>
                              <p:cond delay="8500"/>
                            </p:stCondLst>
                            <p:childTnLst>
                              <p:par>
                                <p:cTn id="107" presetID="42" presetClass="entr" presetSubtype="0" fill="hold" grpId="0" nodeType="afterEffect">
                                  <p:stCondLst>
                                    <p:cond delay="0"/>
                                  </p:stCondLst>
                                  <p:childTnLst>
                                    <p:set>
                                      <p:cBhvr>
                                        <p:cTn id="108" dur="1" fill="hold">
                                          <p:stCondLst>
                                            <p:cond delay="0"/>
                                          </p:stCondLst>
                                        </p:cTn>
                                        <p:tgtEl>
                                          <p:spTgt spid="2">
                                            <p:graphicEl>
                                              <a:dgm id="{9FBC3F7E-CBF1-4833-A6F9-B6FD12D438CF}"/>
                                            </p:graphicEl>
                                          </p:spTgt>
                                        </p:tgtEl>
                                        <p:attrNameLst>
                                          <p:attrName>style.visibility</p:attrName>
                                        </p:attrNameLst>
                                      </p:cBhvr>
                                      <p:to>
                                        <p:strVal val="visible"/>
                                      </p:to>
                                    </p:set>
                                    <p:animEffect transition="in" filter="fade">
                                      <p:cBhvr>
                                        <p:cTn id="109" dur="500"/>
                                        <p:tgtEl>
                                          <p:spTgt spid="2">
                                            <p:graphicEl>
                                              <a:dgm id="{9FBC3F7E-CBF1-4833-A6F9-B6FD12D438CF}"/>
                                            </p:graphicEl>
                                          </p:spTgt>
                                        </p:tgtEl>
                                      </p:cBhvr>
                                    </p:animEffect>
                                    <p:anim calcmode="lin" valueType="num">
                                      <p:cBhvr>
                                        <p:cTn id="110" dur="500" fill="hold"/>
                                        <p:tgtEl>
                                          <p:spTgt spid="2">
                                            <p:graphicEl>
                                              <a:dgm id="{9FBC3F7E-CBF1-4833-A6F9-B6FD12D438CF}"/>
                                            </p:graphicEl>
                                          </p:spTgt>
                                        </p:tgtEl>
                                        <p:attrNameLst>
                                          <p:attrName>ppt_x</p:attrName>
                                        </p:attrNameLst>
                                      </p:cBhvr>
                                      <p:tavLst>
                                        <p:tav tm="0">
                                          <p:val>
                                            <p:strVal val="#ppt_x"/>
                                          </p:val>
                                        </p:tav>
                                        <p:tav tm="100000">
                                          <p:val>
                                            <p:strVal val="#ppt_x"/>
                                          </p:val>
                                        </p:tav>
                                      </p:tavLst>
                                    </p:anim>
                                    <p:anim calcmode="lin" valueType="num">
                                      <p:cBhvr>
                                        <p:cTn id="111" dur="500" fill="hold"/>
                                        <p:tgtEl>
                                          <p:spTgt spid="2">
                                            <p:graphicEl>
                                              <a:dgm id="{9FBC3F7E-CBF1-4833-A6F9-B6FD12D438C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2.5 Khái Niệm Người Tiêu Dùng</a:t>
            </a:r>
            <a:endParaRPr lang="en-CA" sz="3600" b="1">
              <a:latin typeface="+mj-lt"/>
            </a:endParaRPr>
          </a:p>
        </p:txBody>
      </p:sp>
      <p:sp>
        <p:nvSpPr>
          <p:cNvPr id="4" name="Text Placeholder 3"/>
          <p:cNvSpPr>
            <a:spLocks noGrp="1"/>
          </p:cNvSpPr>
          <p:nvPr>
            <p:ph type="body" idx="1"/>
          </p:nvPr>
        </p:nvSpPr>
        <p:spPr>
          <a:xfrm>
            <a:off x="609600" y="2179638"/>
            <a:ext cx="7924800" cy="639762"/>
          </a:xfrm>
        </p:spPr>
        <p:txBody>
          <a:bodyPr>
            <a:normAutofit/>
          </a:bodyPr>
          <a:lstStyle/>
          <a:p>
            <a:pPr algn="ctr"/>
            <a:r>
              <a:rPr lang="en-US" sz="2800" smtClean="0"/>
              <a:t>Người Tiêu Dùng</a:t>
            </a:r>
            <a:endParaRPr lang="en-CA" sz="2800"/>
          </a:p>
        </p:txBody>
      </p:sp>
      <p:sp>
        <p:nvSpPr>
          <p:cNvPr id="5" name="Content Placeholder 4"/>
          <p:cNvSpPr>
            <a:spLocks noGrp="1"/>
          </p:cNvSpPr>
          <p:nvPr>
            <p:ph sz="half" idx="2"/>
          </p:nvPr>
        </p:nvSpPr>
        <p:spPr/>
        <p:txBody>
          <a:bodyPr/>
          <a:lstStyle/>
          <a:p>
            <a:r>
              <a:rPr lang="en-US" sz="2800" smtClean="0"/>
              <a:t>Thỏa mãn nhu cầu</a:t>
            </a:r>
          </a:p>
          <a:p>
            <a:r>
              <a:rPr lang="en-US" sz="2800" smtClean="0"/>
              <a:t>An toàn</a:t>
            </a:r>
          </a:p>
          <a:p>
            <a:r>
              <a:rPr lang="en-US" sz="2800" smtClean="0"/>
              <a:t>Quyền được lựa chọn</a:t>
            </a:r>
          </a:p>
          <a:p>
            <a:r>
              <a:rPr lang="en-US" sz="2800" smtClean="0"/>
              <a:t>Quyền được lắng nghe</a:t>
            </a:r>
          </a:p>
          <a:p>
            <a:r>
              <a:rPr lang="en-US" sz="2800" smtClean="0"/>
              <a:t>Quyền được khiếu nại bồi thường</a:t>
            </a:r>
            <a:endParaRPr lang="en-CA" sz="2800"/>
          </a:p>
        </p:txBody>
      </p:sp>
      <p:sp>
        <p:nvSpPr>
          <p:cNvPr id="10" name="Content Placeholder 4"/>
          <p:cNvSpPr>
            <a:spLocks noGrp="1"/>
          </p:cNvSpPr>
          <p:nvPr>
            <p:ph sz="half" idx="2"/>
          </p:nvPr>
        </p:nvSpPr>
        <p:spPr>
          <a:xfrm>
            <a:off x="4648200" y="2895600"/>
            <a:ext cx="3887788" cy="3230563"/>
          </a:xfrm>
        </p:spPr>
        <p:txBody>
          <a:bodyPr/>
          <a:lstStyle/>
          <a:p>
            <a:r>
              <a:rPr lang="en-US" sz="2800" smtClean="0"/>
              <a:t>12 – 22: Độc thân, ưa chuộng mạng xã hội</a:t>
            </a:r>
          </a:p>
          <a:p>
            <a:r>
              <a:rPr lang="en-US" sz="2800" smtClean="0"/>
              <a:t>22 – 40: Gia đình, sàn lọc thông tin mua hàng trên mạng</a:t>
            </a:r>
          </a:p>
          <a:p>
            <a:r>
              <a:rPr lang="en-US" sz="2800" smtClean="0"/>
              <a:t>40 – 50: Về hưu: tiếp thu chậm</a:t>
            </a:r>
            <a:endParaRPr lang="en-CA" sz="2800"/>
          </a:p>
        </p:txBody>
      </p:sp>
    </p:spTree>
    <p:extLst>
      <p:ext uri="{BB962C8B-B14F-4D97-AF65-F5344CB8AC3E}">
        <p14:creationId xmlns:p14="http://schemas.microsoft.com/office/powerpoint/2010/main" val="7306369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Vertical)">
                                      <p:cBhvr>
                                        <p:cTn id="11" dur="500"/>
                                        <p:tgtEl>
                                          <p:spTgt spid="5">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500"/>
                                        <p:tgtEl>
                                          <p:spTgt spid="5">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arn(inVertical)">
                                      <p:cBhvr>
                                        <p:cTn id="23" dur="500"/>
                                        <p:tgtEl>
                                          <p:spTgt spid="5">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arn(inVertical)">
                                      <p:cBhvr>
                                        <p:cTn id="32" dur="500"/>
                                        <p:tgtEl>
                                          <p:spTgt spid="10">
                                            <p:txEl>
                                              <p:pRg st="0" end="0"/>
                                            </p:txEl>
                                          </p:spTgt>
                                        </p:tgtEl>
                                      </p:cBhvr>
                                    </p:animEffect>
                                  </p:childTnLst>
                                </p:cTn>
                              </p:par>
                            </p:childTnLst>
                          </p:cTn>
                        </p:par>
                        <p:par>
                          <p:cTn id="33" fill="hold">
                            <p:stCondLst>
                              <p:cond delay="500"/>
                            </p:stCondLst>
                            <p:childTnLst>
                              <p:par>
                                <p:cTn id="34" presetID="16" presetClass="entr" presetSubtype="21" fill="hold" grpId="0" nodeType="afterEffect">
                                  <p:stCondLst>
                                    <p:cond delay="0"/>
                                  </p:stCondLst>
                                  <p:childTnLst>
                                    <p:set>
                                      <p:cBhvr>
                                        <p:cTn id="35" dur="1" fill="hold">
                                          <p:stCondLst>
                                            <p:cond delay="0"/>
                                          </p:stCondLst>
                                        </p:cTn>
                                        <p:tgtEl>
                                          <p:spTgt spid="10">
                                            <p:txEl>
                                              <p:pRg st="1" end="1"/>
                                            </p:txEl>
                                          </p:spTgt>
                                        </p:tgtEl>
                                        <p:attrNameLst>
                                          <p:attrName>style.visibility</p:attrName>
                                        </p:attrNameLst>
                                      </p:cBhvr>
                                      <p:to>
                                        <p:strVal val="visible"/>
                                      </p:to>
                                    </p:set>
                                    <p:animEffect transition="in" filter="barn(inVertical)">
                                      <p:cBhvr>
                                        <p:cTn id="36" dur="500"/>
                                        <p:tgtEl>
                                          <p:spTgt spid="10">
                                            <p:txEl>
                                              <p:pRg st="1" end="1"/>
                                            </p:txEl>
                                          </p:spTgt>
                                        </p:tgtEl>
                                      </p:cBhvr>
                                    </p:animEffect>
                                  </p:childTnLst>
                                </p:cTn>
                              </p:par>
                            </p:childTnLst>
                          </p:cTn>
                        </p:par>
                        <p:par>
                          <p:cTn id="37" fill="hold">
                            <p:stCondLst>
                              <p:cond delay="1000"/>
                            </p:stCondLst>
                            <p:childTnLst>
                              <p:par>
                                <p:cTn id="38" presetID="16" presetClass="entr" presetSubtype="21" fill="hold" grpId="0" nodeType="after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barn(inVertical)">
                                      <p:cBhvr>
                                        <p:cTn id="4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10"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3600" b="1" smtClean="0"/>
              <a:t>2.6 Thực Trạng Vấn Đề Nghiên Cứu</a:t>
            </a:r>
            <a:endParaRPr lang="en-CA" sz="3600" b="1"/>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73555340"/>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36109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graphicEl>
                                              <a:dgm id="{FEF1706B-8C3B-4EA0-8CC2-B8D4F3177388}"/>
                                            </p:graphicEl>
                                          </p:spTgt>
                                        </p:tgtEl>
                                        <p:attrNameLst>
                                          <p:attrName>style.visibility</p:attrName>
                                        </p:attrNameLst>
                                      </p:cBhvr>
                                      <p:to>
                                        <p:strVal val="visible"/>
                                      </p:to>
                                    </p:set>
                                    <p:animEffect transition="in" filter="barn(inVertical)">
                                      <p:cBhvr>
                                        <p:cTn id="7" dur="500"/>
                                        <p:tgtEl>
                                          <p:spTgt spid="9">
                                            <p:graphicEl>
                                              <a:dgm id="{FEF1706B-8C3B-4EA0-8CC2-B8D4F317738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graphicEl>
                                              <a:dgm id="{212E18F1-475E-4159-9F3C-B06E6AF03464}"/>
                                            </p:graphicEl>
                                          </p:spTgt>
                                        </p:tgtEl>
                                        <p:attrNameLst>
                                          <p:attrName>style.visibility</p:attrName>
                                        </p:attrNameLst>
                                      </p:cBhvr>
                                      <p:to>
                                        <p:strVal val="visible"/>
                                      </p:to>
                                    </p:set>
                                    <p:animEffect transition="in" filter="barn(inVertical)">
                                      <p:cBhvr>
                                        <p:cTn id="12" dur="500"/>
                                        <p:tgtEl>
                                          <p:spTgt spid="9">
                                            <p:graphicEl>
                                              <a:dgm id="{212E18F1-475E-4159-9F3C-B06E6AF0346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graphicEl>
                                              <a:dgm id="{44B236AC-3C9B-4731-B19F-248FA7BD7749}"/>
                                            </p:graphicEl>
                                          </p:spTgt>
                                        </p:tgtEl>
                                        <p:attrNameLst>
                                          <p:attrName>style.visibility</p:attrName>
                                        </p:attrNameLst>
                                      </p:cBhvr>
                                      <p:to>
                                        <p:strVal val="visible"/>
                                      </p:to>
                                    </p:set>
                                    <p:animEffect transition="in" filter="barn(inVertical)">
                                      <p:cBhvr>
                                        <p:cTn id="17" dur="500"/>
                                        <p:tgtEl>
                                          <p:spTgt spid="9">
                                            <p:graphicEl>
                                              <a:dgm id="{44B236AC-3C9B-4731-B19F-248FA7BD7749}"/>
                                            </p:graphicEl>
                                          </p:spTgt>
                                        </p:tgtEl>
                                      </p:cBhvr>
                                    </p:animEffect>
                                  </p:childTnLst>
                                </p:cTn>
                              </p:par>
                            </p:childTnLst>
                          </p:cTn>
                        </p:par>
                        <p:par>
                          <p:cTn id="18" fill="hold">
                            <p:stCondLst>
                              <p:cond delay="500"/>
                            </p:stCondLst>
                            <p:childTnLst>
                              <p:par>
                                <p:cTn id="19" presetID="16" presetClass="entr" presetSubtype="21" fill="hold" grpId="0" nodeType="afterEffect">
                                  <p:stCondLst>
                                    <p:cond delay="0"/>
                                  </p:stCondLst>
                                  <p:childTnLst>
                                    <p:set>
                                      <p:cBhvr>
                                        <p:cTn id="20" dur="1" fill="hold">
                                          <p:stCondLst>
                                            <p:cond delay="0"/>
                                          </p:stCondLst>
                                        </p:cTn>
                                        <p:tgtEl>
                                          <p:spTgt spid="9">
                                            <p:graphicEl>
                                              <a:dgm id="{997CE529-5F79-4400-B84A-1D9660ED3079}"/>
                                            </p:graphicEl>
                                          </p:spTgt>
                                        </p:tgtEl>
                                        <p:attrNameLst>
                                          <p:attrName>style.visibility</p:attrName>
                                        </p:attrNameLst>
                                      </p:cBhvr>
                                      <p:to>
                                        <p:strVal val="visible"/>
                                      </p:to>
                                    </p:set>
                                    <p:animEffect transition="in" filter="barn(inVertical)">
                                      <p:cBhvr>
                                        <p:cTn id="21" dur="500"/>
                                        <p:tgtEl>
                                          <p:spTgt spid="9">
                                            <p:graphicEl>
                                              <a:dgm id="{997CE529-5F79-4400-B84A-1D9660ED3079}"/>
                                            </p:graphicEl>
                                          </p:spTgt>
                                        </p:tgtEl>
                                      </p:cBhvr>
                                    </p:animEffect>
                                  </p:childTnLst>
                                </p:cTn>
                              </p:par>
                            </p:childTnLst>
                          </p:cTn>
                        </p:par>
                        <p:par>
                          <p:cTn id="22" fill="hold">
                            <p:stCondLst>
                              <p:cond delay="1000"/>
                            </p:stCondLst>
                            <p:childTnLst>
                              <p:par>
                                <p:cTn id="23" presetID="16" presetClass="entr" presetSubtype="21" fill="hold" grpId="0" nodeType="afterEffect">
                                  <p:stCondLst>
                                    <p:cond delay="0"/>
                                  </p:stCondLst>
                                  <p:childTnLst>
                                    <p:set>
                                      <p:cBhvr>
                                        <p:cTn id="24" dur="1" fill="hold">
                                          <p:stCondLst>
                                            <p:cond delay="0"/>
                                          </p:stCondLst>
                                        </p:cTn>
                                        <p:tgtEl>
                                          <p:spTgt spid="9">
                                            <p:graphicEl>
                                              <a:dgm id="{4A76EB64-9DBE-4BD6-AA88-D6A7F18956D2}"/>
                                            </p:graphicEl>
                                          </p:spTgt>
                                        </p:tgtEl>
                                        <p:attrNameLst>
                                          <p:attrName>style.visibility</p:attrName>
                                        </p:attrNameLst>
                                      </p:cBhvr>
                                      <p:to>
                                        <p:strVal val="visible"/>
                                      </p:to>
                                    </p:set>
                                    <p:animEffect transition="in" filter="barn(inVertical)">
                                      <p:cBhvr>
                                        <p:cTn id="25" dur="500"/>
                                        <p:tgtEl>
                                          <p:spTgt spid="9">
                                            <p:graphicEl>
                                              <a:dgm id="{4A76EB64-9DBE-4BD6-AA88-D6A7F18956D2}"/>
                                            </p:graphicEl>
                                          </p:spTgt>
                                        </p:tgtEl>
                                      </p:cBhvr>
                                    </p:animEffect>
                                  </p:childTnLst>
                                </p:cTn>
                              </p:par>
                            </p:childTnLst>
                          </p:cTn>
                        </p:par>
                        <p:par>
                          <p:cTn id="26" fill="hold">
                            <p:stCondLst>
                              <p:cond delay="1500"/>
                            </p:stCondLst>
                            <p:childTnLst>
                              <p:par>
                                <p:cTn id="27" presetID="16" presetClass="entr" presetSubtype="21" fill="hold" grpId="0" nodeType="afterEffect">
                                  <p:stCondLst>
                                    <p:cond delay="0"/>
                                  </p:stCondLst>
                                  <p:childTnLst>
                                    <p:set>
                                      <p:cBhvr>
                                        <p:cTn id="28" dur="1" fill="hold">
                                          <p:stCondLst>
                                            <p:cond delay="0"/>
                                          </p:stCondLst>
                                        </p:cTn>
                                        <p:tgtEl>
                                          <p:spTgt spid="9">
                                            <p:graphicEl>
                                              <a:dgm id="{11D59533-5F16-4F64-B767-FC4887F35CEA}"/>
                                            </p:graphicEl>
                                          </p:spTgt>
                                        </p:tgtEl>
                                        <p:attrNameLst>
                                          <p:attrName>style.visibility</p:attrName>
                                        </p:attrNameLst>
                                      </p:cBhvr>
                                      <p:to>
                                        <p:strVal val="visible"/>
                                      </p:to>
                                    </p:set>
                                    <p:animEffect transition="in" filter="barn(inVertical)">
                                      <p:cBhvr>
                                        <p:cTn id="29" dur="500"/>
                                        <p:tgtEl>
                                          <p:spTgt spid="9">
                                            <p:graphicEl>
                                              <a:dgm id="{11D59533-5F16-4F64-B767-FC4887F35C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lvl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2514600"/>
            <a:ext cx="7239000" cy="1362075"/>
          </a:xfrm>
        </p:spPr>
        <p:txBody>
          <a:bodyPr/>
          <a:lstStyle/>
          <a:p>
            <a:r>
              <a:rPr lang="en-US" sz="4000" b="1" smtClean="0"/>
              <a:t>2.7 Tác </a:t>
            </a:r>
            <a:r>
              <a:rPr lang="en-US" sz="4000" b="1" smtClean="0"/>
              <a:t>Động Của Quảng Cáo Facebook Đến Người Dùng</a:t>
            </a:r>
            <a:endParaRPr lang="en-CA" sz="4000" b="1"/>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952358161"/>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2.7.1 Tác Động Đến Nhận Thức Và Cảm Xúc</a:t>
            </a:r>
            <a:endParaRPr lang="en-CA" sz="3600" b="1">
              <a:latin typeface="+mj-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85915533"/>
              </p:ext>
            </p:extLst>
          </p:nvPr>
        </p:nvGraphicFramePr>
        <p:xfrm>
          <a:off x="609600" y="2133600"/>
          <a:ext cx="792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2196380925"/>
              </p:ext>
            </p:extLst>
          </p:nvPr>
        </p:nvGraphicFramePr>
        <p:xfrm>
          <a:off x="609600" y="2133600"/>
          <a:ext cx="79248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64544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graphicEl>
                                              <a:dgm id="{A0DFF9B1-B2FA-431E-9A09-0029FC48C82F}"/>
                                            </p:graphicEl>
                                          </p:spTgt>
                                        </p:tgtEl>
                                        <p:attrNameLst>
                                          <p:attrName>style.visibility</p:attrName>
                                        </p:attrNameLst>
                                      </p:cBhvr>
                                      <p:to>
                                        <p:strVal val="visible"/>
                                      </p:to>
                                    </p:set>
                                    <p:animEffect transition="in" filter="barn(inVertical)">
                                      <p:cBhvr>
                                        <p:cTn id="7" dur="500"/>
                                        <p:tgtEl>
                                          <p:spTgt spid="6">
                                            <p:graphicEl>
                                              <a:dgm id="{A0DFF9B1-B2FA-431E-9A09-0029FC48C82F}"/>
                                            </p:graphic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graphicEl>
                                              <a:dgm id="{CB5E2466-4619-45DB-AF24-B69599053D02}"/>
                                            </p:graphicEl>
                                          </p:spTgt>
                                        </p:tgtEl>
                                        <p:attrNameLst>
                                          <p:attrName>style.visibility</p:attrName>
                                        </p:attrNameLst>
                                      </p:cBhvr>
                                      <p:to>
                                        <p:strVal val="visible"/>
                                      </p:to>
                                    </p:set>
                                    <p:animEffect transition="in" filter="barn(inVertical)">
                                      <p:cBhvr>
                                        <p:cTn id="11" dur="500"/>
                                        <p:tgtEl>
                                          <p:spTgt spid="6">
                                            <p:graphicEl>
                                              <a:dgm id="{CB5E2466-4619-45DB-AF24-B69599053D02}"/>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6">
                                            <p:graphicEl>
                                              <a:dgm id="{50885F44-481B-46F7-8725-4169A45FCE34}"/>
                                            </p:graphicEl>
                                          </p:spTgt>
                                        </p:tgtEl>
                                        <p:attrNameLst>
                                          <p:attrName>style.visibility</p:attrName>
                                        </p:attrNameLst>
                                      </p:cBhvr>
                                      <p:to>
                                        <p:strVal val="visible"/>
                                      </p:to>
                                    </p:set>
                                    <p:animEffect transition="in" filter="barn(inVertical)">
                                      <p:cBhvr>
                                        <p:cTn id="15" dur="500"/>
                                        <p:tgtEl>
                                          <p:spTgt spid="6">
                                            <p:graphicEl>
                                              <a:dgm id="{50885F44-481B-46F7-8725-4169A45FCE34}"/>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6">
                                            <p:graphicEl>
                                              <a:dgm id="{8E805317-2CD3-4204-8F13-7A2C93AF8993}"/>
                                            </p:graphicEl>
                                          </p:spTgt>
                                        </p:tgtEl>
                                        <p:attrNameLst>
                                          <p:attrName>style.visibility</p:attrName>
                                        </p:attrNameLst>
                                      </p:cBhvr>
                                      <p:to>
                                        <p:strVal val="visible"/>
                                      </p:to>
                                    </p:set>
                                    <p:animEffect transition="in" filter="barn(inVertical)">
                                      <p:cBhvr>
                                        <p:cTn id="19" dur="500"/>
                                        <p:tgtEl>
                                          <p:spTgt spid="6">
                                            <p:graphicEl>
                                              <a:dgm id="{8E805317-2CD3-4204-8F13-7A2C93AF8993}"/>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6">
                                            <p:graphicEl>
                                              <a:dgm id="{5A9567E4-4D28-4685-8F47-80BAE245F8FF}"/>
                                            </p:graphicEl>
                                          </p:spTgt>
                                        </p:tgtEl>
                                        <p:attrNameLst>
                                          <p:attrName>style.visibility</p:attrName>
                                        </p:attrNameLst>
                                      </p:cBhvr>
                                      <p:to>
                                        <p:strVal val="visible"/>
                                      </p:to>
                                    </p:set>
                                    <p:animEffect transition="in" filter="barn(inVertical)">
                                      <p:cBhvr>
                                        <p:cTn id="23" dur="500"/>
                                        <p:tgtEl>
                                          <p:spTgt spid="6">
                                            <p:graphicEl>
                                              <a:dgm id="{5A9567E4-4D28-4685-8F47-80BAE245F8FF}"/>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6">
                                            <p:graphicEl>
                                              <a:dgm id="{5E788CB4-A4DE-4266-B19B-A00F1338D6DA}"/>
                                            </p:graphicEl>
                                          </p:spTgt>
                                        </p:tgtEl>
                                        <p:attrNameLst>
                                          <p:attrName>style.visibility</p:attrName>
                                        </p:attrNameLst>
                                      </p:cBhvr>
                                      <p:to>
                                        <p:strVal val="visible"/>
                                      </p:to>
                                    </p:set>
                                    <p:animEffect transition="in" filter="barn(inVertical)">
                                      <p:cBhvr>
                                        <p:cTn id="27" dur="500"/>
                                        <p:tgtEl>
                                          <p:spTgt spid="6">
                                            <p:graphicEl>
                                              <a:dgm id="{5E788CB4-A4DE-4266-B19B-A00F1338D6D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grpId="1" nodeType="clickEffect">
                                  <p:stCondLst>
                                    <p:cond delay="0"/>
                                  </p:stCondLst>
                                  <p:childTnLst>
                                    <p:animEffect transition="out" filter="barn(inVertical)">
                                      <p:cBhvr>
                                        <p:cTn id="31" dur="500"/>
                                        <p:tgtEl>
                                          <p:spTgt spid="6">
                                            <p:graphicEl>
                                              <a:dgm id="{A0DFF9B1-B2FA-431E-9A09-0029FC48C82F}"/>
                                            </p:graphicEl>
                                          </p:spTgt>
                                        </p:tgtEl>
                                      </p:cBhvr>
                                    </p:animEffect>
                                    <p:set>
                                      <p:cBhvr>
                                        <p:cTn id="32" dur="1" fill="hold">
                                          <p:stCondLst>
                                            <p:cond delay="499"/>
                                          </p:stCondLst>
                                        </p:cTn>
                                        <p:tgtEl>
                                          <p:spTgt spid="6">
                                            <p:graphicEl>
                                              <a:dgm id="{A0DFF9B1-B2FA-431E-9A09-0029FC48C82F}"/>
                                            </p:graphicEl>
                                          </p:spTgt>
                                        </p:tgtEl>
                                        <p:attrNameLst>
                                          <p:attrName>style.visibility</p:attrName>
                                        </p:attrNameLst>
                                      </p:cBhvr>
                                      <p:to>
                                        <p:strVal val="hidden"/>
                                      </p:to>
                                    </p:set>
                                  </p:childTnLst>
                                </p:cTn>
                              </p:par>
                              <p:par>
                                <p:cTn id="33" presetID="16" presetClass="exit" presetSubtype="21" fill="hold" grpId="1" nodeType="withEffect">
                                  <p:stCondLst>
                                    <p:cond delay="0"/>
                                  </p:stCondLst>
                                  <p:childTnLst>
                                    <p:animEffect transition="out" filter="barn(inVertical)">
                                      <p:cBhvr>
                                        <p:cTn id="34" dur="500"/>
                                        <p:tgtEl>
                                          <p:spTgt spid="6">
                                            <p:graphicEl>
                                              <a:dgm id="{CB5E2466-4619-45DB-AF24-B69599053D02}"/>
                                            </p:graphicEl>
                                          </p:spTgt>
                                        </p:tgtEl>
                                      </p:cBhvr>
                                    </p:animEffect>
                                    <p:set>
                                      <p:cBhvr>
                                        <p:cTn id="35" dur="1" fill="hold">
                                          <p:stCondLst>
                                            <p:cond delay="499"/>
                                          </p:stCondLst>
                                        </p:cTn>
                                        <p:tgtEl>
                                          <p:spTgt spid="6">
                                            <p:graphicEl>
                                              <a:dgm id="{CB5E2466-4619-45DB-AF24-B69599053D02}"/>
                                            </p:graphicEl>
                                          </p:spTgt>
                                        </p:tgtEl>
                                        <p:attrNameLst>
                                          <p:attrName>style.visibility</p:attrName>
                                        </p:attrNameLst>
                                      </p:cBhvr>
                                      <p:to>
                                        <p:strVal val="hidden"/>
                                      </p:to>
                                    </p:set>
                                  </p:childTnLst>
                                </p:cTn>
                              </p:par>
                              <p:par>
                                <p:cTn id="36" presetID="16" presetClass="exit" presetSubtype="21" fill="hold" grpId="1" nodeType="withEffect">
                                  <p:stCondLst>
                                    <p:cond delay="0"/>
                                  </p:stCondLst>
                                  <p:childTnLst>
                                    <p:animEffect transition="out" filter="barn(inVertical)">
                                      <p:cBhvr>
                                        <p:cTn id="37" dur="500"/>
                                        <p:tgtEl>
                                          <p:spTgt spid="6">
                                            <p:graphicEl>
                                              <a:dgm id="{50885F44-481B-46F7-8725-4169A45FCE34}"/>
                                            </p:graphicEl>
                                          </p:spTgt>
                                        </p:tgtEl>
                                      </p:cBhvr>
                                    </p:animEffect>
                                    <p:set>
                                      <p:cBhvr>
                                        <p:cTn id="38" dur="1" fill="hold">
                                          <p:stCondLst>
                                            <p:cond delay="499"/>
                                          </p:stCondLst>
                                        </p:cTn>
                                        <p:tgtEl>
                                          <p:spTgt spid="6">
                                            <p:graphicEl>
                                              <a:dgm id="{50885F44-481B-46F7-8725-4169A45FCE34}"/>
                                            </p:graphic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xit" presetSubtype="21" fill="hold" grpId="1" nodeType="clickEffect">
                                  <p:stCondLst>
                                    <p:cond delay="0"/>
                                  </p:stCondLst>
                                  <p:childTnLst>
                                    <p:animEffect transition="out" filter="barn(inVertical)">
                                      <p:cBhvr>
                                        <p:cTn id="42" dur="500"/>
                                        <p:tgtEl>
                                          <p:spTgt spid="6">
                                            <p:graphicEl>
                                              <a:dgm id="{8E805317-2CD3-4204-8F13-7A2C93AF8993}"/>
                                            </p:graphicEl>
                                          </p:spTgt>
                                        </p:tgtEl>
                                      </p:cBhvr>
                                    </p:animEffect>
                                    <p:set>
                                      <p:cBhvr>
                                        <p:cTn id="43" dur="1" fill="hold">
                                          <p:stCondLst>
                                            <p:cond delay="499"/>
                                          </p:stCondLst>
                                        </p:cTn>
                                        <p:tgtEl>
                                          <p:spTgt spid="6">
                                            <p:graphicEl>
                                              <a:dgm id="{8E805317-2CD3-4204-8F13-7A2C93AF8993}"/>
                                            </p:graphicEl>
                                          </p:spTgt>
                                        </p:tgtEl>
                                        <p:attrNameLst>
                                          <p:attrName>style.visibility</p:attrName>
                                        </p:attrNameLst>
                                      </p:cBhvr>
                                      <p:to>
                                        <p:strVal val="hidden"/>
                                      </p:to>
                                    </p:set>
                                  </p:childTnLst>
                                </p:cTn>
                              </p:par>
                              <p:par>
                                <p:cTn id="44" presetID="16" presetClass="exit" presetSubtype="21" fill="hold" grpId="1" nodeType="withEffect">
                                  <p:stCondLst>
                                    <p:cond delay="0"/>
                                  </p:stCondLst>
                                  <p:childTnLst>
                                    <p:animEffect transition="out" filter="barn(inVertical)">
                                      <p:cBhvr>
                                        <p:cTn id="45" dur="500"/>
                                        <p:tgtEl>
                                          <p:spTgt spid="6">
                                            <p:graphicEl>
                                              <a:dgm id="{5A9567E4-4D28-4685-8F47-80BAE245F8FF}"/>
                                            </p:graphicEl>
                                          </p:spTgt>
                                        </p:tgtEl>
                                      </p:cBhvr>
                                    </p:animEffect>
                                    <p:set>
                                      <p:cBhvr>
                                        <p:cTn id="46" dur="1" fill="hold">
                                          <p:stCondLst>
                                            <p:cond delay="499"/>
                                          </p:stCondLst>
                                        </p:cTn>
                                        <p:tgtEl>
                                          <p:spTgt spid="6">
                                            <p:graphicEl>
                                              <a:dgm id="{5A9567E4-4D28-4685-8F47-80BAE245F8FF}"/>
                                            </p:graphicEl>
                                          </p:spTgt>
                                        </p:tgtEl>
                                        <p:attrNameLst>
                                          <p:attrName>style.visibility</p:attrName>
                                        </p:attrNameLst>
                                      </p:cBhvr>
                                      <p:to>
                                        <p:strVal val="hidden"/>
                                      </p:to>
                                    </p:set>
                                  </p:childTnLst>
                                </p:cTn>
                              </p:par>
                              <p:par>
                                <p:cTn id="47" presetID="16" presetClass="exit" presetSubtype="21" fill="hold" grpId="1" nodeType="withEffect">
                                  <p:stCondLst>
                                    <p:cond delay="0"/>
                                  </p:stCondLst>
                                  <p:childTnLst>
                                    <p:animEffect transition="out" filter="barn(inVertical)">
                                      <p:cBhvr>
                                        <p:cTn id="48" dur="500"/>
                                        <p:tgtEl>
                                          <p:spTgt spid="6">
                                            <p:graphicEl>
                                              <a:dgm id="{5E788CB4-A4DE-4266-B19B-A00F1338D6DA}"/>
                                            </p:graphicEl>
                                          </p:spTgt>
                                        </p:tgtEl>
                                      </p:cBhvr>
                                    </p:animEffect>
                                    <p:set>
                                      <p:cBhvr>
                                        <p:cTn id="49" dur="1" fill="hold">
                                          <p:stCondLst>
                                            <p:cond delay="499"/>
                                          </p:stCondLst>
                                        </p:cTn>
                                        <p:tgtEl>
                                          <p:spTgt spid="6">
                                            <p:graphicEl>
                                              <a:dgm id="{5E788CB4-A4DE-4266-B19B-A00F1338D6DA}"/>
                                            </p:graphicEl>
                                          </p:spTgt>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Graphic spid="6" grpId="1" uiExpand="1">
        <p:bldSub>
          <a:bldDgm bld="lvlAtOnce"/>
        </p:bldSub>
      </p:bldGraphic>
      <p:bldGraphic spid="7"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mj-lt"/>
              </a:rPr>
              <a:t>2.7.1 Tác Động Đến Nhận Thức Và Cảm Xúc</a:t>
            </a:r>
            <a:endParaRPr lang="en-CA" sz="3600">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4822645"/>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73839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graphicEl>
                                              <a:dgm id="{4218520F-D48C-4540-BE24-8D5465351104}"/>
                                            </p:graphicEl>
                                          </p:spTgt>
                                        </p:tgtEl>
                                        <p:attrNameLst>
                                          <p:attrName>style.visibility</p:attrName>
                                        </p:attrNameLst>
                                      </p:cBhvr>
                                      <p:to>
                                        <p:strVal val="visible"/>
                                      </p:to>
                                    </p:set>
                                    <p:animEffect transition="in" filter="wipe(up)">
                                      <p:cBhvr>
                                        <p:cTn id="7" dur="500"/>
                                        <p:tgtEl>
                                          <p:spTgt spid="4">
                                            <p:graphicEl>
                                              <a:dgm id="{4218520F-D48C-4540-BE24-8D5465351104}"/>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graphicEl>
                                              <a:dgm id="{E0878533-A19D-4D4C-9184-ED57D98CE3E9}"/>
                                            </p:graphicEl>
                                          </p:spTgt>
                                        </p:tgtEl>
                                        <p:attrNameLst>
                                          <p:attrName>style.visibility</p:attrName>
                                        </p:attrNameLst>
                                      </p:cBhvr>
                                      <p:to>
                                        <p:strVal val="visible"/>
                                      </p:to>
                                    </p:set>
                                    <p:animEffect transition="in" filter="wipe(up)">
                                      <p:cBhvr>
                                        <p:cTn id="11" dur="500"/>
                                        <p:tgtEl>
                                          <p:spTgt spid="4">
                                            <p:graphicEl>
                                              <a:dgm id="{E0878533-A19D-4D4C-9184-ED57D98CE3E9}"/>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graphicEl>
                                              <a:dgm id="{F4CE28B1-19F4-4D60-945D-F438AA15BD6B}"/>
                                            </p:graphicEl>
                                          </p:spTgt>
                                        </p:tgtEl>
                                        <p:attrNameLst>
                                          <p:attrName>style.visibility</p:attrName>
                                        </p:attrNameLst>
                                      </p:cBhvr>
                                      <p:to>
                                        <p:strVal val="visible"/>
                                      </p:to>
                                    </p:set>
                                    <p:animEffect transition="in" filter="wipe(up)">
                                      <p:cBhvr>
                                        <p:cTn id="15" dur="500"/>
                                        <p:tgtEl>
                                          <p:spTgt spid="4">
                                            <p:graphicEl>
                                              <a:dgm id="{F4CE28B1-19F4-4D60-945D-F438AA15BD6B}"/>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graphicEl>
                                              <a:dgm id="{1C252E97-96BC-4EC8-8E10-0F2EE7FC5133}"/>
                                            </p:graphicEl>
                                          </p:spTgt>
                                        </p:tgtEl>
                                        <p:attrNameLst>
                                          <p:attrName>style.visibility</p:attrName>
                                        </p:attrNameLst>
                                      </p:cBhvr>
                                      <p:to>
                                        <p:strVal val="visible"/>
                                      </p:to>
                                    </p:set>
                                    <p:animEffect transition="in" filter="wipe(up)">
                                      <p:cBhvr>
                                        <p:cTn id="19" dur="500"/>
                                        <p:tgtEl>
                                          <p:spTgt spid="4">
                                            <p:graphicEl>
                                              <a:dgm id="{1C252E97-96BC-4EC8-8E10-0F2EE7FC5133}"/>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graphicEl>
                                              <a:dgm id="{4453C086-C5C4-41C2-83DA-11BA4F2FE1A9}"/>
                                            </p:graphicEl>
                                          </p:spTgt>
                                        </p:tgtEl>
                                        <p:attrNameLst>
                                          <p:attrName>style.visibility</p:attrName>
                                        </p:attrNameLst>
                                      </p:cBhvr>
                                      <p:to>
                                        <p:strVal val="visible"/>
                                      </p:to>
                                    </p:set>
                                    <p:animEffect transition="in" filter="wipe(up)">
                                      <p:cBhvr>
                                        <p:cTn id="23" dur="500"/>
                                        <p:tgtEl>
                                          <p:spTgt spid="4">
                                            <p:graphicEl>
                                              <a:dgm id="{4453C086-C5C4-41C2-83DA-11BA4F2FE1A9}"/>
                                            </p:graphic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graphicEl>
                                              <a:dgm id="{EE467EF0-49AA-45F5-8CC8-0804C0B8E8AA}"/>
                                            </p:graphicEl>
                                          </p:spTgt>
                                        </p:tgtEl>
                                        <p:attrNameLst>
                                          <p:attrName>style.visibility</p:attrName>
                                        </p:attrNameLst>
                                      </p:cBhvr>
                                      <p:to>
                                        <p:strVal val="visible"/>
                                      </p:to>
                                    </p:set>
                                    <p:animEffect transition="in" filter="wipe(up)">
                                      <p:cBhvr>
                                        <p:cTn id="27" dur="500"/>
                                        <p:tgtEl>
                                          <p:spTgt spid="4">
                                            <p:graphicEl>
                                              <a:dgm id="{EE467EF0-49AA-45F5-8CC8-0804C0B8E8AA}"/>
                                            </p:graphic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graphicEl>
                                              <a:dgm id="{1EF8E8D6-3EB2-48B3-885D-CF15BC8FFAF9}"/>
                                            </p:graphicEl>
                                          </p:spTgt>
                                        </p:tgtEl>
                                        <p:attrNameLst>
                                          <p:attrName>style.visibility</p:attrName>
                                        </p:attrNameLst>
                                      </p:cBhvr>
                                      <p:to>
                                        <p:strVal val="visible"/>
                                      </p:to>
                                    </p:set>
                                    <p:animEffect transition="in" filter="wipe(up)">
                                      <p:cBhvr>
                                        <p:cTn id="31" dur="500"/>
                                        <p:tgtEl>
                                          <p:spTgt spid="4">
                                            <p:graphicEl>
                                              <a:dgm id="{1EF8E8D6-3EB2-48B3-885D-CF15BC8FFAF9}"/>
                                            </p:graphic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
                                            <p:graphicEl>
                                              <a:dgm id="{97A0178D-9E94-4C9A-A8F3-B29F87B537EA}"/>
                                            </p:graphicEl>
                                          </p:spTgt>
                                        </p:tgtEl>
                                        <p:attrNameLst>
                                          <p:attrName>style.visibility</p:attrName>
                                        </p:attrNameLst>
                                      </p:cBhvr>
                                      <p:to>
                                        <p:strVal val="visible"/>
                                      </p:to>
                                    </p:set>
                                    <p:animEffect transition="in" filter="wipe(up)">
                                      <p:cBhvr>
                                        <p:cTn id="35" dur="500"/>
                                        <p:tgtEl>
                                          <p:spTgt spid="4">
                                            <p:graphicEl>
                                              <a:dgm id="{97A0178D-9E94-4C9A-A8F3-B29F87B537EA}"/>
                                            </p:graphic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
                                            <p:graphicEl>
                                              <a:dgm id="{641B8AF8-939D-402F-8D87-E9F512654F07}"/>
                                            </p:graphicEl>
                                          </p:spTgt>
                                        </p:tgtEl>
                                        <p:attrNameLst>
                                          <p:attrName>style.visibility</p:attrName>
                                        </p:attrNameLst>
                                      </p:cBhvr>
                                      <p:to>
                                        <p:strVal val="visible"/>
                                      </p:to>
                                    </p:set>
                                    <p:animEffect transition="in" filter="wipe(up)">
                                      <p:cBhvr>
                                        <p:cTn id="39" dur="500"/>
                                        <p:tgtEl>
                                          <p:spTgt spid="4">
                                            <p:graphicEl>
                                              <a:dgm id="{641B8AF8-939D-402F-8D87-E9F512654F07}"/>
                                            </p:graphic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
                                            <p:graphicEl>
                                              <a:dgm id="{ECD720CC-7246-41F6-8C47-876808F07D38}"/>
                                            </p:graphicEl>
                                          </p:spTgt>
                                        </p:tgtEl>
                                        <p:attrNameLst>
                                          <p:attrName>style.visibility</p:attrName>
                                        </p:attrNameLst>
                                      </p:cBhvr>
                                      <p:to>
                                        <p:strVal val="visible"/>
                                      </p:to>
                                    </p:set>
                                    <p:animEffect transition="in" filter="wipe(up)">
                                      <p:cBhvr>
                                        <p:cTn id="43" dur="500"/>
                                        <p:tgtEl>
                                          <p:spTgt spid="4">
                                            <p:graphicEl>
                                              <a:dgm id="{ECD720CC-7246-41F6-8C47-876808F07D38}"/>
                                            </p:graphic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4">
                                            <p:graphicEl>
                                              <a:dgm id="{4133A5E0-B011-47DA-92CB-83C89E458471}"/>
                                            </p:graphicEl>
                                          </p:spTgt>
                                        </p:tgtEl>
                                        <p:attrNameLst>
                                          <p:attrName>style.visibility</p:attrName>
                                        </p:attrNameLst>
                                      </p:cBhvr>
                                      <p:to>
                                        <p:strVal val="visible"/>
                                      </p:to>
                                    </p:set>
                                    <p:animEffect transition="in" filter="wipe(up)">
                                      <p:cBhvr>
                                        <p:cTn id="47" dur="500"/>
                                        <p:tgtEl>
                                          <p:spTgt spid="4">
                                            <p:graphicEl>
                                              <a:dgm id="{4133A5E0-B011-47DA-92CB-83C89E458471}"/>
                                            </p:graphic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
                                            <p:graphicEl>
                                              <a:dgm id="{F399ABF2-221B-4146-9CF4-87B3D0E3628F}"/>
                                            </p:graphicEl>
                                          </p:spTgt>
                                        </p:tgtEl>
                                        <p:attrNameLst>
                                          <p:attrName>style.visibility</p:attrName>
                                        </p:attrNameLst>
                                      </p:cBhvr>
                                      <p:to>
                                        <p:strVal val="visible"/>
                                      </p:to>
                                    </p:set>
                                    <p:animEffect transition="in" filter="wipe(up)">
                                      <p:cBhvr>
                                        <p:cTn id="51" dur="500"/>
                                        <p:tgtEl>
                                          <p:spTgt spid="4">
                                            <p:graphicEl>
                                              <a:dgm id="{F399ABF2-221B-4146-9CF4-87B3D0E3628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2.7.2 Tác Động Đến Hành Vi</a:t>
            </a:r>
            <a:endParaRPr lang="en-CA" sz="3600" b="1">
              <a:latin typeface="+mj-lt"/>
            </a:endParaRPr>
          </a:p>
        </p:txBody>
      </p:sp>
      <p:sp>
        <p:nvSpPr>
          <p:cNvPr id="4" name="Text Placeholder 3"/>
          <p:cNvSpPr>
            <a:spLocks noGrp="1"/>
          </p:cNvSpPr>
          <p:nvPr>
            <p:ph type="body" idx="1"/>
          </p:nvPr>
        </p:nvSpPr>
        <p:spPr>
          <a:xfrm>
            <a:off x="609600" y="2179638"/>
            <a:ext cx="8001000" cy="639762"/>
          </a:xfrm>
        </p:spPr>
        <p:txBody>
          <a:bodyPr>
            <a:normAutofit/>
          </a:bodyPr>
          <a:lstStyle/>
          <a:p>
            <a:pPr algn="ctr"/>
            <a:r>
              <a:rPr lang="en-US" sz="3200" smtClean="0"/>
              <a:t>Hành vi mua hàng</a:t>
            </a:r>
            <a:endParaRPr lang="en-CA" sz="3200"/>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2358120409"/>
              </p:ext>
            </p:extLst>
          </p:nvPr>
        </p:nvGraphicFramePr>
        <p:xfrm>
          <a:off x="609600" y="2895600"/>
          <a:ext cx="8001000" cy="323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2331326676"/>
              </p:ext>
            </p:extLst>
          </p:nvPr>
        </p:nvGraphicFramePr>
        <p:xfrm>
          <a:off x="457200" y="2438400"/>
          <a:ext cx="81534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76291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graphicEl>
                                              <a:dgm id="{AA0FDB6D-A100-429D-9A3E-FED746E0ABBA}"/>
                                            </p:graphicEl>
                                          </p:spTgt>
                                        </p:tgtEl>
                                        <p:attrNameLst>
                                          <p:attrName>style.visibility</p:attrName>
                                        </p:attrNameLst>
                                      </p:cBhvr>
                                      <p:to>
                                        <p:strVal val="visible"/>
                                      </p:to>
                                    </p:set>
                                    <p:animEffect transition="in" filter="barn(inVertical)">
                                      <p:cBhvr>
                                        <p:cTn id="11" dur="500"/>
                                        <p:tgtEl>
                                          <p:spTgt spid="8">
                                            <p:graphicEl>
                                              <a:dgm id="{AA0FDB6D-A100-429D-9A3E-FED746E0ABBA}"/>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8">
                                            <p:graphicEl>
                                              <a:dgm id="{A5700933-A8C0-431B-AA11-4EA7BBDDAC99}"/>
                                            </p:graphicEl>
                                          </p:spTgt>
                                        </p:tgtEl>
                                        <p:attrNameLst>
                                          <p:attrName>style.visibility</p:attrName>
                                        </p:attrNameLst>
                                      </p:cBhvr>
                                      <p:to>
                                        <p:strVal val="visible"/>
                                      </p:to>
                                    </p:set>
                                    <p:animEffect transition="in" filter="barn(inVertical)">
                                      <p:cBhvr>
                                        <p:cTn id="15" dur="500"/>
                                        <p:tgtEl>
                                          <p:spTgt spid="8">
                                            <p:graphicEl>
                                              <a:dgm id="{A5700933-A8C0-431B-AA11-4EA7BBDDAC99}"/>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8">
                                            <p:graphicEl>
                                              <a:dgm id="{0DA8BFAF-FAD5-436B-90C8-CD6E1AE0F895}"/>
                                            </p:graphicEl>
                                          </p:spTgt>
                                        </p:tgtEl>
                                        <p:attrNameLst>
                                          <p:attrName>style.visibility</p:attrName>
                                        </p:attrNameLst>
                                      </p:cBhvr>
                                      <p:to>
                                        <p:strVal val="visible"/>
                                      </p:to>
                                    </p:set>
                                    <p:animEffect transition="in" filter="barn(inVertical)">
                                      <p:cBhvr>
                                        <p:cTn id="19" dur="500"/>
                                        <p:tgtEl>
                                          <p:spTgt spid="8">
                                            <p:graphicEl>
                                              <a:dgm id="{0DA8BFAF-FAD5-436B-90C8-CD6E1AE0F895}"/>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8">
                                            <p:graphicEl>
                                              <a:dgm id="{4E6DDD55-BB6E-4291-A294-0C984E37C3EE}"/>
                                            </p:graphicEl>
                                          </p:spTgt>
                                        </p:tgtEl>
                                        <p:attrNameLst>
                                          <p:attrName>style.visibility</p:attrName>
                                        </p:attrNameLst>
                                      </p:cBhvr>
                                      <p:to>
                                        <p:strVal val="visible"/>
                                      </p:to>
                                    </p:set>
                                    <p:animEffect transition="in" filter="barn(inVertical)">
                                      <p:cBhvr>
                                        <p:cTn id="23" dur="500"/>
                                        <p:tgtEl>
                                          <p:spTgt spid="8">
                                            <p:graphicEl>
                                              <a:dgm id="{4E6DDD55-BB6E-4291-A294-0C984E37C3EE}"/>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8">
                                            <p:graphicEl>
                                              <a:dgm id="{C155E3E5-6AA7-4747-B359-8F812911ACB6}"/>
                                            </p:graphicEl>
                                          </p:spTgt>
                                        </p:tgtEl>
                                        <p:attrNameLst>
                                          <p:attrName>style.visibility</p:attrName>
                                        </p:attrNameLst>
                                      </p:cBhvr>
                                      <p:to>
                                        <p:strVal val="visible"/>
                                      </p:to>
                                    </p:set>
                                    <p:animEffect transition="in" filter="barn(inVertical)">
                                      <p:cBhvr>
                                        <p:cTn id="27" dur="500"/>
                                        <p:tgtEl>
                                          <p:spTgt spid="8">
                                            <p:graphicEl>
                                              <a:dgm id="{C155E3E5-6AA7-4747-B359-8F812911ACB6}"/>
                                            </p:graphic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8">
                                            <p:graphicEl>
                                              <a:dgm id="{F9F94FF5-A90E-4030-9F46-6F20B639DE84}"/>
                                            </p:graphicEl>
                                          </p:spTgt>
                                        </p:tgtEl>
                                        <p:attrNameLst>
                                          <p:attrName>style.visibility</p:attrName>
                                        </p:attrNameLst>
                                      </p:cBhvr>
                                      <p:to>
                                        <p:strVal val="visible"/>
                                      </p:to>
                                    </p:set>
                                    <p:animEffect transition="in" filter="barn(inVertical)">
                                      <p:cBhvr>
                                        <p:cTn id="31" dur="500"/>
                                        <p:tgtEl>
                                          <p:spTgt spid="8">
                                            <p:graphicEl>
                                              <a:dgm id="{F9F94FF5-A90E-4030-9F46-6F20B639DE8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xit" presetSubtype="21" fill="hold" grpId="1" nodeType="clickEffect">
                                  <p:stCondLst>
                                    <p:cond delay="0"/>
                                  </p:stCondLst>
                                  <p:childTnLst>
                                    <p:animEffect transition="out" filter="barn(inVertical)">
                                      <p:cBhvr>
                                        <p:cTn id="35" dur="500"/>
                                        <p:tgtEl>
                                          <p:spTgt spid="8">
                                            <p:graphicEl>
                                              <a:dgm id="{AA0FDB6D-A100-429D-9A3E-FED746E0ABBA}"/>
                                            </p:graphicEl>
                                          </p:spTgt>
                                        </p:tgtEl>
                                      </p:cBhvr>
                                    </p:animEffect>
                                    <p:set>
                                      <p:cBhvr>
                                        <p:cTn id="36" dur="1" fill="hold">
                                          <p:stCondLst>
                                            <p:cond delay="499"/>
                                          </p:stCondLst>
                                        </p:cTn>
                                        <p:tgtEl>
                                          <p:spTgt spid="8">
                                            <p:graphicEl>
                                              <a:dgm id="{AA0FDB6D-A100-429D-9A3E-FED746E0ABBA}"/>
                                            </p:graphicEl>
                                          </p:spTgt>
                                        </p:tgtEl>
                                        <p:attrNameLst>
                                          <p:attrName>style.visibility</p:attrName>
                                        </p:attrNameLst>
                                      </p:cBhvr>
                                      <p:to>
                                        <p:strVal val="hidden"/>
                                      </p:to>
                                    </p:set>
                                  </p:childTnLst>
                                </p:cTn>
                              </p:par>
                              <p:par>
                                <p:cTn id="37" presetID="16" presetClass="exit" presetSubtype="21" fill="hold" grpId="1" nodeType="withEffect">
                                  <p:stCondLst>
                                    <p:cond delay="0"/>
                                  </p:stCondLst>
                                  <p:childTnLst>
                                    <p:animEffect transition="out" filter="barn(inVertical)">
                                      <p:cBhvr>
                                        <p:cTn id="38" dur="500"/>
                                        <p:tgtEl>
                                          <p:spTgt spid="8">
                                            <p:graphicEl>
                                              <a:dgm id="{A5700933-A8C0-431B-AA11-4EA7BBDDAC99}"/>
                                            </p:graphicEl>
                                          </p:spTgt>
                                        </p:tgtEl>
                                      </p:cBhvr>
                                    </p:animEffect>
                                    <p:set>
                                      <p:cBhvr>
                                        <p:cTn id="39" dur="1" fill="hold">
                                          <p:stCondLst>
                                            <p:cond delay="499"/>
                                          </p:stCondLst>
                                        </p:cTn>
                                        <p:tgtEl>
                                          <p:spTgt spid="8">
                                            <p:graphicEl>
                                              <a:dgm id="{A5700933-A8C0-431B-AA11-4EA7BBDDAC99}"/>
                                            </p:graphicEl>
                                          </p:spTgt>
                                        </p:tgtEl>
                                        <p:attrNameLst>
                                          <p:attrName>style.visibility</p:attrName>
                                        </p:attrNameLst>
                                      </p:cBhvr>
                                      <p:to>
                                        <p:strVal val="hidden"/>
                                      </p:to>
                                    </p:set>
                                  </p:childTnLst>
                                </p:cTn>
                              </p:par>
                              <p:par>
                                <p:cTn id="40" presetID="16" presetClass="exit" presetSubtype="21" fill="hold" grpId="1" nodeType="withEffect">
                                  <p:stCondLst>
                                    <p:cond delay="0"/>
                                  </p:stCondLst>
                                  <p:childTnLst>
                                    <p:animEffect transition="out" filter="barn(inVertical)">
                                      <p:cBhvr>
                                        <p:cTn id="41" dur="500"/>
                                        <p:tgtEl>
                                          <p:spTgt spid="8">
                                            <p:graphicEl>
                                              <a:dgm id="{0DA8BFAF-FAD5-436B-90C8-CD6E1AE0F895}"/>
                                            </p:graphicEl>
                                          </p:spTgt>
                                        </p:tgtEl>
                                      </p:cBhvr>
                                    </p:animEffect>
                                    <p:set>
                                      <p:cBhvr>
                                        <p:cTn id="42" dur="1" fill="hold">
                                          <p:stCondLst>
                                            <p:cond delay="499"/>
                                          </p:stCondLst>
                                        </p:cTn>
                                        <p:tgtEl>
                                          <p:spTgt spid="8">
                                            <p:graphicEl>
                                              <a:dgm id="{0DA8BFAF-FAD5-436B-90C8-CD6E1AE0F895}"/>
                                            </p:graphicEl>
                                          </p:spTgt>
                                        </p:tgtEl>
                                        <p:attrNameLst>
                                          <p:attrName>style.visibility</p:attrName>
                                        </p:attrNameLst>
                                      </p:cBhvr>
                                      <p:to>
                                        <p:strVal val="hidden"/>
                                      </p:to>
                                    </p:set>
                                  </p:childTnLst>
                                </p:cTn>
                              </p:par>
                              <p:par>
                                <p:cTn id="43" presetID="16" presetClass="exit" presetSubtype="21" fill="hold" grpId="1" nodeType="withEffect">
                                  <p:stCondLst>
                                    <p:cond delay="0"/>
                                  </p:stCondLst>
                                  <p:childTnLst>
                                    <p:animEffect transition="out" filter="barn(inVertical)">
                                      <p:cBhvr>
                                        <p:cTn id="44" dur="500"/>
                                        <p:tgtEl>
                                          <p:spTgt spid="8">
                                            <p:graphicEl>
                                              <a:dgm id="{4E6DDD55-BB6E-4291-A294-0C984E37C3EE}"/>
                                            </p:graphicEl>
                                          </p:spTgt>
                                        </p:tgtEl>
                                      </p:cBhvr>
                                    </p:animEffect>
                                    <p:set>
                                      <p:cBhvr>
                                        <p:cTn id="45" dur="1" fill="hold">
                                          <p:stCondLst>
                                            <p:cond delay="499"/>
                                          </p:stCondLst>
                                        </p:cTn>
                                        <p:tgtEl>
                                          <p:spTgt spid="8">
                                            <p:graphicEl>
                                              <a:dgm id="{4E6DDD55-BB6E-4291-A294-0C984E37C3EE}"/>
                                            </p:graphicEl>
                                          </p:spTgt>
                                        </p:tgtEl>
                                        <p:attrNameLst>
                                          <p:attrName>style.visibility</p:attrName>
                                        </p:attrNameLst>
                                      </p:cBhvr>
                                      <p:to>
                                        <p:strVal val="hidden"/>
                                      </p:to>
                                    </p:set>
                                  </p:childTnLst>
                                </p:cTn>
                              </p:par>
                              <p:par>
                                <p:cTn id="46" presetID="16" presetClass="exit" presetSubtype="21" fill="hold" grpId="1" nodeType="withEffect">
                                  <p:stCondLst>
                                    <p:cond delay="0"/>
                                  </p:stCondLst>
                                  <p:childTnLst>
                                    <p:animEffect transition="out" filter="barn(inVertical)">
                                      <p:cBhvr>
                                        <p:cTn id="47" dur="500"/>
                                        <p:tgtEl>
                                          <p:spTgt spid="8">
                                            <p:graphicEl>
                                              <a:dgm id="{C155E3E5-6AA7-4747-B359-8F812911ACB6}"/>
                                            </p:graphicEl>
                                          </p:spTgt>
                                        </p:tgtEl>
                                      </p:cBhvr>
                                    </p:animEffect>
                                    <p:set>
                                      <p:cBhvr>
                                        <p:cTn id="48" dur="1" fill="hold">
                                          <p:stCondLst>
                                            <p:cond delay="499"/>
                                          </p:stCondLst>
                                        </p:cTn>
                                        <p:tgtEl>
                                          <p:spTgt spid="8">
                                            <p:graphicEl>
                                              <a:dgm id="{C155E3E5-6AA7-4747-B359-8F812911ACB6}"/>
                                            </p:graphicEl>
                                          </p:spTgt>
                                        </p:tgtEl>
                                        <p:attrNameLst>
                                          <p:attrName>style.visibility</p:attrName>
                                        </p:attrNameLst>
                                      </p:cBhvr>
                                      <p:to>
                                        <p:strVal val="hidden"/>
                                      </p:to>
                                    </p:set>
                                  </p:childTnLst>
                                </p:cTn>
                              </p:par>
                              <p:par>
                                <p:cTn id="49" presetID="16" presetClass="exit" presetSubtype="21" fill="hold" grpId="1" nodeType="withEffect">
                                  <p:stCondLst>
                                    <p:cond delay="0"/>
                                  </p:stCondLst>
                                  <p:childTnLst>
                                    <p:animEffect transition="out" filter="barn(inVertical)">
                                      <p:cBhvr>
                                        <p:cTn id="50" dur="500"/>
                                        <p:tgtEl>
                                          <p:spTgt spid="8">
                                            <p:graphicEl>
                                              <a:dgm id="{F9F94FF5-A90E-4030-9F46-6F20B639DE84}"/>
                                            </p:graphicEl>
                                          </p:spTgt>
                                        </p:tgtEl>
                                      </p:cBhvr>
                                    </p:animEffect>
                                    <p:set>
                                      <p:cBhvr>
                                        <p:cTn id="51" dur="1" fill="hold">
                                          <p:stCondLst>
                                            <p:cond delay="499"/>
                                          </p:stCondLst>
                                        </p:cTn>
                                        <p:tgtEl>
                                          <p:spTgt spid="8">
                                            <p:graphicEl>
                                              <a:dgm id="{F9F94FF5-A90E-4030-9F46-6F20B639DE84}"/>
                                            </p:graphicEl>
                                          </p:spTgt>
                                        </p:tgtEl>
                                        <p:attrNameLst>
                                          <p:attrName>style.visibility</p:attrName>
                                        </p:attrNameLst>
                                      </p:cBhvr>
                                      <p:to>
                                        <p:strVal val="hidden"/>
                                      </p:to>
                                    </p:se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9">
                                            <p:graphicEl>
                                              <a:dgm id="{468BCD61-4CA7-4717-902F-6863E107E029}"/>
                                            </p:graphicEl>
                                          </p:spTgt>
                                        </p:tgtEl>
                                        <p:attrNameLst>
                                          <p:attrName>style.visibility</p:attrName>
                                        </p:attrNameLst>
                                      </p:cBhvr>
                                      <p:to>
                                        <p:strVal val="visible"/>
                                      </p:to>
                                    </p:set>
                                    <p:animEffect transition="in" filter="wipe(left)">
                                      <p:cBhvr>
                                        <p:cTn id="55" dur="500"/>
                                        <p:tgtEl>
                                          <p:spTgt spid="9">
                                            <p:graphicEl>
                                              <a:dgm id="{468BCD61-4CA7-4717-902F-6863E107E029}"/>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
                                            <p:graphicEl>
                                              <a:dgm id="{3ACB74C8-E82E-48F9-9AE0-3190C7F60013}"/>
                                            </p:graphicEl>
                                          </p:spTgt>
                                        </p:tgtEl>
                                        <p:attrNameLst>
                                          <p:attrName>style.visibility</p:attrName>
                                        </p:attrNameLst>
                                      </p:cBhvr>
                                      <p:to>
                                        <p:strVal val="visible"/>
                                      </p:to>
                                    </p:set>
                                    <p:animEffect transition="in" filter="wipe(left)">
                                      <p:cBhvr>
                                        <p:cTn id="60" dur="500"/>
                                        <p:tgtEl>
                                          <p:spTgt spid="9">
                                            <p:graphicEl>
                                              <a:dgm id="{3ACB74C8-E82E-48F9-9AE0-3190C7F60013}"/>
                                            </p:graphic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9">
                                            <p:graphicEl>
                                              <a:dgm id="{5F67A316-9192-44A8-A554-25AB9A155C65}"/>
                                            </p:graphicEl>
                                          </p:spTgt>
                                        </p:tgtEl>
                                        <p:attrNameLst>
                                          <p:attrName>style.visibility</p:attrName>
                                        </p:attrNameLst>
                                      </p:cBhvr>
                                      <p:to>
                                        <p:strVal val="visible"/>
                                      </p:to>
                                    </p:set>
                                    <p:animEffect transition="in" filter="wipe(left)">
                                      <p:cBhvr>
                                        <p:cTn id="63" dur="500"/>
                                        <p:tgtEl>
                                          <p:spTgt spid="9">
                                            <p:graphicEl>
                                              <a:dgm id="{5F67A316-9192-44A8-A554-25AB9A155C65}"/>
                                            </p:graphic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
                                            <p:graphicEl>
                                              <a:dgm id="{F18A03B4-C425-4230-B312-876F278861F0}"/>
                                            </p:graphicEl>
                                          </p:spTgt>
                                        </p:tgtEl>
                                        <p:attrNameLst>
                                          <p:attrName>style.visibility</p:attrName>
                                        </p:attrNameLst>
                                      </p:cBhvr>
                                      <p:to>
                                        <p:strVal val="visible"/>
                                      </p:to>
                                    </p:set>
                                    <p:animEffect transition="in" filter="wipe(left)">
                                      <p:cBhvr>
                                        <p:cTn id="68" dur="500"/>
                                        <p:tgtEl>
                                          <p:spTgt spid="9">
                                            <p:graphicEl>
                                              <a:dgm id="{F18A03B4-C425-4230-B312-876F278861F0}"/>
                                            </p:graphic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
                                            <p:graphicEl>
                                              <a:dgm id="{92BAA134-D63D-4403-A29B-F83EEFDBA6E4}"/>
                                            </p:graphicEl>
                                          </p:spTgt>
                                        </p:tgtEl>
                                        <p:attrNameLst>
                                          <p:attrName>style.visibility</p:attrName>
                                        </p:attrNameLst>
                                      </p:cBhvr>
                                      <p:to>
                                        <p:strVal val="visible"/>
                                      </p:to>
                                    </p:set>
                                    <p:animEffect transition="in" filter="wipe(left)">
                                      <p:cBhvr>
                                        <p:cTn id="71" dur="500"/>
                                        <p:tgtEl>
                                          <p:spTgt spid="9">
                                            <p:graphicEl>
                                              <a:dgm id="{92BAA134-D63D-4403-A29B-F83EEFDBA6E4}"/>
                                            </p:graphic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
                                            <p:graphicEl>
                                              <a:dgm id="{F2EFB79D-A1D9-4E89-862B-420C67992869}"/>
                                            </p:graphicEl>
                                          </p:spTgt>
                                        </p:tgtEl>
                                        <p:attrNameLst>
                                          <p:attrName>style.visibility</p:attrName>
                                        </p:attrNameLst>
                                      </p:cBhvr>
                                      <p:to>
                                        <p:strVal val="visible"/>
                                      </p:to>
                                    </p:set>
                                    <p:animEffect transition="in" filter="wipe(left)">
                                      <p:cBhvr>
                                        <p:cTn id="76" dur="500"/>
                                        <p:tgtEl>
                                          <p:spTgt spid="9">
                                            <p:graphicEl>
                                              <a:dgm id="{F2EFB79D-A1D9-4E89-862B-420C67992869}"/>
                                            </p:graphic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9">
                                            <p:graphicEl>
                                              <a:dgm id="{91E6FB1D-0B0E-47FA-853D-E194FE5A17FA}"/>
                                            </p:graphicEl>
                                          </p:spTgt>
                                        </p:tgtEl>
                                        <p:attrNameLst>
                                          <p:attrName>style.visibility</p:attrName>
                                        </p:attrNameLst>
                                      </p:cBhvr>
                                      <p:to>
                                        <p:strVal val="visible"/>
                                      </p:to>
                                    </p:set>
                                    <p:animEffect transition="in" filter="wipe(left)">
                                      <p:cBhvr>
                                        <p:cTn id="79" dur="500"/>
                                        <p:tgtEl>
                                          <p:spTgt spid="9">
                                            <p:graphicEl>
                                              <a:dgm id="{91E6FB1D-0B0E-47FA-853D-E194FE5A17F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8" grpId="0">
        <p:bldSub>
          <a:bldDgm bld="lvlOne"/>
        </p:bldSub>
      </p:bldGraphic>
      <p:bldGraphic spid="8" grpId="1" uiExpand="1">
        <p:bldSub>
          <a:bldDgm bld="lvlOne"/>
        </p:bldSub>
      </p:bldGraphic>
      <p:bldGraphic spid="9" grpId="0" uiExpand="1">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3600" b="1" dirty="0">
                <a:latin typeface="+mj-lt"/>
              </a:rPr>
              <a:t>2.7.2 Tác Động Đến Hành Vi</a:t>
            </a:r>
            <a:endParaRPr lang="en-CA" sz="3600">
              <a:latin typeface="+mj-lt"/>
            </a:endParaRPr>
          </a:p>
        </p:txBody>
      </p:sp>
      <p:sp>
        <p:nvSpPr>
          <p:cNvPr id="8" name="Content Placeholder 7"/>
          <p:cNvSpPr>
            <a:spLocks noGrp="1"/>
          </p:cNvSpPr>
          <p:nvPr>
            <p:ph idx="1"/>
          </p:nvPr>
        </p:nvSpPr>
        <p:spPr/>
        <p:txBody>
          <a:bodyPr/>
          <a:lstStyle/>
          <a:p>
            <a:pPr>
              <a:lnSpc>
                <a:spcPct val="150000"/>
              </a:lnSpc>
              <a:spcBef>
                <a:spcPts val="600"/>
              </a:spcBef>
              <a:spcAft>
                <a:spcPts val="600"/>
              </a:spcAft>
            </a:pPr>
            <a:r>
              <a:rPr lang="en-US" smtClean="0"/>
              <a:t>“…</a:t>
            </a:r>
            <a:r>
              <a:rPr lang="en-US" i="1"/>
              <a:t>động cơ mua hàng dưới tác động của quảng cáo là toàn bộ các động lực thúc đẩy, định hướng hành vi mua hàng của cá nhân và nhóm khách hàng dưới tác động của </a:t>
            </a:r>
            <a:r>
              <a:rPr lang="en-US" i="1"/>
              <a:t>quảng </a:t>
            </a:r>
            <a:r>
              <a:rPr lang="en-US" i="1" smtClean="0"/>
              <a:t>cáo.”</a:t>
            </a:r>
            <a:endParaRPr lang="en-CA"/>
          </a:p>
        </p:txBody>
      </p:sp>
    </p:spTree>
    <p:extLst>
      <p:ext uri="{BB962C8B-B14F-4D97-AF65-F5344CB8AC3E}">
        <p14:creationId xmlns:p14="http://schemas.microsoft.com/office/powerpoint/2010/main" val="10604640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a:latin typeface="+mj-lt"/>
              </a:rPr>
              <a:t>2.7.2 Tác Động Đến Hành Vi</a:t>
            </a:r>
            <a:endParaRPr lang="en-CA" sz="3600">
              <a:latin typeface="+mj-lt"/>
            </a:endParaRPr>
          </a:p>
        </p:txBody>
      </p:sp>
      <p:sp>
        <p:nvSpPr>
          <p:cNvPr id="5" name="Text Placeholder 4"/>
          <p:cNvSpPr>
            <a:spLocks noGrp="1"/>
          </p:cNvSpPr>
          <p:nvPr>
            <p:ph type="body" idx="1"/>
          </p:nvPr>
        </p:nvSpPr>
        <p:spPr>
          <a:xfrm>
            <a:off x="609600" y="2179638"/>
            <a:ext cx="8001000" cy="639762"/>
          </a:xfrm>
        </p:spPr>
        <p:txBody>
          <a:bodyPr>
            <a:normAutofit/>
          </a:bodyPr>
          <a:lstStyle/>
          <a:p>
            <a:pPr algn="ctr"/>
            <a:r>
              <a:rPr lang="en-US" sz="3200" smtClean="0"/>
              <a:t>Hành vi khác</a:t>
            </a:r>
            <a:endParaRPr lang="en-CA" sz="320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679717722"/>
              </p:ext>
            </p:extLst>
          </p:nvPr>
        </p:nvGraphicFramePr>
        <p:xfrm>
          <a:off x="609600" y="2895600"/>
          <a:ext cx="8001000" cy="323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69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500"/>
                                        <p:tgtEl>
                                          <p:spTgt spid="5">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graphicEl>
                                              <a:dgm id="{1DB9485D-B74E-4BBD-8837-F70E4B37D07B}"/>
                                            </p:graphicEl>
                                          </p:spTgt>
                                        </p:tgtEl>
                                        <p:attrNameLst>
                                          <p:attrName>style.visibility</p:attrName>
                                        </p:attrNameLst>
                                      </p:cBhvr>
                                      <p:to>
                                        <p:strVal val="visible"/>
                                      </p:to>
                                    </p:set>
                                    <p:animEffect transition="in" filter="barn(inVertical)">
                                      <p:cBhvr>
                                        <p:cTn id="11" dur="500"/>
                                        <p:tgtEl>
                                          <p:spTgt spid="9">
                                            <p:graphicEl>
                                              <a:dgm id="{1DB9485D-B74E-4BBD-8837-F70E4B37D07B}"/>
                                            </p:graphic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graphicEl>
                                              <a:dgm id="{6BB28427-5DF8-483C-8B55-433FDA49998A}"/>
                                            </p:graphicEl>
                                          </p:spTgt>
                                        </p:tgtEl>
                                        <p:attrNameLst>
                                          <p:attrName>style.visibility</p:attrName>
                                        </p:attrNameLst>
                                      </p:cBhvr>
                                      <p:to>
                                        <p:strVal val="visible"/>
                                      </p:to>
                                    </p:set>
                                    <p:animEffect transition="in" filter="barn(inVertical)">
                                      <p:cBhvr>
                                        <p:cTn id="15" dur="500"/>
                                        <p:tgtEl>
                                          <p:spTgt spid="9">
                                            <p:graphicEl>
                                              <a:dgm id="{6BB28427-5DF8-483C-8B55-433FDA49998A}"/>
                                            </p:graphic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9">
                                            <p:graphicEl>
                                              <a:dgm id="{79D6B01A-355C-4049-8EA2-04D678ABDCF9}"/>
                                            </p:graphicEl>
                                          </p:spTgt>
                                        </p:tgtEl>
                                        <p:attrNameLst>
                                          <p:attrName>style.visibility</p:attrName>
                                        </p:attrNameLst>
                                      </p:cBhvr>
                                      <p:to>
                                        <p:strVal val="visible"/>
                                      </p:to>
                                    </p:set>
                                    <p:animEffect transition="in" filter="barn(inVertical)">
                                      <p:cBhvr>
                                        <p:cTn id="19" dur="500"/>
                                        <p:tgtEl>
                                          <p:spTgt spid="9">
                                            <p:graphicEl>
                                              <a:dgm id="{79D6B01A-355C-4049-8EA2-04D678ABDCF9}"/>
                                            </p:graphic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9">
                                            <p:graphicEl>
                                              <a:dgm id="{6B879851-D1D7-44D7-A85D-2964349A38C1}"/>
                                            </p:graphicEl>
                                          </p:spTgt>
                                        </p:tgtEl>
                                        <p:attrNameLst>
                                          <p:attrName>style.visibility</p:attrName>
                                        </p:attrNameLst>
                                      </p:cBhvr>
                                      <p:to>
                                        <p:strVal val="visible"/>
                                      </p:to>
                                    </p:set>
                                    <p:animEffect transition="in" filter="barn(inVertical)">
                                      <p:cBhvr>
                                        <p:cTn id="23" dur="500"/>
                                        <p:tgtEl>
                                          <p:spTgt spid="9">
                                            <p:graphicEl>
                                              <a:dgm id="{6B879851-D1D7-44D7-A85D-2964349A38C1}"/>
                                            </p:graphic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9">
                                            <p:graphicEl>
                                              <a:dgm id="{6AA37A11-0D4C-41A7-8CAA-D9F014C0A306}"/>
                                            </p:graphicEl>
                                          </p:spTgt>
                                        </p:tgtEl>
                                        <p:attrNameLst>
                                          <p:attrName>style.visibility</p:attrName>
                                        </p:attrNameLst>
                                      </p:cBhvr>
                                      <p:to>
                                        <p:strVal val="visible"/>
                                      </p:to>
                                    </p:set>
                                    <p:animEffect transition="in" filter="barn(inVertical)">
                                      <p:cBhvr>
                                        <p:cTn id="27" dur="500"/>
                                        <p:tgtEl>
                                          <p:spTgt spid="9">
                                            <p:graphicEl>
                                              <a:dgm id="{6AA37A11-0D4C-41A7-8CAA-D9F014C0A306}"/>
                                            </p:graphic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9">
                                            <p:graphicEl>
                                              <a:dgm id="{377186F4-62AB-4914-9411-F4486F3E9189}"/>
                                            </p:graphicEl>
                                          </p:spTgt>
                                        </p:tgtEl>
                                        <p:attrNameLst>
                                          <p:attrName>style.visibility</p:attrName>
                                        </p:attrNameLst>
                                      </p:cBhvr>
                                      <p:to>
                                        <p:strVal val="visible"/>
                                      </p:to>
                                    </p:set>
                                    <p:animEffect transition="in" filter="barn(inVertical)">
                                      <p:cBhvr>
                                        <p:cTn id="31" dur="500"/>
                                        <p:tgtEl>
                                          <p:spTgt spid="9">
                                            <p:graphicEl>
                                              <a:dgm id="{377186F4-62AB-4914-9411-F4486F3E918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9"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3600" b="1" dirty="0">
                <a:latin typeface="+mj-lt"/>
              </a:rPr>
              <a:t>2.7.2 Tác Động Đến Hành Vi</a:t>
            </a:r>
            <a:endParaRPr lang="en-CA" sz="3600">
              <a:latin typeface="+mj-lt"/>
            </a:endParaRPr>
          </a:p>
        </p:txBody>
      </p:sp>
      <p:sp>
        <p:nvSpPr>
          <p:cNvPr id="8" name="Content Placeholder 7"/>
          <p:cNvSpPr>
            <a:spLocks noGrp="1"/>
          </p:cNvSpPr>
          <p:nvPr>
            <p:ph idx="1"/>
          </p:nvPr>
        </p:nvSpPr>
        <p:spPr/>
        <p:txBody>
          <a:bodyPr/>
          <a:lstStyle/>
          <a:p>
            <a:pPr>
              <a:lnSpc>
                <a:spcPct val="150000"/>
              </a:lnSpc>
              <a:spcBef>
                <a:spcPts val="600"/>
              </a:spcBef>
              <a:spcAft>
                <a:spcPts val="600"/>
              </a:spcAft>
            </a:pPr>
            <a:r>
              <a:rPr lang="en-US" i="1" smtClean="0"/>
              <a:t>“…Người dùng xem cái họ thực sự không cần và lặp đi lặp lại nhiều lần. Cho đến khi nhu cầu phát sinh thì cơ chế ám thị dẫn người dùng đến hành vi mua hàng.”</a:t>
            </a:r>
            <a:endParaRPr lang="en-CA" i="1"/>
          </a:p>
        </p:txBody>
      </p:sp>
    </p:spTree>
    <p:extLst>
      <p:ext uri="{BB962C8B-B14F-4D97-AF65-F5344CB8AC3E}">
        <p14:creationId xmlns:p14="http://schemas.microsoft.com/office/powerpoint/2010/main" val="40897085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3286125"/>
            <a:ext cx="6437313" cy="1362075"/>
          </a:xfrm>
        </p:spPr>
        <p:txBody>
          <a:bodyPr/>
          <a:lstStyle/>
          <a:p>
            <a:r>
              <a:rPr lang="en-US" sz="4000" b="1" smtClean="0">
                <a:latin typeface="+mj-lt"/>
              </a:rPr>
              <a:t>2.8 Đề Xuất Giải Pháp</a:t>
            </a:r>
            <a:endParaRPr lang="en-CA" sz="4000" b="1">
              <a:latin typeface="+mj-lt"/>
            </a:endParaRP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279322537"/>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2284412" y="2990850"/>
            <a:ext cx="5106987" cy="609600"/>
            <a:chOff x="0" y="0"/>
            <a:chExt cx="6256442" cy="763622"/>
          </a:xfrm>
        </p:grpSpPr>
        <p:cxnSp>
          <p:nvCxnSpPr>
            <p:cNvPr id="7198" name="直接箭头连接符 32"/>
            <p:cNvCxnSpPr>
              <a:cxnSpLocks noChangeShapeType="1"/>
            </p:cNvCxnSpPr>
            <p:nvPr/>
          </p:nvCxnSpPr>
          <p:spPr bwMode="auto">
            <a:xfrm>
              <a:off x="3128221" y="365234"/>
              <a:ext cx="1" cy="398388"/>
            </a:xfrm>
            <a:prstGeom prst="straightConnector1">
              <a:avLst/>
            </a:prstGeom>
            <a:noFill/>
            <a:ln w="12700">
              <a:solidFill>
                <a:schemeClr val="accent1"/>
              </a:solidFill>
              <a:prstDash val="sysDot"/>
              <a:round/>
              <a:headEnd/>
              <a:tailEnd type="triangle" w="med" len="med"/>
            </a:ln>
          </p:spPr>
        </p:cxnSp>
        <p:cxnSp>
          <p:nvCxnSpPr>
            <p:cNvPr id="7199" name="直接箭头连接符 33"/>
            <p:cNvCxnSpPr>
              <a:cxnSpLocks noChangeShapeType="1"/>
            </p:cNvCxnSpPr>
            <p:nvPr/>
          </p:nvCxnSpPr>
          <p:spPr bwMode="auto">
            <a:xfrm>
              <a:off x="0" y="0"/>
              <a:ext cx="1" cy="763622"/>
            </a:xfrm>
            <a:prstGeom prst="straightConnector1">
              <a:avLst/>
            </a:prstGeom>
            <a:noFill/>
            <a:ln w="12700">
              <a:solidFill>
                <a:schemeClr val="accent1"/>
              </a:solidFill>
              <a:prstDash val="sysDot"/>
              <a:round/>
              <a:headEnd/>
              <a:tailEnd type="triangle" w="med" len="med"/>
            </a:ln>
          </p:spPr>
        </p:cxnSp>
        <p:cxnSp>
          <p:nvCxnSpPr>
            <p:cNvPr id="7200" name="直接箭头连接符 34"/>
            <p:cNvCxnSpPr>
              <a:cxnSpLocks noChangeShapeType="1"/>
            </p:cNvCxnSpPr>
            <p:nvPr/>
          </p:nvCxnSpPr>
          <p:spPr bwMode="auto">
            <a:xfrm>
              <a:off x="6256442" y="365234"/>
              <a:ext cx="1" cy="398388"/>
            </a:xfrm>
            <a:prstGeom prst="straightConnector1">
              <a:avLst/>
            </a:prstGeom>
            <a:noFill/>
            <a:ln w="12700">
              <a:solidFill>
                <a:schemeClr val="accent1"/>
              </a:solidFill>
              <a:prstDash val="sysDot"/>
              <a:round/>
              <a:headEnd/>
              <a:tailEnd type="triangle" w="med" len="med"/>
            </a:ln>
          </p:spPr>
        </p:cxnSp>
        <p:sp>
          <p:nvSpPr>
            <p:cNvPr id="7201" name="直接连接符 36"/>
            <p:cNvSpPr>
              <a:spLocks noChangeShapeType="1"/>
            </p:cNvSpPr>
            <p:nvPr/>
          </p:nvSpPr>
          <p:spPr bwMode="auto">
            <a:xfrm>
              <a:off x="0" y="365234"/>
              <a:ext cx="6256442" cy="1"/>
            </a:xfrm>
            <a:prstGeom prst="line">
              <a:avLst/>
            </a:prstGeom>
            <a:noFill/>
            <a:ln w="12700">
              <a:solidFill>
                <a:schemeClr val="accent1"/>
              </a:solidFill>
              <a:prstDash val="sysDot"/>
              <a:round/>
              <a:headEnd/>
              <a:tailEnd/>
            </a:ln>
          </p:spPr>
          <p:txBody>
            <a:bodyPr/>
            <a:lstStyle/>
            <a:p>
              <a:endParaRPr lang="en-US"/>
            </a:p>
          </p:txBody>
        </p:sp>
      </p:grpSp>
      <p:sp>
        <p:nvSpPr>
          <p:cNvPr id="7171" name="AutoShape 2"/>
          <p:cNvSpPr>
            <a:spLocks noChangeArrowheads="1"/>
          </p:cNvSpPr>
          <p:nvPr/>
        </p:nvSpPr>
        <p:spPr bwMode="auto">
          <a:xfrm>
            <a:off x="1143000" y="3600450"/>
            <a:ext cx="2214563" cy="2266950"/>
          </a:xfrm>
          <a:prstGeom prst="roundRect">
            <a:avLst>
              <a:gd name="adj" fmla="val 894"/>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2" name="AutoShape 4"/>
          <p:cNvSpPr>
            <a:spLocks noChangeArrowheads="1"/>
          </p:cNvSpPr>
          <p:nvPr/>
        </p:nvSpPr>
        <p:spPr bwMode="auto">
          <a:xfrm>
            <a:off x="3509963" y="3600450"/>
            <a:ext cx="2509837" cy="2266950"/>
          </a:xfrm>
          <a:prstGeom prst="roundRect">
            <a:avLst>
              <a:gd name="adj" fmla="val 894"/>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3" name="AutoShape 6"/>
          <p:cNvSpPr>
            <a:spLocks noChangeArrowheads="1"/>
          </p:cNvSpPr>
          <p:nvPr/>
        </p:nvSpPr>
        <p:spPr bwMode="auto">
          <a:xfrm>
            <a:off x="6113994" y="3600450"/>
            <a:ext cx="2420405" cy="2266950"/>
          </a:xfrm>
          <a:prstGeom prst="roundRect">
            <a:avLst>
              <a:gd name="adj" fmla="val 894"/>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4" name="Rectangle 13"/>
          <p:cNvSpPr>
            <a:spLocks noChangeArrowheads="1"/>
          </p:cNvSpPr>
          <p:nvPr/>
        </p:nvSpPr>
        <p:spPr bwMode="auto">
          <a:xfrm>
            <a:off x="1292226" y="3641959"/>
            <a:ext cx="1984375" cy="574901"/>
          </a:xfrm>
          <a:prstGeom prst="rect">
            <a:avLst/>
          </a:prstGeom>
          <a:noFill/>
          <a:ln w="9525">
            <a:noFill/>
            <a:miter lim="800000"/>
            <a:headEnd/>
            <a:tailEnd/>
          </a:ln>
        </p:spPr>
        <p:txBody>
          <a:bodyPr>
            <a:spAutoFit/>
          </a:bodyPr>
          <a:lstStyle/>
          <a:p>
            <a:pPr algn="ctr">
              <a:lnSpc>
                <a:spcPct val="120000"/>
              </a:lnSpc>
              <a:buClr>
                <a:schemeClr val="accent1"/>
              </a:buClr>
            </a:pPr>
            <a:r>
              <a:rPr lang="en-US" altLang="zh-CN" sz="2800" b="1" smtClean="0">
                <a:solidFill>
                  <a:schemeClr val="accent4">
                    <a:lumMod val="75000"/>
                  </a:schemeClr>
                </a:solidFill>
                <a:effectLst>
                  <a:outerShdw blurRad="38100" dist="38100" dir="2700000" algn="tl">
                    <a:srgbClr val="000000">
                      <a:alpha val="43137"/>
                    </a:srgbClr>
                  </a:outerShdw>
                </a:effectLst>
                <a:sym typeface="Arial" charset="0"/>
              </a:rPr>
              <a:t>Phần 1</a:t>
            </a:r>
            <a:endParaRPr lang="zh-CN" altLang="en-US" sz="2800" b="1">
              <a:solidFill>
                <a:schemeClr val="accent4">
                  <a:lumMod val="75000"/>
                </a:schemeClr>
              </a:solidFill>
              <a:effectLst>
                <a:outerShdw blurRad="38100" dist="38100" dir="2700000" algn="tl">
                  <a:srgbClr val="000000">
                    <a:alpha val="43137"/>
                  </a:srgbClr>
                </a:outerShdw>
              </a:effectLst>
              <a:sym typeface="Arial" charset="0"/>
            </a:endParaRPr>
          </a:p>
        </p:txBody>
      </p:sp>
      <p:sp>
        <p:nvSpPr>
          <p:cNvPr id="7178" name="AutoShape 23"/>
          <p:cNvSpPr>
            <a:spLocks noChangeArrowheads="1"/>
          </p:cNvSpPr>
          <p:nvPr/>
        </p:nvSpPr>
        <p:spPr bwMode="auto">
          <a:xfrm>
            <a:off x="2792413" y="2325688"/>
            <a:ext cx="4967287" cy="623887"/>
          </a:xfrm>
          <a:prstGeom prst="roundRect">
            <a:avLst>
              <a:gd name="adj" fmla="val 10250"/>
            </a:avLst>
          </a:prstGeom>
          <a:gradFill rotWithShape="1">
            <a:gsLst>
              <a:gs pos="0">
                <a:srgbClr val="FFFFFF"/>
              </a:gs>
              <a:gs pos="100000">
                <a:srgbClr val="E5E5E5"/>
              </a:gs>
            </a:gsLst>
            <a:lin ang="5400000" scaled="1"/>
          </a:gradFill>
          <a:ln w="9525">
            <a:solidFill>
              <a:srgbClr val="B2B2B2"/>
            </a:solidFill>
            <a:round/>
            <a:headEnd/>
            <a:tailEnd/>
          </a:ln>
        </p:spPr>
        <p:txBody>
          <a:bodyPr wrap="none" anchor="ctr"/>
          <a:lstStyle/>
          <a:p>
            <a:pPr algn="ctr">
              <a:lnSpc>
                <a:spcPct val="150000"/>
              </a:lnSpc>
              <a:buClr>
                <a:schemeClr val="accent1"/>
              </a:buClr>
            </a:pPr>
            <a:endParaRPr lang="en-US" sz="1400">
              <a:ea typeface="Microsoft YaHei" pitchFamily="34" charset="-122"/>
              <a:sym typeface="Arial" charset="0"/>
            </a:endParaRPr>
          </a:p>
        </p:txBody>
      </p:sp>
      <p:sp>
        <p:nvSpPr>
          <p:cNvPr id="7179" name="AutoShape 24"/>
          <p:cNvSpPr>
            <a:spLocks noChangeArrowheads="1"/>
          </p:cNvSpPr>
          <p:nvPr/>
        </p:nvSpPr>
        <p:spPr bwMode="auto">
          <a:xfrm>
            <a:off x="1427163" y="2260600"/>
            <a:ext cx="1604962" cy="754063"/>
          </a:xfrm>
          <a:prstGeom prst="roundRect">
            <a:avLst>
              <a:gd name="adj" fmla="val 7282"/>
            </a:avLst>
          </a:prstGeom>
          <a:gradFill rotWithShape="1">
            <a:gsLst>
              <a:gs pos="0">
                <a:srgbClr val="007EEA"/>
              </a:gs>
              <a:gs pos="100000">
                <a:srgbClr val="005EAC"/>
              </a:gs>
            </a:gsLst>
            <a:lin ang="18900000" scaled="1"/>
          </a:gradFill>
          <a:ln w="9525">
            <a:noFill/>
            <a:round/>
            <a:headEnd/>
            <a:tailEnd/>
          </a:ln>
        </p:spPr>
        <p:txBody>
          <a:bodyPr wrap="none" anchor="ctr"/>
          <a:lstStyle/>
          <a:p>
            <a:pPr algn="ctr"/>
            <a:endParaRPr lang="en-US" b="1">
              <a:solidFill>
                <a:srgbClr val="FFFFFF"/>
              </a:solidFill>
              <a:ea typeface="Microsoft YaHei" pitchFamily="34" charset="-122"/>
              <a:sym typeface="Arial" charset="0"/>
            </a:endParaRPr>
          </a:p>
        </p:txBody>
      </p:sp>
      <p:sp>
        <p:nvSpPr>
          <p:cNvPr id="7180" name="矩形 27"/>
          <p:cNvSpPr>
            <a:spLocks noChangeArrowheads="1"/>
          </p:cNvSpPr>
          <p:nvPr/>
        </p:nvSpPr>
        <p:spPr bwMode="auto">
          <a:xfrm>
            <a:off x="3085922" y="2332932"/>
            <a:ext cx="4464050" cy="609398"/>
          </a:xfrm>
          <a:prstGeom prst="rect">
            <a:avLst/>
          </a:prstGeom>
          <a:noFill/>
          <a:ln w="9525">
            <a:noFill/>
            <a:miter lim="800000"/>
            <a:headEnd/>
            <a:tailEnd/>
          </a:ln>
        </p:spPr>
        <p:txBody>
          <a:bodyPr>
            <a:spAutoFit/>
          </a:bodyPr>
          <a:lstStyle/>
          <a:p>
            <a:pPr>
              <a:lnSpc>
                <a:spcPct val="120000"/>
              </a:lnSpc>
            </a:pPr>
            <a:r>
              <a:rPr lang="en-US" altLang="zh-CN" sz="2800" i="1" smtClean="0">
                <a:ea typeface="Microsoft YaHei" pitchFamily="34" charset="-122"/>
                <a:sym typeface="Arial" charset="0"/>
              </a:rPr>
              <a:t>Gồm 3 phần chính sau:</a:t>
            </a:r>
            <a:endParaRPr lang="zh-CN" altLang="en-US" sz="2800" i="1">
              <a:ea typeface="Microsoft YaHei" pitchFamily="34" charset="-122"/>
              <a:sym typeface="Arial" charset="0"/>
            </a:endParaRPr>
          </a:p>
        </p:txBody>
      </p:sp>
      <p:sp>
        <p:nvSpPr>
          <p:cNvPr id="26" name="矩形 28"/>
          <p:cNvSpPr>
            <a:spLocks noChangeArrowheads="1"/>
          </p:cNvSpPr>
          <p:nvPr/>
        </p:nvSpPr>
        <p:spPr bwMode="auto">
          <a:xfrm>
            <a:off x="1519609" y="2376021"/>
            <a:ext cx="14200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auto">
              <a:spcBef>
                <a:spcPts val="0"/>
              </a:spcBef>
              <a:spcAft>
                <a:spcPts val="0"/>
              </a:spcAft>
              <a:defRPr/>
            </a:pPr>
            <a:r>
              <a:rPr lang="en-US" altLang="zh-CN" sz="2800" b="1">
                <a:solidFill>
                  <a:schemeClr val="bg1"/>
                </a:solidFill>
                <a:effectLst>
                  <a:outerShdw blurRad="50800" dist="38100" algn="l" rotWithShape="0">
                    <a:prstClr val="black"/>
                  </a:outerShdw>
                </a:effectLst>
                <a:latin typeface="+mj-lt"/>
                <a:ea typeface="Microsoft YaHei" pitchFamily="34" charset="-122"/>
                <a:cs typeface="+mn-cs"/>
                <a:sym typeface="Microsoft YaHei" pitchFamily="34" charset="-122"/>
              </a:rPr>
              <a:t>CƠ CẤU</a:t>
            </a:r>
            <a:endParaRPr lang="zh-CN" altLang="en-US" sz="2000">
              <a:effectLst>
                <a:outerShdw blurRad="50800" dist="38100" algn="l" rotWithShape="0">
                  <a:prstClr val="black"/>
                </a:outerShdw>
              </a:effectLst>
              <a:latin typeface="+mj-lt"/>
              <a:cs typeface="+mn-cs"/>
            </a:endParaRPr>
          </a:p>
        </p:txBody>
      </p:sp>
      <p:sp>
        <p:nvSpPr>
          <p:cNvPr id="35" name="Title 1"/>
          <p:cNvSpPr>
            <a:spLocks noGrp="1"/>
          </p:cNvSpPr>
          <p:nvPr>
            <p:ph type="title"/>
          </p:nvPr>
        </p:nvSpPr>
        <p:spPr/>
        <p:txBody>
          <a:bodyPr/>
          <a:lstStyle/>
          <a:p>
            <a:pPr algn="ctr" eaLnBrk="1" fontAlgn="auto" hangingPunct="1">
              <a:spcAft>
                <a:spcPts val="0"/>
              </a:spcAft>
              <a:defRPr/>
            </a:pPr>
            <a:r>
              <a:rPr lang="en-PH" sz="3600" b="1" smtClean="0"/>
              <a:t>Nội Dung Trình Bày</a:t>
            </a:r>
            <a:endParaRPr lang="en-PH" sz="3600" b="1"/>
          </a:p>
        </p:txBody>
      </p:sp>
      <p:sp>
        <p:nvSpPr>
          <p:cNvPr id="7185" name="Rectangle 13"/>
          <p:cNvSpPr>
            <a:spLocks noChangeArrowheads="1"/>
          </p:cNvSpPr>
          <p:nvPr/>
        </p:nvSpPr>
        <p:spPr bwMode="auto">
          <a:xfrm>
            <a:off x="3538396" y="4066395"/>
            <a:ext cx="1984375" cy="1835567"/>
          </a:xfrm>
          <a:prstGeom prst="rect">
            <a:avLst/>
          </a:prstGeom>
          <a:noFill/>
          <a:ln w="9525">
            <a:noFill/>
            <a:miter lim="800000"/>
            <a:headEnd/>
            <a:tailEnd/>
          </a:ln>
        </p:spPr>
        <p:txBody>
          <a:bodyPr>
            <a:spAutoFit/>
          </a:bodyPr>
          <a:lstStyle/>
          <a:p>
            <a:pPr marL="342900" indent="-342900" algn="just">
              <a:lnSpc>
                <a:spcPct val="120000"/>
              </a:lnSpc>
              <a:buClr>
                <a:schemeClr val="accent1"/>
              </a:buClr>
              <a:buFont typeface="+mj-lt"/>
              <a:buAutoNum type="arabicPeriod"/>
            </a:pPr>
            <a:r>
              <a:rPr lang="en-US" altLang="zh-CN" sz="2400" smtClean="0">
                <a:sym typeface="Arial" charset="0"/>
              </a:rPr>
              <a:t>Khái niệm</a:t>
            </a:r>
          </a:p>
          <a:p>
            <a:pPr marL="342900" indent="-342900" algn="just">
              <a:lnSpc>
                <a:spcPct val="120000"/>
              </a:lnSpc>
              <a:buClr>
                <a:schemeClr val="accent1"/>
              </a:buClr>
              <a:buFont typeface="+mj-lt"/>
              <a:buAutoNum type="arabicPeriod"/>
            </a:pPr>
            <a:r>
              <a:rPr lang="en-US" altLang="zh-CN" sz="2400" smtClean="0">
                <a:sym typeface="Arial" charset="0"/>
              </a:rPr>
              <a:t>Thực trạng</a:t>
            </a:r>
          </a:p>
          <a:p>
            <a:pPr marL="342900" indent="-342900" algn="just">
              <a:lnSpc>
                <a:spcPct val="120000"/>
              </a:lnSpc>
              <a:buClr>
                <a:schemeClr val="accent1"/>
              </a:buClr>
              <a:buFont typeface="+mj-lt"/>
              <a:buAutoNum type="arabicPeriod"/>
            </a:pPr>
            <a:r>
              <a:rPr lang="en-US" altLang="zh-CN" sz="2400" smtClean="0">
                <a:sym typeface="Arial" charset="0"/>
              </a:rPr>
              <a:t>Bàn luận</a:t>
            </a:r>
          </a:p>
          <a:p>
            <a:pPr marL="342900" indent="-342900" algn="just">
              <a:lnSpc>
                <a:spcPct val="120000"/>
              </a:lnSpc>
              <a:buClr>
                <a:schemeClr val="accent1"/>
              </a:buClr>
              <a:buFont typeface="+mj-lt"/>
              <a:buAutoNum type="arabicPeriod"/>
            </a:pPr>
            <a:r>
              <a:rPr lang="en-US" altLang="zh-CN" sz="2400" smtClean="0">
                <a:sym typeface="Arial" charset="0"/>
              </a:rPr>
              <a:t>Giải pháp</a:t>
            </a:r>
            <a:endParaRPr lang="zh-CN" altLang="en-US" sz="2400">
              <a:sym typeface="Arial" charset="0"/>
            </a:endParaRPr>
          </a:p>
        </p:txBody>
      </p:sp>
      <p:sp>
        <p:nvSpPr>
          <p:cNvPr id="7188" name="Rectangle 13"/>
          <p:cNvSpPr>
            <a:spLocks noChangeArrowheads="1"/>
          </p:cNvSpPr>
          <p:nvPr/>
        </p:nvSpPr>
        <p:spPr bwMode="auto">
          <a:xfrm>
            <a:off x="6115132" y="4051883"/>
            <a:ext cx="2419267" cy="1865126"/>
          </a:xfrm>
          <a:prstGeom prst="rect">
            <a:avLst/>
          </a:prstGeom>
          <a:noFill/>
          <a:ln w="9525">
            <a:noFill/>
            <a:miter lim="800000"/>
            <a:headEnd/>
            <a:tailEnd/>
          </a:ln>
        </p:spPr>
        <p:txBody>
          <a:bodyPr wrap="square">
            <a:spAutoFit/>
          </a:bodyPr>
          <a:lstStyle/>
          <a:p>
            <a:pPr marL="457200" indent="-457200" algn="just">
              <a:lnSpc>
                <a:spcPct val="120000"/>
              </a:lnSpc>
              <a:buClr>
                <a:schemeClr val="accent1"/>
              </a:buClr>
              <a:buFont typeface="+mj-lt"/>
              <a:buAutoNum type="arabicPeriod"/>
            </a:pPr>
            <a:r>
              <a:rPr lang="en-US" altLang="zh-CN" sz="2400" smtClean="0">
                <a:sym typeface="Arial" charset="0"/>
              </a:rPr>
              <a:t>Thuận lợi  khó khăn</a:t>
            </a:r>
          </a:p>
          <a:p>
            <a:pPr marL="457200" indent="-457200" algn="just">
              <a:lnSpc>
                <a:spcPct val="120000"/>
              </a:lnSpc>
              <a:buClr>
                <a:schemeClr val="accent1"/>
              </a:buClr>
              <a:buFont typeface="+mj-lt"/>
              <a:buAutoNum type="arabicPeriod"/>
            </a:pPr>
            <a:r>
              <a:rPr lang="en-US" altLang="zh-CN" sz="2400" smtClean="0">
                <a:sym typeface="Arial" charset="0"/>
              </a:rPr>
              <a:t>Tài liệu tham khảo</a:t>
            </a:r>
            <a:endParaRPr lang="zh-CN" altLang="en-US" sz="2400">
              <a:sym typeface="Arial" charset="0"/>
            </a:endParaRPr>
          </a:p>
        </p:txBody>
      </p:sp>
      <p:sp>
        <p:nvSpPr>
          <p:cNvPr id="33" name="Rectangle 13"/>
          <p:cNvSpPr>
            <a:spLocks noChangeArrowheads="1"/>
          </p:cNvSpPr>
          <p:nvPr/>
        </p:nvSpPr>
        <p:spPr bwMode="auto">
          <a:xfrm>
            <a:off x="1143000" y="4287993"/>
            <a:ext cx="1984375" cy="1392369"/>
          </a:xfrm>
          <a:prstGeom prst="rect">
            <a:avLst/>
          </a:prstGeom>
          <a:noFill/>
          <a:ln w="9525">
            <a:noFill/>
            <a:miter lim="800000"/>
            <a:headEnd/>
            <a:tailEnd/>
          </a:ln>
        </p:spPr>
        <p:txBody>
          <a:bodyPr>
            <a:spAutoFit/>
          </a:bodyPr>
          <a:lstStyle/>
          <a:p>
            <a:pPr marL="342900" indent="-342900" algn="just">
              <a:lnSpc>
                <a:spcPct val="120000"/>
              </a:lnSpc>
              <a:buClr>
                <a:schemeClr val="accent1"/>
              </a:buClr>
              <a:buFont typeface="+mj-lt"/>
              <a:buAutoNum type="arabicPeriod"/>
            </a:pPr>
            <a:r>
              <a:rPr lang="en-US" altLang="zh-CN" sz="2400" smtClean="0">
                <a:sym typeface="Arial" charset="0"/>
              </a:rPr>
              <a:t>Lý do </a:t>
            </a:r>
          </a:p>
          <a:p>
            <a:pPr marL="342900" indent="-342900" algn="just">
              <a:lnSpc>
                <a:spcPct val="120000"/>
              </a:lnSpc>
              <a:buClr>
                <a:schemeClr val="accent1"/>
              </a:buClr>
              <a:buFont typeface="+mj-lt"/>
              <a:buAutoNum type="arabicPeriod"/>
            </a:pPr>
            <a:r>
              <a:rPr lang="en-US" altLang="zh-CN" sz="2400" smtClean="0">
                <a:sym typeface="Arial" charset="0"/>
              </a:rPr>
              <a:t>Mục đích</a:t>
            </a:r>
          </a:p>
          <a:p>
            <a:pPr marL="342900" indent="-342900" algn="just">
              <a:lnSpc>
                <a:spcPct val="120000"/>
              </a:lnSpc>
              <a:buClr>
                <a:schemeClr val="accent1"/>
              </a:buClr>
              <a:buFont typeface="+mj-lt"/>
              <a:buAutoNum type="arabicPeriod"/>
            </a:pPr>
            <a:r>
              <a:rPr lang="en-US" altLang="zh-CN" sz="2400" smtClean="0">
                <a:sym typeface="Arial" charset="0"/>
              </a:rPr>
              <a:t>Nhiệm vụ</a:t>
            </a:r>
            <a:endParaRPr lang="zh-CN" altLang="en-US" sz="2400">
              <a:sym typeface="Arial" charset="0"/>
            </a:endParaRPr>
          </a:p>
        </p:txBody>
      </p:sp>
      <p:sp>
        <p:nvSpPr>
          <p:cNvPr id="34" name="Rectangle 13"/>
          <p:cNvSpPr>
            <a:spLocks noChangeArrowheads="1"/>
          </p:cNvSpPr>
          <p:nvPr/>
        </p:nvSpPr>
        <p:spPr bwMode="auto">
          <a:xfrm>
            <a:off x="3579018" y="3600450"/>
            <a:ext cx="1984375" cy="574901"/>
          </a:xfrm>
          <a:prstGeom prst="rect">
            <a:avLst/>
          </a:prstGeom>
          <a:noFill/>
          <a:ln w="9525">
            <a:noFill/>
            <a:miter lim="800000"/>
            <a:headEnd/>
            <a:tailEnd/>
          </a:ln>
        </p:spPr>
        <p:txBody>
          <a:bodyPr>
            <a:spAutoFit/>
          </a:bodyPr>
          <a:lstStyle/>
          <a:p>
            <a:pPr algn="ctr">
              <a:lnSpc>
                <a:spcPct val="120000"/>
              </a:lnSpc>
              <a:buClr>
                <a:schemeClr val="accent1"/>
              </a:buClr>
            </a:pPr>
            <a:r>
              <a:rPr lang="en-US" altLang="zh-CN" sz="2800" b="1" smtClean="0">
                <a:solidFill>
                  <a:schemeClr val="accent4">
                    <a:lumMod val="75000"/>
                  </a:schemeClr>
                </a:solidFill>
                <a:effectLst>
                  <a:outerShdw blurRad="38100" dist="38100" dir="2700000" algn="tl">
                    <a:srgbClr val="000000">
                      <a:alpha val="43137"/>
                    </a:srgbClr>
                  </a:outerShdw>
                </a:effectLst>
                <a:sym typeface="Arial" charset="0"/>
              </a:rPr>
              <a:t>Phần 2</a:t>
            </a:r>
            <a:endParaRPr lang="zh-CN" altLang="en-US" sz="2800" b="1">
              <a:solidFill>
                <a:schemeClr val="accent4">
                  <a:lumMod val="75000"/>
                </a:schemeClr>
              </a:solidFill>
              <a:effectLst>
                <a:outerShdw blurRad="38100" dist="38100" dir="2700000" algn="tl">
                  <a:srgbClr val="000000">
                    <a:alpha val="43137"/>
                  </a:srgbClr>
                </a:outerShdw>
              </a:effectLst>
              <a:sym typeface="Arial" charset="0"/>
            </a:endParaRPr>
          </a:p>
        </p:txBody>
      </p:sp>
      <p:sp>
        <p:nvSpPr>
          <p:cNvPr id="36" name="Rectangle 13"/>
          <p:cNvSpPr>
            <a:spLocks noChangeArrowheads="1"/>
          </p:cNvSpPr>
          <p:nvPr/>
        </p:nvSpPr>
        <p:spPr bwMode="auto">
          <a:xfrm>
            <a:off x="6264807" y="3600450"/>
            <a:ext cx="1984375" cy="574901"/>
          </a:xfrm>
          <a:prstGeom prst="rect">
            <a:avLst/>
          </a:prstGeom>
          <a:noFill/>
          <a:ln w="9525">
            <a:noFill/>
            <a:miter lim="800000"/>
            <a:headEnd/>
            <a:tailEnd/>
          </a:ln>
        </p:spPr>
        <p:txBody>
          <a:bodyPr>
            <a:spAutoFit/>
          </a:bodyPr>
          <a:lstStyle/>
          <a:p>
            <a:pPr algn="ctr">
              <a:lnSpc>
                <a:spcPct val="120000"/>
              </a:lnSpc>
              <a:buClr>
                <a:schemeClr val="accent1"/>
              </a:buClr>
            </a:pPr>
            <a:r>
              <a:rPr lang="en-US" altLang="zh-CN" sz="2800" b="1" smtClean="0">
                <a:solidFill>
                  <a:schemeClr val="accent4">
                    <a:lumMod val="75000"/>
                  </a:schemeClr>
                </a:solidFill>
                <a:effectLst>
                  <a:outerShdw blurRad="38100" dist="38100" dir="2700000" algn="tl">
                    <a:srgbClr val="000000">
                      <a:alpha val="43137"/>
                    </a:srgbClr>
                  </a:outerShdw>
                </a:effectLst>
                <a:sym typeface="Arial" charset="0"/>
              </a:rPr>
              <a:t>Phần 3</a:t>
            </a:r>
            <a:endParaRPr lang="zh-CN" altLang="en-US" sz="2800" b="1">
              <a:solidFill>
                <a:schemeClr val="accent4">
                  <a:lumMod val="75000"/>
                </a:schemeClr>
              </a:solidFill>
              <a:effectLst>
                <a:outerShdw blurRad="38100" dist="38100" dir="2700000" algn="tl">
                  <a:srgbClr val="000000">
                    <a:alpha val="43137"/>
                  </a:srgbClr>
                </a:outerShdw>
              </a:effectLst>
              <a:sym typeface="Arial"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wipe(down)">
                                      <p:cBhvr>
                                        <p:cTn id="7" dur="500"/>
                                        <p:tgtEl>
                                          <p:spTgt spid="717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180"/>
                                        </p:tgtEl>
                                        <p:attrNameLst>
                                          <p:attrName>style.visibility</p:attrName>
                                        </p:attrNameLst>
                                      </p:cBhvr>
                                      <p:to>
                                        <p:strVal val="visible"/>
                                      </p:to>
                                    </p:set>
                                    <p:animEffect transition="in" filter="barn(inVertical)">
                                      <p:cBhvr>
                                        <p:cTn id="11" dur="500"/>
                                        <p:tgtEl>
                                          <p:spTgt spid="7180"/>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inVertical)">
                                      <p:cBhvr>
                                        <p:cTn id="15" dur="500"/>
                                        <p:tgtEl>
                                          <p:spTgt spid="2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179"/>
                                        </p:tgtEl>
                                        <p:attrNameLst>
                                          <p:attrName>style.visibility</p:attrName>
                                        </p:attrNameLst>
                                      </p:cBhvr>
                                      <p:to>
                                        <p:strVal val="visible"/>
                                      </p:to>
                                    </p:set>
                                    <p:animEffect transition="in" filter="wipe(down)">
                                      <p:cBhvr>
                                        <p:cTn id="19" dur="500"/>
                                        <p:tgtEl>
                                          <p:spTgt spid="7179"/>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7170"/>
                                        </p:tgtEl>
                                        <p:attrNameLst>
                                          <p:attrName>style.visibility</p:attrName>
                                        </p:attrNameLst>
                                      </p:cBhvr>
                                      <p:to>
                                        <p:strVal val="visible"/>
                                      </p:to>
                                    </p:set>
                                    <p:animEffect transition="in" filter="wipe(down)">
                                      <p:cBhvr>
                                        <p:cTn id="23" dur="500"/>
                                        <p:tgtEl>
                                          <p:spTgt spid="7170"/>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7171"/>
                                        </p:tgtEl>
                                        <p:attrNameLst>
                                          <p:attrName>style.visibility</p:attrName>
                                        </p:attrNameLst>
                                      </p:cBhvr>
                                      <p:to>
                                        <p:strVal val="visible"/>
                                      </p:to>
                                    </p:set>
                                    <p:animEffect transition="in" filter="barn(inVertical)">
                                      <p:cBhvr>
                                        <p:cTn id="27" dur="500"/>
                                        <p:tgtEl>
                                          <p:spTgt spid="7171"/>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7174"/>
                                        </p:tgtEl>
                                        <p:attrNameLst>
                                          <p:attrName>style.visibility</p:attrName>
                                        </p:attrNameLst>
                                      </p:cBhvr>
                                      <p:to>
                                        <p:strVal val="visible"/>
                                      </p:to>
                                    </p:set>
                                    <p:animEffect transition="in" filter="barn(inVertical)">
                                      <p:cBhvr>
                                        <p:cTn id="31" dur="500"/>
                                        <p:tgtEl>
                                          <p:spTgt spid="7174"/>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arn(inVertical)">
                                      <p:cBhvr>
                                        <p:cTn id="35" dur="500"/>
                                        <p:tgtEl>
                                          <p:spTgt spid="33"/>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7172"/>
                                        </p:tgtEl>
                                        <p:attrNameLst>
                                          <p:attrName>style.visibility</p:attrName>
                                        </p:attrNameLst>
                                      </p:cBhvr>
                                      <p:to>
                                        <p:strVal val="visible"/>
                                      </p:to>
                                    </p:set>
                                    <p:animEffect transition="in" filter="barn(inVertical)">
                                      <p:cBhvr>
                                        <p:cTn id="39" dur="500"/>
                                        <p:tgtEl>
                                          <p:spTgt spid="7172"/>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arn(inVertical)">
                                      <p:cBhvr>
                                        <p:cTn id="43" dur="500"/>
                                        <p:tgtEl>
                                          <p:spTgt spid="34"/>
                                        </p:tgtEl>
                                      </p:cBhvr>
                                    </p:animEffect>
                                  </p:childTnLst>
                                </p:cTn>
                              </p:par>
                            </p:childTnLst>
                          </p:cTn>
                        </p:par>
                        <p:par>
                          <p:cTn id="44" fill="hold">
                            <p:stCondLst>
                              <p:cond delay="5000"/>
                            </p:stCondLst>
                            <p:childTnLst>
                              <p:par>
                                <p:cTn id="45" presetID="16" presetClass="entr" presetSubtype="21" fill="hold" grpId="0" nodeType="afterEffect">
                                  <p:stCondLst>
                                    <p:cond delay="0"/>
                                  </p:stCondLst>
                                  <p:childTnLst>
                                    <p:set>
                                      <p:cBhvr>
                                        <p:cTn id="46" dur="1" fill="hold">
                                          <p:stCondLst>
                                            <p:cond delay="0"/>
                                          </p:stCondLst>
                                        </p:cTn>
                                        <p:tgtEl>
                                          <p:spTgt spid="7185"/>
                                        </p:tgtEl>
                                        <p:attrNameLst>
                                          <p:attrName>style.visibility</p:attrName>
                                        </p:attrNameLst>
                                      </p:cBhvr>
                                      <p:to>
                                        <p:strVal val="visible"/>
                                      </p:to>
                                    </p:set>
                                    <p:animEffect transition="in" filter="barn(inVertical)">
                                      <p:cBhvr>
                                        <p:cTn id="47" dur="500"/>
                                        <p:tgtEl>
                                          <p:spTgt spid="7185"/>
                                        </p:tgtEl>
                                      </p:cBhvr>
                                    </p:animEffect>
                                  </p:childTnLst>
                                </p:cTn>
                              </p:par>
                            </p:childTnLst>
                          </p:cTn>
                        </p:par>
                        <p:par>
                          <p:cTn id="48" fill="hold">
                            <p:stCondLst>
                              <p:cond delay="5500"/>
                            </p:stCondLst>
                            <p:childTnLst>
                              <p:par>
                                <p:cTn id="49" presetID="16" presetClass="entr" presetSubtype="21" fill="hold" grpId="0" nodeType="afterEffect">
                                  <p:stCondLst>
                                    <p:cond delay="0"/>
                                  </p:stCondLst>
                                  <p:childTnLst>
                                    <p:set>
                                      <p:cBhvr>
                                        <p:cTn id="50" dur="1" fill="hold">
                                          <p:stCondLst>
                                            <p:cond delay="0"/>
                                          </p:stCondLst>
                                        </p:cTn>
                                        <p:tgtEl>
                                          <p:spTgt spid="7173"/>
                                        </p:tgtEl>
                                        <p:attrNameLst>
                                          <p:attrName>style.visibility</p:attrName>
                                        </p:attrNameLst>
                                      </p:cBhvr>
                                      <p:to>
                                        <p:strVal val="visible"/>
                                      </p:to>
                                    </p:set>
                                    <p:animEffect transition="in" filter="barn(inVertical)">
                                      <p:cBhvr>
                                        <p:cTn id="51" dur="500"/>
                                        <p:tgtEl>
                                          <p:spTgt spid="7173"/>
                                        </p:tgtEl>
                                      </p:cBhvr>
                                    </p:animEffect>
                                  </p:childTnLst>
                                </p:cTn>
                              </p:par>
                            </p:childTnLst>
                          </p:cTn>
                        </p:par>
                        <p:par>
                          <p:cTn id="52" fill="hold">
                            <p:stCondLst>
                              <p:cond delay="6000"/>
                            </p:stCondLst>
                            <p:childTnLst>
                              <p:par>
                                <p:cTn id="53" presetID="16" presetClass="entr" presetSubtype="21"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arn(inVertical)">
                                      <p:cBhvr>
                                        <p:cTn id="55" dur="500"/>
                                        <p:tgtEl>
                                          <p:spTgt spid="36"/>
                                        </p:tgtEl>
                                      </p:cBhvr>
                                    </p:animEffect>
                                  </p:childTnLst>
                                </p:cTn>
                              </p:par>
                            </p:childTnLst>
                          </p:cTn>
                        </p:par>
                        <p:par>
                          <p:cTn id="56" fill="hold">
                            <p:stCondLst>
                              <p:cond delay="6500"/>
                            </p:stCondLst>
                            <p:childTnLst>
                              <p:par>
                                <p:cTn id="57" presetID="16" presetClass="entr" presetSubtype="21" fill="hold" grpId="0" nodeType="afterEffect">
                                  <p:stCondLst>
                                    <p:cond delay="0"/>
                                  </p:stCondLst>
                                  <p:childTnLst>
                                    <p:set>
                                      <p:cBhvr>
                                        <p:cTn id="58" dur="1" fill="hold">
                                          <p:stCondLst>
                                            <p:cond delay="0"/>
                                          </p:stCondLst>
                                        </p:cTn>
                                        <p:tgtEl>
                                          <p:spTgt spid="7188"/>
                                        </p:tgtEl>
                                        <p:attrNameLst>
                                          <p:attrName>style.visibility</p:attrName>
                                        </p:attrNameLst>
                                      </p:cBhvr>
                                      <p:to>
                                        <p:strVal val="visible"/>
                                      </p:to>
                                    </p:set>
                                    <p:animEffect transition="in" filter="barn(inVertical)">
                                      <p:cBhvr>
                                        <p:cTn id="59" dur="500"/>
                                        <p:tgtEl>
                                          <p:spTgt spid="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2" grpId="0" animBg="1"/>
      <p:bldP spid="7173" grpId="0" animBg="1"/>
      <p:bldP spid="7174" grpId="0"/>
      <p:bldP spid="7178" grpId="0" animBg="1"/>
      <p:bldP spid="7179" grpId="0" animBg="1"/>
      <p:bldP spid="7180" grpId="0"/>
      <p:bldP spid="26" grpId="0"/>
      <p:bldP spid="7185" grpId="0"/>
      <p:bldP spid="7188" grpId="0"/>
      <p:bldP spid="33" grpId="0"/>
      <p:bldP spid="34"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t>2.8.1 Giải Pháp Nâng Cao Chất Lượng Quảng Cáo Trên Facebook</a:t>
            </a:r>
            <a:endParaRPr lang="en-CA" sz="3600" b="1"/>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27588511"/>
              </p:ext>
            </p:extLst>
          </p:nvPr>
        </p:nvGraphicFramePr>
        <p:xfrm>
          <a:off x="533400" y="2286000"/>
          <a:ext cx="3886200" cy="39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7"/>
          <p:cNvGraphicFramePr>
            <a:graphicFrameLocks noGrp="1"/>
          </p:cNvGraphicFramePr>
          <p:nvPr>
            <p:ph sz="half" idx="2"/>
            <p:extLst>
              <p:ext uri="{D42A27DB-BD31-4B8C-83A1-F6EECF244321}">
                <p14:modId xmlns:p14="http://schemas.microsoft.com/office/powerpoint/2010/main" val="2941180858"/>
              </p:ext>
            </p:extLst>
          </p:nvPr>
        </p:nvGraphicFramePr>
        <p:xfrm>
          <a:off x="4648200" y="2286000"/>
          <a:ext cx="3886200" cy="39163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375422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graphicEl>
                                              <a:dgm id="{6599747D-1EB8-45D3-B1BB-E7865E356E86}"/>
                                            </p:graphicEl>
                                          </p:spTgt>
                                        </p:tgtEl>
                                        <p:attrNameLst>
                                          <p:attrName>style.visibility</p:attrName>
                                        </p:attrNameLst>
                                      </p:cBhvr>
                                      <p:to>
                                        <p:strVal val="visible"/>
                                      </p:to>
                                    </p:set>
                                    <p:animEffect transition="in" filter="wipe(up)">
                                      <p:cBhvr>
                                        <p:cTn id="7" dur="500"/>
                                        <p:tgtEl>
                                          <p:spTgt spid="8">
                                            <p:graphicEl>
                                              <a:dgm id="{6599747D-1EB8-45D3-B1BB-E7865E356E86}"/>
                                            </p:graphic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graphicEl>
                                              <a:dgm id="{2AA1B721-19C7-4AC7-A58D-D00319A03EF4}"/>
                                            </p:graphicEl>
                                          </p:spTgt>
                                        </p:tgtEl>
                                        <p:attrNameLst>
                                          <p:attrName>style.visibility</p:attrName>
                                        </p:attrNameLst>
                                      </p:cBhvr>
                                      <p:to>
                                        <p:strVal val="visible"/>
                                      </p:to>
                                    </p:set>
                                    <p:animEffect transition="in" filter="wipe(up)">
                                      <p:cBhvr>
                                        <p:cTn id="11" dur="500"/>
                                        <p:tgtEl>
                                          <p:spTgt spid="8">
                                            <p:graphicEl>
                                              <a:dgm id="{2AA1B721-19C7-4AC7-A58D-D00319A03EF4}"/>
                                            </p:graphic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graphicEl>
                                              <a:dgm id="{A2BC8CA2-400B-4D3E-B25E-24BF08DE745F}"/>
                                            </p:graphicEl>
                                          </p:spTgt>
                                        </p:tgtEl>
                                        <p:attrNameLst>
                                          <p:attrName>style.visibility</p:attrName>
                                        </p:attrNameLst>
                                      </p:cBhvr>
                                      <p:to>
                                        <p:strVal val="visible"/>
                                      </p:to>
                                    </p:set>
                                    <p:animEffect transition="in" filter="wipe(up)">
                                      <p:cBhvr>
                                        <p:cTn id="15" dur="500"/>
                                        <p:tgtEl>
                                          <p:spTgt spid="8">
                                            <p:graphicEl>
                                              <a:dgm id="{A2BC8CA2-400B-4D3E-B25E-24BF08DE745F}"/>
                                            </p:graphic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
                                            <p:graphicEl>
                                              <a:dgm id="{6599747D-1EB8-45D3-B1BB-E7865E356E86}"/>
                                            </p:graphicEl>
                                          </p:spTgt>
                                        </p:tgtEl>
                                        <p:attrNameLst>
                                          <p:attrName>style.visibility</p:attrName>
                                        </p:attrNameLst>
                                      </p:cBhvr>
                                      <p:to>
                                        <p:strVal val="visible"/>
                                      </p:to>
                                    </p:set>
                                    <p:animEffect transition="in" filter="wipe(up)">
                                      <p:cBhvr>
                                        <p:cTn id="19" dur="500"/>
                                        <p:tgtEl>
                                          <p:spTgt spid="9">
                                            <p:graphicEl>
                                              <a:dgm id="{6599747D-1EB8-45D3-B1BB-E7865E356E86}"/>
                                            </p:graphic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9">
                                            <p:graphicEl>
                                              <a:dgm id="{1693DBC7-C7D6-483C-B15A-BC2DCA1051CD}"/>
                                            </p:graphicEl>
                                          </p:spTgt>
                                        </p:tgtEl>
                                        <p:attrNameLst>
                                          <p:attrName>style.visibility</p:attrName>
                                        </p:attrNameLst>
                                      </p:cBhvr>
                                      <p:to>
                                        <p:strVal val="visible"/>
                                      </p:to>
                                    </p:set>
                                    <p:animEffect transition="in" filter="wipe(up)">
                                      <p:cBhvr>
                                        <p:cTn id="23" dur="500"/>
                                        <p:tgtEl>
                                          <p:spTgt spid="9">
                                            <p:graphicEl>
                                              <a:dgm id="{1693DBC7-C7D6-483C-B15A-BC2DCA1051CD}"/>
                                            </p:graphic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9">
                                            <p:graphicEl>
                                              <a:dgm id="{ADECE408-498D-446F-9D86-0C89F24311CE}"/>
                                            </p:graphicEl>
                                          </p:spTgt>
                                        </p:tgtEl>
                                        <p:attrNameLst>
                                          <p:attrName>style.visibility</p:attrName>
                                        </p:attrNameLst>
                                      </p:cBhvr>
                                      <p:to>
                                        <p:strVal val="visible"/>
                                      </p:to>
                                    </p:set>
                                    <p:animEffect transition="in" filter="wipe(up)">
                                      <p:cBhvr>
                                        <p:cTn id="27" dur="500"/>
                                        <p:tgtEl>
                                          <p:spTgt spid="9">
                                            <p:graphicEl>
                                              <a:dgm id="{ADECE408-498D-446F-9D86-0C89F24311C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Graphic spid="9" grpId="0" uiExpand="1">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smtClean="0">
                <a:latin typeface="+mj-lt"/>
              </a:rPr>
              <a:t>2.8.2 Giải Pháp Hạn Chế Ám Thị Trên Facebook</a:t>
            </a:r>
            <a:endParaRPr lang="en-CA" sz="3600" b="1">
              <a:latin typeface="+mj-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705143816"/>
              </p:ext>
            </p:extLst>
          </p:nvPr>
        </p:nvGraphicFramePr>
        <p:xfrm>
          <a:off x="609600" y="2332037"/>
          <a:ext cx="3886200" cy="39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p:cNvGraphicFramePr>
            <a:graphicFrameLocks noGrp="1"/>
          </p:cNvGraphicFramePr>
          <p:nvPr>
            <p:ph sz="half" idx="2"/>
            <p:extLst>
              <p:ext uri="{D42A27DB-BD31-4B8C-83A1-F6EECF244321}">
                <p14:modId xmlns:p14="http://schemas.microsoft.com/office/powerpoint/2010/main" val="460719171"/>
              </p:ext>
            </p:extLst>
          </p:nvPr>
        </p:nvGraphicFramePr>
        <p:xfrm>
          <a:off x="4648200" y="2332037"/>
          <a:ext cx="3886200" cy="39163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48713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smtClean="0">
                <a:latin typeface="+mj-lt"/>
              </a:rPr>
              <a:t>Kết Luận</a:t>
            </a:r>
            <a:br>
              <a:rPr lang="en-US" sz="4000" b="1" smtClean="0">
                <a:latin typeface="+mj-lt"/>
              </a:rPr>
            </a:br>
            <a:r>
              <a:rPr lang="en-US" sz="4000" b="1" smtClean="0">
                <a:latin typeface="+mj-lt"/>
              </a:rPr>
              <a:t>Những Thuận Lợi Và Khó Khăn Khi Thực Hiện Đề Án</a:t>
            </a:r>
            <a:endParaRPr lang="en-CA" sz="4000" b="1">
              <a:latin typeface="+mj-lt"/>
            </a:endParaRPr>
          </a:p>
        </p:txBody>
      </p:sp>
      <p:sp>
        <p:nvSpPr>
          <p:cNvPr id="6" name="Text Placeholder 5"/>
          <p:cNvSpPr>
            <a:spLocks noGrp="1"/>
          </p:cNvSpPr>
          <p:nvPr>
            <p:ph type="body" idx="1"/>
          </p:nvPr>
        </p:nvSpPr>
        <p:spPr/>
        <p:txBody>
          <a:bodyPr/>
          <a:lstStyle/>
          <a:p>
            <a:endParaRPr lang="en-CA"/>
          </a:p>
        </p:txBody>
      </p:sp>
    </p:spTree>
    <p:extLst>
      <p:ext uri="{BB962C8B-B14F-4D97-AF65-F5344CB8AC3E}">
        <p14:creationId xmlns:p14="http://schemas.microsoft.com/office/powerpoint/2010/main" val="1237322517"/>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437313" cy="1362075"/>
          </a:xfrm>
        </p:spPr>
        <p:txBody>
          <a:bodyPr/>
          <a:lstStyle/>
          <a:p>
            <a:r>
              <a:rPr lang="en-US" sz="3600" b="1" smtClean="0"/>
              <a:t>Nguồn Tham Khảo</a:t>
            </a:r>
            <a:endParaRPr lang="en-CA" sz="3600" b="1"/>
          </a:p>
        </p:txBody>
      </p:sp>
      <p:sp>
        <p:nvSpPr>
          <p:cNvPr id="3" name="Text Placeholder 2"/>
          <p:cNvSpPr>
            <a:spLocks noGrp="1"/>
          </p:cNvSpPr>
          <p:nvPr>
            <p:ph type="body" idx="1"/>
          </p:nvPr>
        </p:nvSpPr>
        <p:spPr>
          <a:xfrm>
            <a:off x="457200" y="5334000"/>
            <a:ext cx="8229600" cy="838200"/>
          </a:xfrm>
        </p:spPr>
        <p:txBody>
          <a:bodyPr/>
          <a:lstStyle/>
          <a:p>
            <a:pPr marL="342900" lvl="0" indent="-342900" algn="just">
              <a:buFont typeface="+mj-lt"/>
              <a:buAutoNum type="arabicPeriod"/>
            </a:pPr>
            <a:r>
              <a:rPr lang="en-GB" sz="2400"/>
              <a:t>Cương, N. V. (n.d.). Quan niệm về người tiêu dung trong pháp luật các quốc gia trên thế giới và vấn đề xây dựng khái niệm người tiêu dung trong dự thảo Luật bảo vệ người tiêu dùng. Viện khoa học pháp lý bộ tư pháp.</a:t>
            </a:r>
            <a:endParaRPr lang="en-CA" sz="2400"/>
          </a:p>
          <a:p>
            <a:pPr marL="342900" lvl="0" indent="-342900" algn="just">
              <a:buFont typeface="+mj-lt"/>
              <a:buAutoNum type="arabicPeriod"/>
            </a:pPr>
            <a:r>
              <a:rPr lang="en-GB" sz="2400"/>
              <a:t>Sutherland, M. (2013). Quảng Cáo Và Tâm Trí Người Tiêu Dùng. In M. Sutherland, Max Sutherland (pp. 13-84). NXB Thời Đại.</a:t>
            </a:r>
            <a:endParaRPr lang="en-CA" sz="2400"/>
          </a:p>
          <a:p>
            <a:pPr marL="342900" lvl="0" indent="-342900" algn="just">
              <a:buFont typeface="+mj-lt"/>
              <a:buAutoNum type="arabicPeriod"/>
            </a:pPr>
            <a:r>
              <a:rPr lang="en-GB" sz="2400"/>
              <a:t>Techz.vn. (n.d.). Techz. Retrieved December 1, 2017, from http</a:t>
            </a:r>
            <a:r>
              <a:rPr lang="en-GB" sz="2400"/>
              <a:t>://</a:t>
            </a:r>
            <a:r>
              <a:rPr lang="en-GB" sz="2400" smtClean="0"/>
              <a:t>www.techz.vn/vi-sao-Facebook-lai-duoc-ua-thich-nhu-the-ylt40348.html</a:t>
            </a:r>
            <a:endParaRPr lang="en-CA" sz="2400"/>
          </a:p>
        </p:txBody>
      </p:sp>
      <p:sp>
        <p:nvSpPr>
          <p:cNvPr id="4" name="TextBox 3"/>
          <p:cNvSpPr txBox="1"/>
          <p:nvPr/>
        </p:nvSpPr>
        <p:spPr>
          <a:xfrm>
            <a:off x="457200" y="2276594"/>
            <a:ext cx="8229600" cy="4124206"/>
          </a:xfrm>
          <a:prstGeom prst="rect">
            <a:avLst/>
          </a:prstGeom>
          <a:noFill/>
        </p:spPr>
        <p:txBody>
          <a:bodyPr wrap="square" rtlCol="0">
            <a:spAutoFit/>
          </a:bodyPr>
          <a:lstStyle/>
          <a:p>
            <a:pPr marL="457200" lvl="0" indent="-457200" algn="just">
              <a:buFont typeface="+mj-lt"/>
              <a:buAutoNum type="arabicPeriod"/>
            </a:pPr>
            <a:r>
              <a:rPr lang="en-GB" sz="2400" i="1" smtClean="0">
                <a:solidFill>
                  <a:schemeClr val="bg2"/>
                </a:solidFill>
                <a:latin typeface="+mj-lt"/>
              </a:rPr>
              <a:t>Thụ</a:t>
            </a:r>
            <a:r>
              <a:rPr lang="en-GB" sz="2400" i="1">
                <a:solidFill>
                  <a:schemeClr val="bg2"/>
                </a:solidFill>
                <a:latin typeface="+mj-lt"/>
              </a:rPr>
              <a:t>, N. H. (2015). Những khía cạnh tâm lý của quảng cáo thương mại. In N. H. Thụ, Những khía cạnh tâm lý của quảng cáo thương mại (pp. 9-12). NXB ĐHQG Hà Nội.</a:t>
            </a:r>
            <a:endParaRPr lang="en-CA" sz="2400" i="1">
              <a:solidFill>
                <a:schemeClr val="bg2"/>
              </a:solidFill>
              <a:latin typeface="+mj-lt"/>
            </a:endParaRPr>
          </a:p>
          <a:p>
            <a:pPr marL="457200" lvl="0" indent="-457200" algn="just">
              <a:lnSpc>
                <a:spcPct val="150000"/>
              </a:lnSpc>
              <a:spcBef>
                <a:spcPts val="600"/>
              </a:spcBef>
              <a:spcAft>
                <a:spcPts val="600"/>
              </a:spcAft>
              <a:buFont typeface="+mj-lt"/>
              <a:buAutoNum type="arabicPeriod"/>
            </a:pPr>
            <a:r>
              <a:rPr lang="en-GB" sz="2400" i="1">
                <a:solidFill>
                  <a:schemeClr val="bg2"/>
                </a:solidFill>
                <a:latin typeface="+mj-lt"/>
              </a:rPr>
              <a:t>Thụ, N. H. (2015). Những khía cạnh tâm lý của quảng cáo thương mại. In N. H. Thụ, Những khía cạnh tâm lý của quảng cáo thương mại (pp. 156-174). NXB ĐHQG Hà Nội.</a:t>
            </a:r>
            <a:endParaRPr lang="en-CA" sz="2400" i="1">
              <a:solidFill>
                <a:schemeClr val="bg2"/>
              </a:solidFill>
              <a:latin typeface="+mj-lt"/>
            </a:endParaRPr>
          </a:p>
          <a:p>
            <a:pPr marL="457200" indent="-457200" algn="just">
              <a:buFont typeface="+mj-lt"/>
              <a:buAutoNum type="arabicPeriod"/>
            </a:pPr>
            <a:r>
              <a:rPr lang="en-GB" sz="2400" i="1">
                <a:solidFill>
                  <a:schemeClr val="bg2"/>
                </a:solidFill>
                <a:latin typeface="+mj-lt"/>
              </a:rPr>
              <a:t>Cục quản lý cạnh tranh. (2006). Sổ tay công tác bảo vệ người tiêu dùng. In C. q. tranh, Sổ tay công tác bảo vệ người tiêu dùng (p. 33). Hà Nội: NXB Chính Trị Quốc Gia.</a:t>
            </a:r>
            <a:endParaRPr lang="en-CA" sz="2400" i="1">
              <a:solidFill>
                <a:schemeClr val="bg2"/>
              </a:solidFill>
              <a:latin typeface="+mj-lt"/>
            </a:endParaRPr>
          </a:p>
        </p:txBody>
      </p:sp>
    </p:spTree>
    <p:extLst>
      <p:ext uri="{BB962C8B-B14F-4D97-AF65-F5344CB8AC3E}">
        <p14:creationId xmlns:p14="http://schemas.microsoft.com/office/powerpoint/2010/main" val="17802045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965745"/>
            <a:ext cx="6705600" cy="1796755"/>
          </a:xfrm>
        </p:spPr>
        <p:txBody>
          <a:bodyPr/>
          <a:lstStyle/>
          <a:p>
            <a:pPr eaLnBrk="1" fontAlgn="auto" hangingPunct="1">
              <a:spcAft>
                <a:spcPts val="0"/>
              </a:spcAft>
              <a:defRPr/>
            </a:pPr>
            <a:r>
              <a:rPr lang="en-PH" sz="4800" b="1" smtClean="0"/>
              <a:t>XIN CHÂN THÀNH CẢM ƠN!</a:t>
            </a:r>
            <a:endParaRPr lang="en-PH" sz="4800" b="1" dirty="0"/>
          </a:p>
        </p:txBody>
      </p:sp>
    </p:spTree>
  </p:cSld>
  <p:clrMapOvr>
    <a:masterClrMapping/>
  </p:clrMapOvr>
  <mc:AlternateContent xmlns:mc="http://schemas.openxmlformats.org/markup-compatibility/2006">
    <mc:Choice xmlns:p14="http://schemas.microsoft.com/office/powerpoint/2010/main" Requires="p14">
      <p:transition spd="slow" p14:dur="1600">
        <p14:conveyor dir="l"/>
        <p:sndAc>
          <p:stSnd>
            <p:snd r:embed="rId2" name="cashreg.wav"/>
          </p:stSnd>
        </p:sndAc>
      </p:transition>
    </mc:Choice>
    <mc:Fallback>
      <p:transition spd="slow">
        <p:fade/>
        <p:sndAc>
          <p:stSnd>
            <p:snd r:embed="rId2" name="cashreg.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a:xfrm>
            <a:off x="1411287" y="2971800"/>
            <a:ext cx="6437313" cy="1362075"/>
          </a:xfrm>
        </p:spPr>
        <p:txBody>
          <a:bodyPr/>
          <a:lstStyle/>
          <a:p>
            <a:pPr algn="ctr" eaLnBrk="1" fontAlgn="auto" hangingPunct="1">
              <a:spcAft>
                <a:spcPts val="0"/>
              </a:spcAft>
              <a:defRPr/>
            </a:pPr>
            <a:r>
              <a:rPr lang="en-PH" sz="4000" b="1" smtClean="0">
                <a:latin typeface="+mj-lt"/>
              </a:rPr>
              <a:t>Phần 1</a:t>
            </a:r>
            <a:br>
              <a:rPr lang="en-PH" sz="4000" b="1" smtClean="0">
                <a:latin typeface="+mj-lt"/>
              </a:rPr>
            </a:br>
            <a:r>
              <a:rPr lang="en-PH" sz="4000" b="1" smtClean="0">
                <a:latin typeface="+mj-lt"/>
              </a:rPr>
              <a:t>Giới Thiệu Tổng Quan</a:t>
            </a:r>
            <a:endParaRPr lang="en-PH" sz="4000" b="1">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400">
        <p14:ripple/>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Nhóm 75"/>
          <p:cNvGrpSpPr>
            <a:grpSpLocks/>
          </p:cNvGrpSpPr>
          <p:nvPr/>
        </p:nvGrpSpPr>
        <p:grpSpPr bwMode="auto">
          <a:xfrm>
            <a:off x="506413" y="1828800"/>
            <a:ext cx="8053387" cy="4333875"/>
            <a:chOff x="323850" y="1549400"/>
            <a:chExt cx="8488363" cy="4266441"/>
          </a:xfrm>
        </p:grpSpPr>
        <p:grpSp>
          <p:nvGrpSpPr>
            <p:cNvPr id="9228" name="Gruppieren 54"/>
            <p:cNvGrpSpPr>
              <a:grpSpLocks/>
            </p:cNvGrpSpPr>
            <p:nvPr/>
          </p:nvGrpSpPr>
          <p:grpSpPr bwMode="auto">
            <a:xfrm>
              <a:off x="4629103" y="1556093"/>
              <a:ext cx="4183110" cy="3547618"/>
              <a:chOff x="4629103" y="1556093"/>
              <a:chExt cx="4183110" cy="3547618"/>
            </a:xfrm>
          </p:grpSpPr>
          <p:sp>
            <p:nvSpPr>
              <p:cNvPr id="44" name="Text Box 25"/>
              <p:cNvSpPr txBox="1">
                <a:spLocks noChangeArrowheads="1"/>
              </p:cNvSpPr>
              <p:nvPr/>
            </p:nvSpPr>
            <p:spPr bwMode="gray">
              <a:xfrm>
                <a:off x="4642491" y="1556093"/>
                <a:ext cx="4169722" cy="1822753"/>
              </a:xfrm>
              <a:prstGeom prst="rect">
                <a:avLst/>
              </a:prstGeom>
              <a:noFill/>
              <a:ln w="9525">
                <a:noFill/>
                <a:miter lim="800000"/>
                <a:headEnd/>
                <a:tailEnd/>
              </a:ln>
              <a:effectLst/>
            </p:spPr>
            <p:txBody>
              <a:bodyPr wrap="square" lIns="108000" tIns="64800" rIns="126000">
                <a:spAutoFit/>
              </a:bodyPr>
              <a:lstStyle/>
              <a:p>
                <a:pPr eaLnBrk="0" fontAlgn="auto" hangingPunct="0">
                  <a:lnSpc>
                    <a:spcPct val="95000"/>
                  </a:lnSpc>
                  <a:spcBef>
                    <a:spcPts val="0"/>
                  </a:spcBef>
                  <a:spcAft>
                    <a:spcPts val="800"/>
                  </a:spcAft>
                  <a:defRPr/>
                </a:pPr>
                <a:r>
                  <a:rPr lang="en-GB" sz="2800" kern="0" noProof="1" smtClean="0">
                    <a:solidFill>
                      <a:schemeClr val="bg1">
                        <a:lumMod val="95000"/>
                      </a:schemeClr>
                    </a:solidFill>
                    <a:latin typeface="+mn-lt"/>
                    <a:cs typeface="+mn-cs"/>
                  </a:rPr>
                  <a:t>Thay thế kênh bán hàng truyền thống</a:t>
                </a:r>
              </a:p>
              <a:p>
                <a:pPr eaLnBrk="0" fontAlgn="auto" hangingPunct="0">
                  <a:lnSpc>
                    <a:spcPct val="95000"/>
                  </a:lnSpc>
                  <a:spcBef>
                    <a:spcPts val="0"/>
                  </a:spcBef>
                  <a:spcAft>
                    <a:spcPts val="800"/>
                  </a:spcAft>
                  <a:defRPr/>
                </a:pPr>
                <a:r>
                  <a:rPr lang="en-GB" sz="2800" i="1" kern="0" noProof="1" smtClean="0">
                    <a:solidFill>
                      <a:schemeClr val="bg1">
                        <a:lumMod val="95000"/>
                      </a:schemeClr>
                    </a:solidFill>
                    <a:latin typeface="+mn-lt"/>
                    <a:cs typeface="+mn-cs"/>
                  </a:rPr>
                  <a:t>“Kinh doanh không mặt bằng”</a:t>
                </a:r>
                <a:endParaRPr lang="en-GB" sz="2800" i="1" kern="0" noProof="1">
                  <a:solidFill>
                    <a:schemeClr val="bg1">
                      <a:lumMod val="95000"/>
                    </a:schemeClr>
                  </a:solidFill>
                  <a:latin typeface="+mn-lt"/>
                  <a:cs typeface="+mn-cs"/>
                </a:endParaRPr>
              </a:p>
            </p:txBody>
          </p:sp>
          <p:sp>
            <p:nvSpPr>
              <p:cNvPr id="45" name="Line 26"/>
              <p:cNvSpPr>
                <a:spLocks noChangeShapeType="1"/>
              </p:cNvSpPr>
              <p:nvPr/>
            </p:nvSpPr>
            <p:spPr bwMode="gray">
              <a:xfrm flipV="1">
                <a:off x="4639145" y="1654807"/>
                <a:ext cx="0" cy="1507475"/>
              </a:xfrm>
              <a:prstGeom prst="line">
                <a:avLst/>
              </a:prstGeom>
              <a:noFill/>
              <a:ln w="19050">
                <a:solidFill>
                  <a:schemeClr val="tx1">
                    <a:lumMod val="75000"/>
                    <a:lumOff val="25000"/>
                  </a:schemeClr>
                </a:solidFill>
                <a:prstDash val="sysDot"/>
                <a:round/>
                <a:headEnd/>
                <a:tailEnd/>
              </a:ln>
              <a:effectLst/>
            </p:spPr>
            <p:txBody>
              <a:bodyPr/>
              <a:lstStyle/>
              <a:p>
                <a:pPr fontAlgn="auto">
                  <a:spcBef>
                    <a:spcPts val="0"/>
                  </a:spcBef>
                  <a:spcAft>
                    <a:spcPts val="0"/>
                  </a:spcAft>
                  <a:defRPr/>
                </a:pPr>
                <a:endParaRPr lang="en-GB" kern="0">
                  <a:solidFill>
                    <a:schemeClr val="bg1">
                      <a:lumMod val="95000"/>
                    </a:schemeClr>
                  </a:solidFill>
                  <a:latin typeface="+mn-lt"/>
                  <a:cs typeface="+mn-cs"/>
                </a:endParaRPr>
              </a:p>
            </p:txBody>
          </p:sp>
          <p:sp>
            <p:nvSpPr>
              <p:cNvPr id="41" name="Text Box 25"/>
              <p:cNvSpPr txBox="1">
                <a:spLocks noChangeArrowheads="1"/>
              </p:cNvSpPr>
              <p:nvPr/>
            </p:nvSpPr>
            <p:spPr bwMode="gray">
              <a:xfrm>
                <a:off x="4629103" y="4187901"/>
                <a:ext cx="4040885" cy="915810"/>
              </a:xfrm>
              <a:prstGeom prst="rect">
                <a:avLst/>
              </a:prstGeom>
              <a:noFill/>
              <a:ln w="9525">
                <a:noFill/>
                <a:miter lim="800000"/>
                <a:headEnd/>
                <a:tailEnd/>
              </a:ln>
              <a:effectLst/>
            </p:spPr>
            <p:txBody>
              <a:bodyPr wrap="square" lIns="108000" tIns="64800" rIns="126000">
                <a:spAutoFit/>
              </a:bodyPr>
              <a:lstStyle/>
              <a:p>
                <a:pPr eaLnBrk="0" fontAlgn="auto" hangingPunct="0">
                  <a:lnSpc>
                    <a:spcPct val="95000"/>
                  </a:lnSpc>
                  <a:spcBef>
                    <a:spcPts val="0"/>
                  </a:spcBef>
                  <a:spcAft>
                    <a:spcPts val="800"/>
                  </a:spcAft>
                  <a:defRPr/>
                </a:pPr>
                <a:r>
                  <a:rPr lang="en-GB" sz="2800" kern="0" noProof="1" smtClean="0">
                    <a:solidFill>
                      <a:schemeClr val="bg1">
                        <a:lumMod val="95000"/>
                      </a:schemeClr>
                    </a:solidFill>
                    <a:latin typeface="+mn-lt"/>
                    <a:cs typeface="+mn-cs"/>
                  </a:rPr>
                  <a:t>Những lợi thế từ quảng cáo facebook</a:t>
                </a:r>
                <a:endParaRPr lang="en-GB" sz="2800" kern="0" noProof="1">
                  <a:solidFill>
                    <a:schemeClr val="bg1">
                      <a:lumMod val="95000"/>
                    </a:schemeClr>
                  </a:solidFill>
                  <a:latin typeface="+mn-lt"/>
                  <a:cs typeface="+mn-cs"/>
                </a:endParaRPr>
              </a:p>
            </p:txBody>
          </p:sp>
        </p:grpSp>
        <p:sp>
          <p:nvSpPr>
            <p:cNvPr id="52" name="Freeform 5"/>
            <p:cNvSpPr>
              <a:spLocks noEditPoints="1"/>
            </p:cNvSpPr>
            <p:nvPr/>
          </p:nvSpPr>
          <p:spPr bwMode="gray">
            <a:xfrm>
              <a:off x="323850" y="3346325"/>
              <a:ext cx="8488363" cy="891770"/>
            </a:xfrm>
            <a:custGeom>
              <a:avLst/>
              <a:gdLst/>
              <a:ahLst/>
              <a:cxnLst>
                <a:cxn ang="0">
                  <a:pos x="2674" y="273"/>
                </a:cxn>
                <a:cxn ang="0">
                  <a:pos x="2554" y="37"/>
                </a:cxn>
                <a:cxn ang="0">
                  <a:pos x="2466" y="37"/>
                </a:cxn>
                <a:cxn ang="0">
                  <a:pos x="2377" y="37"/>
                </a:cxn>
                <a:cxn ang="0">
                  <a:pos x="2230" y="37"/>
                </a:cxn>
                <a:cxn ang="0">
                  <a:pos x="2141" y="37"/>
                </a:cxn>
                <a:cxn ang="0">
                  <a:pos x="2053" y="37"/>
                </a:cxn>
                <a:cxn ang="0">
                  <a:pos x="1906" y="37"/>
                </a:cxn>
                <a:cxn ang="0">
                  <a:pos x="1817" y="37"/>
                </a:cxn>
                <a:cxn ang="0">
                  <a:pos x="1729" y="37"/>
                </a:cxn>
                <a:cxn ang="0">
                  <a:pos x="1581" y="37"/>
                </a:cxn>
                <a:cxn ang="0">
                  <a:pos x="1493" y="37"/>
                </a:cxn>
                <a:cxn ang="0">
                  <a:pos x="1405" y="37"/>
                </a:cxn>
                <a:cxn ang="0">
                  <a:pos x="1287" y="37"/>
                </a:cxn>
                <a:cxn ang="0">
                  <a:pos x="1198" y="37"/>
                </a:cxn>
                <a:cxn ang="0">
                  <a:pos x="1110" y="37"/>
                </a:cxn>
                <a:cxn ang="0">
                  <a:pos x="1021" y="37"/>
                </a:cxn>
                <a:cxn ang="0">
                  <a:pos x="903" y="37"/>
                </a:cxn>
                <a:cxn ang="0">
                  <a:pos x="815" y="37"/>
                </a:cxn>
                <a:cxn ang="0">
                  <a:pos x="727" y="37"/>
                </a:cxn>
                <a:cxn ang="0">
                  <a:pos x="609" y="37"/>
                </a:cxn>
                <a:cxn ang="0">
                  <a:pos x="520" y="37"/>
                </a:cxn>
                <a:cxn ang="0">
                  <a:pos x="432" y="37"/>
                </a:cxn>
                <a:cxn ang="0">
                  <a:pos x="284" y="37"/>
                </a:cxn>
                <a:cxn ang="0">
                  <a:pos x="196" y="37"/>
                </a:cxn>
                <a:cxn ang="0">
                  <a:pos x="108" y="37"/>
                </a:cxn>
                <a:cxn ang="0">
                  <a:pos x="31" y="273"/>
                </a:cxn>
                <a:cxn ang="0">
                  <a:pos x="61" y="273"/>
                </a:cxn>
                <a:cxn ang="0">
                  <a:pos x="149" y="273"/>
                </a:cxn>
                <a:cxn ang="0">
                  <a:pos x="238" y="273"/>
                </a:cxn>
                <a:cxn ang="0">
                  <a:pos x="326" y="273"/>
                </a:cxn>
                <a:cxn ang="0">
                  <a:pos x="355" y="8"/>
                </a:cxn>
                <a:cxn ang="0">
                  <a:pos x="444" y="273"/>
                </a:cxn>
                <a:cxn ang="0">
                  <a:pos x="532" y="273"/>
                </a:cxn>
                <a:cxn ang="0">
                  <a:pos x="621" y="273"/>
                </a:cxn>
                <a:cxn ang="0">
                  <a:pos x="680" y="273"/>
                </a:cxn>
                <a:cxn ang="0">
                  <a:pos x="739" y="273"/>
                </a:cxn>
                <a:cxn ang="0">
                  <a:pos x="827" y="273"/>
                </a:cxn>
                <a:cxn ang="0">
                  <a:pos x="915" y="273"/>
                </a:cxn>
                <a:cxn ang="0">
                  <a:pos x="975" y="49"/>
                </a:cxn>
                <a:cxn ang="0">
                  <a:pos x="1033" y="273"/>
                </a:cxn>
                <a:cxn ang="0">
                  <a:pos x="1122" y="273"/>
                </a:cxn>
                <a:cxn ang="0">
                  <a:pos x="1210" y="273"/>
                </a:cxn>
                <a:cxn ang="0">
                  <a:pos x="1299" y="273"/>
                </a:cxn>
                <a:cxn ang="0">
                  <a:pos x="1328" y="8"/>
                </a:cxn>
                <a:cxn ang="0">
                  <a:pos x="1417" y="273"/>
                </a:cxn>
                <a:cxn ang="0">
                  <a:pos x="1505" y="273"/>
                </a:cxn>
                <a:cxn ang="0">
                  <a:pos x="1593" y="273"/>
                </a:cxn>
                <a:cxn ang="0">
                  <a:pos x="1652" y="273"/>
                </a:cxn>
                <a:cxn ang="0">
                  <a:pos x="1682" y="8"/>
                </a:cxn>
                <a:cxn ang="0">
                  <a:pos x="1770" y="273"/>
                </a:cxn>
                <a:cxn ang="0">
                  <a:pos x="1859" y="273"/>
                </a:cxn>
                <a:cxn ang="0">
                  <a:pos x="1947" y="273"/>
                </a:cxn>
                <a:cxn ang="0">
                  <a:pos x="1977" y="8"/>
                </a:cxn>
                <a:cxn ang="0">
                  <a:pos x="2290" y="262"/>
                </a:cxn>
                <a:cxn ang="0">
                  <a:pos x="2095" y="273"/>
                </a:cxn>
                <a:cxn ang="0">
                  <a:pos x="2183" y="273"/>
                </a:cxn>
                <a:cxn ang="0">
                  <a:pos x="2271" y="273"/>
                </a:cxn>
                <a:cxn ang="0">
                  <a:pos x="2330" y="273"/>
                </a:cxn>
                <a:cxn ang="0">
                  <a:pos x="2389" y="273"/>
                </a:cxn>
                <a:cxn ang="0">
                  <a:pos x="2478" y="273"/>
                </a:cxn>
                <a:cxn ang="0">
                  <a:pos x="2566" y="273"/>
                </a:cxn>
                <a:cxn ang="0">
                  <a:pos x="2619" y="49"/>
                </a:cxn>
              </a:cxnLst>
              <a:rect l="0" t="0" r="r" b="b"/>
              <a:pathLst>
                <a:path w="2674" h="308">
                  <a:moveTo>
                    <a:pt x="2672" y="37"/>
                  </a:moveTo>
                  <a:cubicBezTo>
                    <a:pt x="2670" y="37"/>
                    <a:pt x="2669" y="35"/>
                    <a:pt x="2669" y="33"/>
                  </a:cubicBezTo>
                  <a:cubicBezTo>
                    <a:pt x="2669" y="12"/>
                    <a:pt x="2669" y="12"/>
                    <a:pt x="2669" y="12"/>
                  </a:cubicBezTo>
                  <a:cubicBezTo>
                    <a:pt x="2669" y="10"/>
                    <a:pt x="2670" y="8"/>
                    <a:pt x="2672" y="8"/>
                  </a:cubicBezTo>
                  <a:cubicBezTo>
                    <a:pt x="2674" y="8"/>
                    <a:pt x="2674" y="8"/>
                    <a:pt x="2674" y="8"/>
                  </a:cubicBezTo>
                  <a:cubicBezTo>
                    <a:pt x="2674" y="0"/>
                    <a:pt x="2674" y="0"/>
                    <a:pt x="2674" y="0"/>
                  </a:cubicBezTo>
                  <a:cubicBezTo>
                    <a:pt x="0" y="0"/>
                    <a:pt x="0" y="0"/>
                    <a:pt x="0" y="0"/>
                  </a:cubicBezTo>
                  <a:cubicBezTo>
                    <a:pt x="0" y="8"/>
                    <a:pt x="0" y="8"/>
                    <a:pt x="0" y="8"/>
                  </a:cubicBezTo>
                  <a:cubicBezTo>
                    <a:pt x="2" y="8"/>
                    <a:pt x="2" y="8"/>
                    <a:pt x="2" y="8"/>
                  </a:cubicBezTo>
                  <a:cubicBezTo>
                    <a:pt x="3" y="8"/>
                    <a:pt x="5" y="10"/>
                    <a:pt x="5" y="12"/>
                  </a:cubicBezTo>
                  <a:cubicBezTo>
                    <a:pt x="5" y="33"/>
                    <a:pt x="5" y="33"/>
                    <a:pt x="5" y="33"/>
                  </a:cubicBezTo>
                  <a:cubicBezTo>
                    <a:pt x="5" y="35"/>
                    <a:pt x="3" y="37"/>
                    <a:pt x="2" y="37"/>
                  </a:cubicBezTo>
                  <a:cubicBezTo>
                    <a:pt x="0" y="37"/>
                    <a:pt x="0" y="37"/>
                    <a:pt x="0" y="37"/>
                  </a:cubicBezTo>
                  <a:cubicBezTo>
                    <a:pt x="0" y="273"/>
                    <a:pt x="0" y="273"/>
                    <a:pt x="0" y="273"/>
                  </a:cubicBezTo>
                  <a:cubicBezTo>
                    <a:pt x="2" y="273"/>
                    <a:pt x="2" y="273"/>
                    <a:pt x="2" y="273"/>
                  </a:cubicBezTo>
                  <a:cubicBezTo>
                    <a:pt x="3" y="273"/>
                    <a:pt x="5" y="275"/>
                    <a:pt x="5" y="277"/>
                  </a:cubicBezTo>
                  <a:cubicBezTo>
                    <a:pt x="5" y="298"/>
                    <a:pt x="5" y="298"/>
                    <a:pt x="5" y="298"/>
                  </a:cubicBezTo>
                  <a:cubicBezTo>
                    <a:pt x="5" y="300"/>
                    <a:pt x="3" y="302"/>
                    <a:pt x="2" y="302"/>
                  </a:cubicBezTo>
                  <a:cubicBezTo>
                    <a:pt x="0" y="302"/>
                    <a:pt x="0" y="302"/>
                    <a:pt x="0" y="302"/>
                  </a:cubicBezTo>
                  <a:cubicBezTo>
                    <a:pt x="0" y="308"/>
                    <a:pt x="0" y="308"/>
                    <a:pt x="0" y="308"/>
                  </a:cubicBezTo>
                  <a:cubicBezTo>
                    <a:pt x="2674" y="308"/>
                    <a:pt x="2674" y="308"/>
                    <a:pt x="2674" y="308"/>
                  </a:cubicBezTo>
                  <a:cubicBezTo>
                    <a:pt x="2674" y="302"/>
                    <a:pt x="2674" y="302"/>
                    <a:pt x="2674" y="302"/>
                  </a:cubicBezTo>
                  <a:cubicBezTo>
                    <a:pt x="2672" y="302"/>
                    <a:pt x="2672" y="302"/>
                    <a:pt x="2672" y="302"/>
                  </a:cubicBezTo>
                  <a:cubicBezTo>
                    <a:pt x="2670" y="302"/>
                    <a:pt x="2669" y="300"/>
                    <a:pt x="2669" y="298"/>
                  </a:cubicBezTo>
                  <a:cubicBezTo>
                    <a:pt x="2669" y="277"/>
                    <a:pt x="2669" y="277"/>
                    <a:pt x="2669" y="277"/>
                  </a:cubicBezTo>
                  <a:cubicBezTo>
                    <a:pt x="2669" y="275"/>
                    <a:pt x="2670" y="273"/>
                    <a:pt x="2672" y="273"/>
                  </a:cubicBezTo>
                  <a:cubicBezTo>
                    <a:pt x="2674" y="273"/>
                    <a:pt x="2674" y="273"/>
                    <a:pt x="2674" y="273"/>
                  </a:cubicBezTo>
                  <a:cubicBezTo>
                    <a:pt x="2674" y="37"/>
                    <a:pt x="2674" y="37"/>
                    <a:pt x="2674" y="37"/>
                  </a:cubicBezTo>
                  <a:lnTo>
                    <a:pt x="2672" y="37"/>
                  </a:lnTo>
                  <a:close/>
                  <a:moveTo>
                    <a:pt x="2610" y="12"/>
                  </a:moveTo>
                  <a:cubicBezTo>
                    <a:pt x="2610" y="10"/>
                    <a:pt x="2611" y="8"/>
                    <a:pt x="2613" y="8"/>
                  </a:cubicBezTo>
                  <a:cubicBezTo>
                    <a:pt x="2625" y="8"/>
                    <a:pt x="2625" y="8"/>
                    <a:pt x="2625" y="8"/>
                  </a:cubicBezTo>
                  <a:cubicBezTo>
                    <a:pt x="2627" y="8"/>
                    <a:pt x="2628" y="10"/>
                    <a:pt x="2628" y="12"/>
                  </a:cubicBezTo>
                  <a:cubicBezTo>
                    <a:pt x="2628" y="33"/>
                    <a:pt x="2628" y="33"/>
                    <a:pt x="2628" y="33"/>
                  </a:cubicBezTo>
                  <a:cubicBezTo>
                    <a:pt x="2628" y="35"/>
                    <a:pt x="2627" y="37"/>
                    <a:pt x="2625" y="37"/>
                  </a:cubicBezTo>
                  <a:cubicBezTo>
                    <a:pt x="2613" y="37"/>
                    <a:pt x="2613" y="37"/>
                    <a:pt x="2613" y="37"/>
                  </a:cubicBezTo>
                  <a:cubicBezTo>
                    <a:pt x="2611" y="37"/>
                    <a:pt x="2610" y="35"/>
                    <a:pt x="2610" y="33"/>
                  </a:cubicBezTo>
                  <a:lnTo>
                    <a:pt x="2610" y="12"/>
                  </a:lnTo>
                  <a:close/>
                  <a:moveTo>
                    <a:pt x="2581" y="12"/>
                  </a:moveTo>
                  <a:cubicBezTo>
                    <a:pt x="2581" y="10"/>
                    <a:pt x="2582" y="8"/>
                    <a:pt x="2584" y="8"/>
                  </a:cubicBezTo>
                  <a:cubicBezTo>
                    <a:pt x="2596" y="8"/>
                    <a:pt x="2596" y="8"/>
                    <a:pt x="2596" y="8"/>
                  </a:cubicBezTo>
                  <a:cubicBezTo>
                    <a:pt x="2597" y="8"/>
                    <a:pt x="2599" y="10"/>
                    <a:pt x="2599" y="12"/>
                  </a:cubicBezTo>
                  <a:cubicBezTo>
                    <a:pt x="2599" y="33"/>
                    <a:pt x="2599" y="33"/>
                    <a:pt x="2599" y="33"/>
                  </a:cubicBezTo>
                  <a:cubicBezTo>
                    <a:pt x="2599" y="35"/>
                    <a:pt x="2597" y="37"/>
                    <a:pt x="2596" y="37"/>
                  </a:cubicBezTo>
                  <a:cubicBezTo>
                    <a:pt x="2584" y="37"/>
                    <a:pt x="2584" y="37"/>
                    <a:pt x="2584" y="37"/>
                  </a:cubicBezTo>
                  <a:cubicBezTo>
                    <a:pt x="2582" y="37"/>
                    <a:pt x="2581" y="35"/>
                    <a:pt x="2581" y="33"/>
                  </a:cubicBezTo>
                  <a:lnTo>
                    <a:pt x="2581" y="12"/>
                  </a:lnTo>
                  <a:close/>
                  <a:moveTo>
                    <a:pt x="2551" y="12"/>
                  </a:moveTo>
                  <a:cubicBezTo>
                    <a:pt x="2551" y="10"/>
                    <a:pt x="2552" y="8"/>
                    <a:pt x="2554" y="8"/>
                  </a:cubicBezTo>
                  <a:cubicBezTo>
                    <a:pt x="2566" y="8"/>
                    <a:pt x="2566" y="8"/>
                    <a:pt x="2566" y="8"/>
                  </a:cubicBezTo>
                  <a:cubicBezTo>
                    <a:pt x="2568" y="8"/>
                    <a:pt x="2569" y="10"/>
                    <a:pt x="2569" y="12"/>
                  </a:cubicBezTo>
                  <a:cubicBezTo>
                    <a:pt x="2569" y="33"/>
                    <a:pt x="2569" y="33"/>
                    <a:pt x="2569" y="33"/>
                  </a:cubicBezTo>
                  <a:cubicBezTo>
                    <a:pt x="2569" y="35"/>
                    <a:pt x="2568" y="37"/>
                    <a:pt x="2566" y="37"/>
                  </a:cubicBezTo>
                  <a:cubicBezTo>
                    <a:pt x="2554" y="37"/>
                    <a:pt x="2554" y="37"/>
                    <a:pt x="2554" y="37"/>
                  </a:cubicBezTo>
                  <a:cubicBezTo>
                    <a:pt x="2552" y="37"/>
                    <a:pt x="2551" y="35"/>
                    <a:pt x="2551" y="33"/>
                  </a:cubicBezTo>
                  <a:lnTo>
                    <a:pt x="2551" y="12"/>
                  </a:lnTo>
                  <a:close/>
                  <a:moveTo>
                    <a:pt x="2522" y="12"/>
                  </a:moveTo>
                  <a:cubicBezTo>
                    <a:pt x="2522" y="10"/>
                    <a:pt x="2523" y="8"/>
                    <a:pt x="2525" y="8"/>
                  </a:cubicBezTo>
                  <a:cubicBezTo>
                    <a:pt x="2537" y="8"/>
                    <a:pt x="2537" y="8"/>
                    <a:pt x="2537" y="8"/>
                  </a:cubicBezTo>
                  <a:cubicBezTo>
                    <a:pt x="2538" y="8"/>
                    <a:pt x="2540" y="10"/>
                    <a:pt x="2540" y="12"/>
                  </a:cubicBezTo>
                  <a:cubicBezTo>
                    <a:pt x="2540" y="33"/>
                    <a:pt x="2540" y="33"/>
                    <a:pt x="2540" y="33"/>
                  </a:cubicBezTo>
                  <a:cubicBezTo>
                    <a:pt x="2540" y="35"/>
                    <a:pt x="2538" y="37"/>
                    <a:pt x="2537" y="37"/>
                  </a:cubicBezTo>
                  <a:cubicBezTo>
                    <a:pt x="2525" y="37"/>
                    <a:pt x="2525" y="37"/>
                    <a:pt x="2525" y="37"/>
                  </a:cubicBezTo>
                  <a:cubicBezTo>
                    <a:pt x="2523" y="37"/>
                    <a:pt x="2522" y="35"/>
                    <a:pt x="2522" y="33"/>
                  </a:cubicBezTo>
                  <a:lnTo>
                    <a:pt x="2522" y="12"/>
                  </a:lnTo>
                  <a:close/>
                  <a:moveTo>
                    <a:pt x="2492" y="12"/>
                  </a:moveTo>
                  <a:cubicBezTo>
                    <a:pt x="2492" y="10"/>
                    <a:pt x="2494" y="8"/>
                    <a:pt x="2495" y="8"/>
                  </a:cubicBezTo>
                  <a:cubicBezTo>
                    <a:pt x="2507" y="8"/>
                    <a:pt x="2507" y="8"/>
                    <a:pt x="2507" y="8"/>
                  </a:cubicBezTo>
                  <a:cubicBezTo>
                    <a:pt x="2509" y="8"/>
                    <a:pt x="2510" y="10"/>
                    <a:pt x="2510" y="12"/>
                  </a:cubicBezTo>
                  <a:cubicBezTo>
                    <a:pt x="2510" y="33"/>
                    <a:pt x="2510" y="33"/>
                    <a:pt x="2510" y="33"/>
                  </a:cubicBezTo>
                  <a:cubicBezTo>
                    <a:pt x="2510" y="35"/>
                    <a:pt x="2509" y="37"/>
                    <a:pt x="2507" y="37"/>
                  </a:cubicBezTo>
                  <a:cubicBezTo>
                    <a:pt x="2495" y="37"/>
                    <a:pt x="2495" y="37"/>
                    <a:pt x="2495" y="37"/>
                  </a:cubicBezTo>
                  <a:cubicBezTo>
                    <a:pt x="2494" y="37"/>
                    <a:pt x="2492" y="35"/>
                    <a:pt x="2492" y="33"/>
                  </a:cubicBezTo>
                  <a:lnTo>
                    <a:pt x="2492" y="12"/>
                  </a:lnTo>
                  <a:close/>
                  <a:moveTo>
                    <a:pt x="2463" y="12"/>
                  </a:moveTo>
                  <a:cubicBezTo>
                    <a:pt x="2463" y="10"/>
                    <a:pt x="2464" y="8"/>
                    <a:pt x="2466" y="8"/>
                  </a:cubicBezTo>
                  <a:cubicBezTo>
                    <a:pt x="2478" y="8"/>
                    <a:pt x="2478" y="8"/>
                    <a:pt x="2478" y="8"/>
                  </a:cubicBezTo>
                  <a:cubicBezTo>
                    <a:pt x="2479" y="8"/>
                    <a:pt x="2481" y="10"/>
                    <a:pt x="2481" y="12"/>
                  </a:cubicBezTo>
                  <a:cubicBezTo>
                    <a:pt x="2481" y="33"/>
                    <a:pt x="2481" y="33"/>
                    <a:pt x="2481" y="33"/>
                  </a:cubicBezTo>
                  <a:cubicBezTo>
                    <a:pt x="2481" y="35"/>
                    <a:pt x="2479" y="37"/>
                    <a:pt x="2478" y="37"/>
                  </a:cubicBezTo>
                  <a:cubicBezTo>
                    <a:pt x="2466" y="37"/>
                    <a:pt x="2466" y="37"/>
                    <a:pt x="2466" y="37"/>
                  </a:cubicBezTo>
                  <a:cubicBezTo>
                    <a:pt x="2464" y="37"/>
                    <a:pt x="2463" y="35"/>
                    <a:pt x="2463" y="33"/>
                  </a:cubicBezTo>
                  <a:lnTo>
                    <a:pt x="2463" y="12"/>
                  </a:lnTo>
                  <a:close/>
                  <a:moveTo>
                    <a:pt x="2433" y="12"/>
                  </a:moveTo>
                  <a:cubicBezTo>
                    <a:pt x="2433" y="10"/>
                    <a:pt x="2435" y="8"/>
                    <a:pt x="2436" y="8"/>
                  </a:cubicBezTo>
                  <a:cubicBezTo>
                    <a:pt x="2448" y="8"/>
                    <a:pt x="2448" y="8"/>
                    <a:pt x="2448" y="8"/>
                  </a:cubicBezTo>
                  <a:cubicBezTo>
                    <a:pt x="2450" y="8"/>
                    <a:pt x="2451" y="10"/>
                    <a:pt x="2451" y="12"/>
                  </a:cubicBezTo>
                  <a:cubicBezTo>
                    <a:pt x="2451" y="33"/>
                    <a:pt x="2451" y="33"/>
                    <a:pt x="2451" y="33"/>
                  </a:cubicBezTo>
                  <a:cubicBezTo>
                    <a:pt x="2451" y="35"/>
                    <a:pt x="2450" y="37"/>
                    <a:pt x="2448" y="37"/>
                  </a:cubicBezTo>
                  <a:cubicBezTo>
                    <a:pt x="2436" y="37"/>
                    <a:pt x="2436" y="37"/>
                    <a:pt x="2436" y="37"/>
                  </a:cubicBezTo>
                  <a:cubicBezTo>
                    <a:pt x="2435" y="37"/>
                    <a:pt x="2433" y="35"/>
                    <a:pt x="2433" y="33"/>
                  </a:cubicBezTo>
                  <a:lnTo>
                    <a:pt x="2433" y="12"/>
                  </a:lnTo>
                  <a:close/>
                  <a:moveTo>
                    <a:pt x="2404" y="12"/>
                  </a:moveTo>
                  <a:cubicBezTo>
                    <a:pt x="2404" y="10"/>
                    <a:pt x="2405" y="8"/>
                    <a:pt x="2407" y="8"/>
                  </a:cubicBezTo>
                  <a:cubicBezTo>
                    <a:pt x="2419" y="8"/>
                    <a:pt x="2419" y="8"/>
                    <a:pt x="2419" y="8"/>
                  </a:cubicBezTo>
                  <a:cubicBezTo>
                    <a:pt x="2420" y="8"/>
                    <a:pt x="2422" y="10"/>
                    <a:pt x="2422" y="12"/>
                  </a:cubicBezTo>
                  <a:cubicBezTo>
                    <a:pt x="2422" y="33"/>
                    <a:pt x="2422" y="33"/>
                    <a:pt x="2422" y="33"/>
                  </a:cubicBezTo>
                  <a:cubicBezTo>
                    <a:pt x="2422" y="35"/>
                    <a:pt x="2420" y="37"/>
                    <a:pt x="2419" y="37"/>
                  </a:cubicBezTo>
                  <a:cubicBezTo>
                    <a:pt x="2407" y="37"/>
                    <a:pt x="2407" y="37"/>
                    <a:pt x="2407" y="37"/>
                  </a:cubicBezTo>
                  <a:cubicBezTo>
                    <a:pt x="2405" y="37"/>
                    <a:pt x="2404" y="35"/>
                    <a:pt x="2404" y="33"/>
                  </a:cubicBezTo>
                  <a:lnTo>
                    <a:pt x="2404" y="12"/>
                  </a:lnTo>
                  <a:close/>
                  <a:moveTo>
                    <a:pt x="2374" y="12"/>
                  </a:moveTo>
                  <a:cubicBezTo>
                    <a:pt x="2374" y="10"/>
                    <a:pt x="2376" y="8"/>
                    <a:pt x="2377" y="8"/>
                  </a:cubicBezTo>
                  <a:cubicBezTo>
                    <a:pt x="2389" y="8"/>
                    <a:pt x="2389" y="8"/>
                    <a:pt x="2389" y="8"/>
                  </a:cubicBezTo>
                  <a:cubicBezTo>
                    <a:pt x="2391" y="8"/>
                    <a:pt x="2392" y="10"/>
                    <a:pt x="2392" y="12"/>
                  </a:cubicBezTo>
                  <a:cubicBezTo>
                    <a:pt x="2392" y="33"/>
                    <a:pt x="2392" y="33"/>
                    <a:pt x="2392" y="33"/>
                  </a:cubicBezTo>
                  <a:cubicBezTo>
                    <a:pt x="2392" y="35"/>
                    <a:pt x="2391" y="37"/>
                    <a:pt x="2389" y="37"/>
                  </a:cubicBezTo>
                  <a:cubicBezTo>
                    <a:pt x="2377" y="37"/>
                    <a:pt x="2377" y="37"/>
                    <a:pt x="2377" y="37"/>
                  </a:cubicBezTo>
                  <a:cubicBezTo>
                    <a:pt x="2376" y="37"/>
                    <a:pt x="2374" y="35"/>
                    <a:pt x="2374" y="33"/>
                  </a:cubicBezTo>
                  <a:lnTo>
                    <a:pt x="2374" y="12"/>
                  </a:lnTo>
                  <a:close/>
                  <a:moveTo>
                    <a:pt x="2345" y="12"/>
                  </a:moveTo>
                  <a:cubicBezTo>
                    <a:pt x="2345" y="10"/>
                    <a:pt x="2346" y="8"/>
                    <a:pt x="2348" y="8"/>
                  </a:cubicBezTo>
                  <a:cubicBezTo>
                    <a:pt x="2360" y="8"/>
                    <a:pt x="2360" y="8"/>
                    <a:pt x="2360" y="8"/>
                  </a:cubicBezTo>
                  <a:cubicBezTo>
                    <a:pt x="2362" y="8"/>
                    <a:pt x="2363" y="10"/>
                    <a:pt x="2363" y="12"/>
                  </a:cubicBezTo>
                  <a:cubicBezTo>
                    <a:pt x="2363" y="33"/>
                    <a:pt x="2363" y="33"/>
                    <a:pt x="2363" y="33"/>
                  </a:cubicBezTo>
                  <a:cubicBezTo>
                    <a:pt x="2363" y="35"/>
                    <a:pt x="2362" y="37"/>
                    <a:pt x="2360" y="37"/>
                  </a:cubicBezTo>
                  <a:cubicBezTo>
                    <a:pt x="2348" y="37"/>
                    <a:pt x="2348" y="37"/>
                    <a:pt x="2348" y="37"/>
                  </a:cubicBezTo>
                  <a:cubicBezTo>
                    <a:pt x="2346" y="37"/>
                    <a:pt x="2345" y="35"/>
                    <a:pt x="2345" y="33"/>
                  </a:cubicBezTo>
                  <a:lnTo>
                    <a:pt x="2345" y="12"/>
                  </a:lnTo>
                  <a:close/>
                  <a:moveTo>
                    <a:pt x="2256" y="12"/>
                  </a:moveTo>
                  <a:cubicBezTo>
                    <a:pt x="2256" y="10"/>
                    <a:pt x="2258" y="8"/>
                    <a:pt x="2259" y="8"/>
                  </a:cubicBezTo>
                  <a:cubicBezTo>
                    <a:pt x="2271" y="8"/>
                    <a:pt x="2271" y="8"/>
                    <a:pt x="2271" y="8"/>
                  </a:cubicBezTo>
                  <a:cubicBezTo>
                    <a:pt x="2273" y="8"/>
                    <a:pt x="2274" y="10"/>
                    <a:pt x="2274" y="12"/>
                  </a:cubicBezTo>
                  <a:cubicBezTo>
                    <a:pt x="2274" y="33"/>
                    <a:pt x="2274" y="33"/>
                    <a:pt x="2274" y="33"/>
                  </a:cubicBezTo>
                  <a:cubicBezTo>
                    <a:pt x="2274" y="35"/>
                    <a:pt x="2273" y="37"/>
                    <a:pt x="2271" y="37"/>
                  </a:cubicBezTo>
                  <a:cubicBezTo>
                    <a:pt x="2259" y="37"/>
                    <a:pt x="2259" y="37"/>
                    <a:pt x="2259" y="37"/>
                  </a:cubicBezTo>
                  <a:cubicBezTo>
                    <a:pt x="2258" y="37"/>
                    <a:pt x="2256" y="35"/>
                    <a:pt x="2256" y="33"/>
                  </a:cubicBezTo>
                  <a:lnTo>
                    <a:pt x="2256" y="12"/>
                  </a:lnTo>
                  <a:close/>
                  <a:moveTo>
                    <a:pt x="2227" y="12"/>
                  </a:moveTo>
                  <a:cubicBezTo>
                    <a:pt x="2227" y="10"/>
                    <a:pt x="2228" y="8"/>
                    <a:pt x="2230" y="8"/>
                  </a:cubicBezTo>
                  <a:cubicBezTo>
                    <a:pt x="2242" y="8"/>
                    <a:pt x="2242" y="8"/>
                    <a:pt x="2242" y="8"/>
                  </a:cubicBezTo>
                  <a:cubicBezTo>
                    <a:pt x="2244" y="8"/>
                    <a:pt x="2245" y="10"/>
                    <a:pt x="2245" y="12"/>
                  </a:cubicBezTo>
                  <a:cubicBezTo>
                    <a:pt x="2245" y="33"/>
                    <a:pt x="2245" y="33"/>
                    <a:pt x="2245" y="33"/>
                  </a:cubicBezTo>
                  <a:cubicBezTo>
                    <a:pt x="2245" y="35"/>
                    <a:pt x="2244" y="37"/>
                    <a:pt x="2242" y="37"/>
                  </a:cubicBezTo>
                  <a:cubicBezTo>
                    <a:pt x="2230" y="37"/>
                    <a:pt x="2230" y="37"/>
                    <a:pt x="2230" y="37"/>
                  </a:cubicBezTo>
                  <a:cubicBezTo>
                    <a:pt x="2228" y="37"/>
                    <a:pt x="2227" y="35"/>
                    <a:pt x="2227" y="33"/>
                  </a:cubicBezTo>
                  <a:lnTo>
                    <a:pt x="2227" y="12"/>
                  </a:lnTo>
                  <a:close/>
                  <a:moveTo>
                    <a:pt x="2197" y="12"/>
                  </a:moveTo>
                  <a:cubicBezTo>
                    <a:pt x="2197" y="10"/>
                    <a:pt x="2199" y="8"/>
                    <a:pt x="2200" y="8"/>
                  </a:cubicBezTo>
                  <a:cubicBezTo>
                    <a:pt x="2212" y="8"/>
                    <a:pt x="2212" y="8"/>
                    <a:pt x="2212" y="8"/>
                  </a:cubicBezTo>
                  <a:cubicBezTo>
                    <a:pt x="2214" y="8"/>
                    <a:pt x="2216" y="10"/>
                    <a:pt x="2216" y="12"/>
                  </a:cubicBezTo>
                  <a:cubicBezTo>
                    <a:pt x="2216" y="33"/>
                    <a:pt x="2216" y="33"/>
                    <a:pt x="2216" y="33"/>
                  </a:cubicBezTo>
                  <a:cubicBezTo>
                    <a:pt x="2216" y="35"/>
                    <a:pt x="2214" y="37"/>
                    <a:pt x="2212" y="37"/>
                  </a:cubicBezTo>
                  <a:cubicBezTo>
                    <a:pt x="2200" y="37"/>
                    <a:pt x="2200" y="37"/>
                    <a:pt x="2200" y="37"/>
                  </a:cubicBezTo>
                  <a:cubicBezTo>
                    <a:pt x="2199" y="37"/>
                    <a:pt x="2197" y="35"/>
                    <a:pt x="2197" y="33"/>
                  </a:cubicBezTo>
                  <a:lnTo>
                    <a:pt x="2197" y="12"/>
                  </a:lnTo>
                  <a:close/>
                  <a:moveTo>
                    <a:pt x="2168" y="12"/>
                  </a:moveTo>
                  <a:cubicBezTo>
                    <a:pt x="2168" y="10"/>
                    <a:pt x="2169" y="8"/>
                    <a:pt x="2171" y="8"/>
                  </a:cubicBezTo>
                  <a:cubicBezTo>
                    <a:pt x="2183" y="8"/>
                    <a:pt x="2183" y="8"/>
                    <a:pt x="2183" y="8"/>
                  </a:cubicBezTo>
                  <a:cubicBezTo>
                    <a:pt x="2185" y="8"/>
                    <a:pt x="2186" y="10"/>
                    <a:pt x="2186" y="12"/>
                  </a:cubicBezTo>
                  <a:cubicBezTo>
                    <a:pt x="2186" y="33"/>
                    <a:pt x="2186" y="33"/>
                    <a:pt x="2186" y="33"/>
                  </a:cubicBezTo>
                  <a:cubicBezTo>
                    <a:pt x="2186" y="35"/>
                    <a:pt x="2185" y="37"/>
                    <a:pt x="2183" y="37"/>
                  </a:cubicBezTo>
                  <a:cubicBezTo>
                    <a:pt x="2171" y="37"/>
                    <a:pt x="2171" y="37"/>
                    <a:pt x="2171" y="37"/>
                  </a:cubicBezTo>
                  <a:cubicBezTo>
                    <a:pt x="2169" y="37"/>
                    <a:pt x="2168" y="35"/>
                    <a:pt x="2168" y="33"/>
                  </a:cubicBezTo>
                  <a:lnTo>
                    <a:pt x="2168" y="12"/>
                  </a:lnTo>
                  <a:close/>
                  <a:moveTo>
                    <a:pt x="2138" y="12"/>
                  </a:moveTo>
                  <a:cubicBezTo>
                    <a:pt x="2138" y="10"/>
                    <a:pt x="2140" y="8"/>
                    <a:pt x="2141" y="8"/>
                  </a:cubicBezTo>
                  <a:cubicBezTo>
                    <a:pt x="2154" y="8"/>
                    <a:pt x="2154" y="8"/>
                    <a:pt x="2154" y="8"/>
                  </a:cubicBezTo>
                  <a:cubicBezTo>
                    <a:pt x="2155" y="8"/>
                    <a:pt x="2157" y="10"/>
                    <a:pt x="2157" y="12"/>
                  </a:cubicBezTo>
                  <a:cubicBezTo>
                    <a:pt x="2157" y="33"/>
                    <a:pt x="2157" y="33"/>
                    <a:pt x="2157" y="33"/>
                  </a:cubicBezTo>
                  <a:cubicBezTo>
                    <a:pt x="2157" y="35"/>
                    <a:pt x="2155" y="37"/>
                    <a:pt x="2154" y="37"/>
                  </a:cubicBezTo>
                  <a:cubicBezTo>
                    <a:pt x="2141" y="37"/>
                    <a:pt x="2141" y="37"/>
                    <a:pt x="2141" y="37"/>
                  </a:cubicBezTo>
                  <a:cubicBezTo>
                    <a:pt x="2140" y="37"/>
                    <a:pt x="2138" y="35"/>
                    <a:pt x="2138" y="33"/>
                  </a:cubicBezTo>
                  <a:lnTo>
                    <a:pt x="2138" y="12"/>
                  </a:lnTo>
                  <a:close/>
                  <a:moveTo>
                    <a:pt x="2109" y="12"/>
                  </a:moveTo>
                  <a:cubicBezTo>
                    <a:pt x="2109" y="10"/>
                    <a:pt x="2110" y="8"/>
                    <a:pt x="2112" y="8"/>
                  </a:cubicBezTo>
                  <a:cubicBezTo>
                    <a:pt x="2124" y="8"/>
                    <a:pt x="2124" y="8"/>
                    <a:pt x="2124" y="8"/>
                  </a:cubicBezTo>
                  <a:cubicBezTo>
                    <a:pt x="2126" y="8"/>
                    <a:pt x="2127" y="10"/>
                    <a:pt x="2127" y="12"/>
                  </a:cubicBezTo>
                  <a:cubicBezTo>
                    <a:pt x="2127" y="33"/>
                    <a:pt x="2127" y="33"/>
                    <a:pt x="2127" y="33"/>
                  </a:cubicBezTo>
                  <a:cubicBezTo>
                    <a:pt x="2127" y="35"/>
                    <a:pt x="2126" y="37"/>
                    <a:pt x="2124" y="37"/>
                  </a:cubicBezTo>
                  <a:cubicBezTo>
                    <a:pt x="2112" y="37"/>
                    <a:pt x="2112" y="37"/>
                    <a:pt x="2112" y="37"/>
                  </a:cubicBezTo>
                  <a:cubicBezTo>
                    <a:pt x="2110" y="37"/>
                    <a:pt x="2109" y="35"/>
                    <a:pt x="2109" y="33"/>
                  </a:cubicBezTo>
                  <a:lnTo>
                    <a:pt x="2109" y="12"/>
                  </a:lnTo>
                  <a:close/>
                  <a:moveTo>
                    <a:pt x="2079" y="12"/>
                  </a:moveTo>
                  <a:cubicBezTo>
                    <a:pt x="2079" y="10"/>
                    <a:pt x="2081" y="8"/>
                    <a:pt x="2083" y="8"/>
                  </a:cubicBezTo>
                  <a:cubicBezTo>
                    <a:pt x="2095" y="8"/>
                    <a:pt x="2095" y="8"/>
                    <a:pt x="2095" y="8"/>
                  </a:cubicBezTo>
                  <a:cubicBezTo>
                    <a:pt x="2096" y="8"/>
                    <a:pt x="2098" y="10"/>
                    <a:pt x="2098" y="12"/>
                  </a:cubicBezTo>
                  <a:cubicBezTo>
                    <a:pt x="2098" y="33"/>
                    <a:pt x="2098" y="33"/>
                    <a:pt x="2098" y="33"/>
                  </a:cubicBezTo>
                  <a:cubicBezTo>
                    <a:pt x="2098" y="35"/>
                    <a:pt x="2096" y="37"/>
                    <a:pt x="2095" y="37"/>
                  </a:cubicBezTo>
                  <a:cubicBezTo>
                    <a:pt x="2083" y="37"/>
                    <a:pt x="2083" y="37"/>
                    <a:pt x="2083" y="37"/>
                  </a:cubicBezTo>
                  <a:cubicBezTo>
                    <a:pt x="2081" y="37"/>
                    <a:pt x="2079" y="35"/>
                    <a:pt x="2079" y="33"/>
                  </a:cubicBezTo>
                  <a:lnTo>
                    <a:pt x="2079" y="12"/>
                  </a:lnTo>
                  <a:close/>
                  <a:moveTo>
                    <a:pt x="2050" y="12"/>
                  </a:moveTo>
                  <a:cubicBezTo>
                    <a:pt x="2050" y="10"/>
                    <a:pt x="2051" y="8"/>
                    <a:pt x="2053" y="8"/>
                  </a:cubicBezTo>
                  <a:cubicBezTo>
                    <a:pt x="2065" y="8"/>
                    <a:pt x="2065" y="8"/>
                    <a:pt x="2065" y="8"/>
                  </a:cubicBezTo>
                  <a:cubicBezTo>
                    <a:pt x="2067" y="8"/>
                    <a:pt x="2068" y="10"/>
                    <a:pt x="2068" y="12"/>
                  </a:cubicBezTo>
                  <a:cubicBezTo>
                    <a:pt x="2068" y="33"/>
                    <a:pt x="2068" y="33"/>
                    <a:pt x="2068" y="33"/>
                  </a:cubicBezTo>
                  <a:cubicBezTo>
                    <a:pt x="2068" y="35"/>
                    <a:pt x="2067" y="37"/>
                    <a:pt x="2065" y="37"/>
                  </a:cubicBezTo>
                  <a:cubicBezTo>
                    <a:pt x="2053" y="37"/>
                    <a:pt x="2053" y="37"/>
                    <a:pt x="2053" y="37"/>
                  </a:cubicBezTo>
                  <a:cubicBezTo>
                    <a:pt x="2051" y="37"/>
                    <a:pt x="2050" y="35"/>
                    <a:pt x="2050" y="33"/>
                  </a:cubicBezTo>
                  <a:lnTo>
                    <a:pt x="2050" y="12"/>
                  </a:lnTo>
                  <a:close/>
                  <a:moveTo>
                    <a:pt x="2021" y="12"/>
                  </a:moveTo>
                  <a:cubicBezTo>
                    <a:pt x="2021" y="10"/>
                    <a:pt x="2022" y="8"/>
                    <a:pt x="2024" y="8"/>
                  </a:cubicBezTo>
                  <a:cubicBezTo>
                    <a:pt x="2036" y="8"/>
                    <a:pt x="2036" y="8"/>
                    <a:pt x="2036" y="8"/>
                  </a:cubicBezTo>
                  <a:cubicBezTo>
                    <a:pt x="2037" y="8"/>
                    <a:pt x="2039" y="10"/>
                    <a:pt x="2039" y="12"/>
                  </a:cubicBezTo>
                  <a:cubicBezTo>
                    <a:pt x="2039" y="33"/>
                    <a:pt x="2039" y="33"/>
                    <a:pt x="2039" y="33"/>
                  </a:cubicBezTo>
                  <a:cubicBezTo>
                    <a:pt x="2039" y="35"/>
                    <a:pt x="2037" y="37"/>
                    <a:pt x="2036" y="37"/>
                  </a:cubicBezTo>
                  <a:cubicBezTo>
                    <a:pt x="2024" y="37"/>
                    <a:pt x="2024" y="37"/>
                    <a:pt x="2024" y="37"/>
                  </a:cubicBezTo>
                  <a:cubicBezTo>
                    <a:pt x="2022" y="37"/>
                    <a:pt x="2021" y="35"/>
                    <a:pt x="2021" y="33"/>
                  </a:cubicBezTo>
                  <a:lnTo>
                    <a:pt x="2021" y="12"/>
                  </a:lnTo>
                  <a:close/>
                  <a:moveTo>
                    <a:pt x="1932" y="12"/>
                  </a:moveTo>
                  <a:cubicBezTo>
                    <a:pt x="1932" y="10"/>
                    <a:pt x="1933" y="8"/>
                    <a:pt x="1935" y="8"/>
                  </a:cubicBezTo>
                  <a:cubicBezTo>
                    <a:pt x="1947" y="8"/>
                    <a:pt x="1947" y="8"/>
                    <a:pt x="1947" y="8"/>
                  </a:cubicBezTo>
                  <a:cubicBezTo>
                    <a:pt x="1949" y="8"/>
                    <a:pt x="1950" y="10"/>
                    <a:pt x="1950" y="12"/>
                  </a:cubicBezTo>
                  <a:cubicBezTo>
                    <a:pt x="1950" y="33"/>
                    <a:pt x="1950" y="33"/>
                    <a:pt x="1950" y="33"/>
                  </a:cubicBezTo>
                  <a:cubicBezTo>
                    <a:pt x="1950" y="35"/>
                    <a:pt x="1949" y="37"/>
                    <a:pt x="1947" y="37"/>
                  </a:cubicBezTo>
                  <a:cubicBezTo>
                    <a:pt x="1935" y="37"/>
                    <a:pt x="1935" y="37"/>
                    <a:pt x="1935" y="37"/>
                  </a:cubicBezTo>
                  <a:cubicBezTo>
                    <a:pt x="1933" y="37"/>
                    <a:pt x="1932" y="35"/>
                    <a:pt x="1932" y="33"/>
                  </a:cubicBezTo>
                  <a:lnTo>
                    <a:pt x="1932" y="12"/>
                  </a:lnTo>
                  <a:close/>
                  <a:moveTo>
                    <a:pt x="1903" y="12"/>
                  </a:moveTo>
                  <a:cubicBezTo>
                    <a:pt x="1903" y="10"/>
                    <a:pt x="1904" y="8"/>
                    <a:pt x="1906" y="8"/>
                  </a:cubicBezTo>
                  <a:cubicBezTo>
                    <a:pt x="1918" y="8"/>
                    <a:pt x="1918" y="8"/>
                    <a:pt x="1918" y="8"/>
                  </a:cubicBezTo>
                  <a:cubicBezTo>
                    <a:pt x="1919" y="8"/>
                    <a:pt x="1921" y="10"/>
                    <a:pt x="1921" y="12"/>
                  </a:cubicBezTo>
                  <a:cubicBezTo>
                    <a:pt x="1921" y="33"/>
                    <a:pt x="1921" y="33"/>
                    <a:pt x="1921" y="33"/>
                  </a:cubicBezTo>
                  <a:cubicBezTo>
                    <a:pt x="1921" y="35"/>
                    <a:pt x="1919" y="37"/>
                    <a:pt x="1918" y="37"/>
                  </a:cubicBezTo>
                  <a:cubicBezTo>
                    <a:pt x="1906" y="37"/>
                    <a:pt x="1906" y="37"/>
                    <a:pt x="1906" y="37"/>
                  </a:cubicBezTo>
                  <a:cubicBezTo>
                    <a:pt x="1904" y="37"/>
                    <a:pt x="1903" y="35"/>
                    <a:pt x="1903" y="33"/>
                  </a:cubicBezTo>
                  <a:lnTo>
                    <a:pt x="1903" y="12"/>
                  </a:lnTo>
                  <a:close/>
                  <a:moveTo>
                    <a:pt x="1873" y="12"/>
                  </a:moveTo>
                  <a:cubicBezTo>
                    <a:pt x="1873" y="10"/>
                    <a:pt x="1875" y="8"/>
                    <a:pt x="1876" y="8"/>
                  </a:cubicBezTo>
                  <a:cubicBezTo>
                    <a:pt x="1888" y="8"/>
                    <a:pt x="1888" y="8"/>
                    <a:pt x="1888" y="8"/>
                  </a:cubicBezTo>
                  <a:cubicBezTo>
                    <a:pt x="1890" y="8"/>
                    <a:pt x="1891" y="10"/>
                    <a:pt x="1891" y="12"/>
                  </a:cubicBezTo>
                  <a:cubicBezTo>
                    <a:pt x="1891" y="33"/>
                    <a:pt x="1891" y="33"/>
                    <a:pt x="1891" y="33"/>
                  </a:cubicBezTo>
                  <a:cubicBezTo>
                    <a:pt x="1891" y="35"/>
                    <a:pt x="1890" y="37"/>
                    <a:pt x="1888" y="37"/>
                  </a:cubicBezTo>
                  <a:cubicBezTo>
                    <a:pt x="1876" y="37"/>
                    <a:pt x="1876" y="37"/>
                    <a:pt x="1876" y="37"/>
                  </a:cubicBezTo>
                  <a:cubicBezTo>
                    <a:pt x="1875" y="37"/>
                    <a:pt x="1873" y="35"/>
                    <a:pt x="1873" y="33"/>
                  </a:cubicBezTo>
                  <a:lnTo>
                    <a:pt x="1873" y="12"/>
                  </a:lnTo>
                  <a:close/>
                  <a:moveTo>
                    <a:pt x="1844" y="12"/>
                  </a:moveTo>
                  <a:cubicBezTo>
                    <a:pt x="1844" y="10"/>
                    <a:pt x="1845" y="8"/>
                    <a:pt x="1847" y="8"/>
                  </a:cubicBezTo>
                  <a:cubicBezTo>
                    <a:pt x="1859" y="8"/>
                    <a:pt x="1859" y="8"/>
                    <a:pt x="1859" y="8"/>
                  </a:cubicBezTo>
                  <a:cubicBezTo>
                    <a:pt x="1860" y="8"/>
                    <a:pt x="1862" y="10"/>
                    <a:pt x="1862" y="12"/>
                  </a:cubicBezTo>
                  <a:cubicBezTo>
                    <a:pt x="1862" y="33"/>
                    <a:pt x="1862" y="33"/>
                    <a:pt x="1862" y="33"/>
                  </a:cubicBezTo>
                  <a:cubicBezTo>
                    <a:pt x="1862" y="35"/>
                    <a:pt x="1860" y="37"/>
                    <a:pt x="1859" y="37"/>
                  </a:cubicBezTo>
                  <a:cubicBezTo>
                    <a:pt x="1847" y="37"/>
                    <a:pt x="1847" y="37"/>
                    <a:pt x="1847" y="37"/>
                  </a:cubicBezTo>
                  <a:cubicBezTo>
                    <a:pt x="1845" y="37"/>
                    <a:pt x="1844" y="35"/>
                    <a:pt x="1844" y="33"/>
                  </a:cubicBezTo>
                  <a:lnTo>
                    <a:pt x="1844" y="12"/>
                  </a:lnTo>
                  <a:close/>
                  <a:moveTo>
                    <a:pt x="1814" y="12"/>
                  </a:moveTo>
                  <a:cubicBezTo>
                    <a:pt x="1814" y="10"/>
                    <a:pt x="1816" y="8"/>
                    <a:pt x="1817" y="8"/>
                  </a:cubicBezTo>
                  <a:cubicBezTo>
                    <a:pt x="1829" y="8"/>
                    <a:pt x="1829" y="8"/>
                    <a:pt x="1829" y="8"/>
                  </a:cubicBezTo>
                  <a:cubicBezTo>
                    <a:pt x="1831" y="8"/>
                    <a:pt x="1832" y="10"/>
                    <a:pt x="1832" y="12"/>
                  </a:cubicBezTo>
                  <a:cubicBezTo>
                    <a:pt x="1832" y="33"/>
                    <a:pt x="1832" y="33"/>
                    <a:pt x="1832" y="33"/>
                  </a:cubicBezTo>
                  <a:cubicBezTo>
                    <a:pt x="1832" y="35"/>
                    <a:pt x="1831" y="37"/>
                    <a:pt x="1829" y="37"/>
                  </a:cubicBezTo>
                  <a:cubicBezTo>
                    <a:pt x="1817" y="37"/>
                    <a:pt x="1817" y="37"/>
                    <a:pt x="1817" y="37"/>
                  </a:cubicBezTo>
                  <a:cubicBezTo>
                    <a:pt x="1816" y="37"/>
                    <a:pt x="1814" y="35"/>
                    <a:pt x="1814" y="33"/>
                  </a:cubicBezTo>
                  <a:lnTo>
                    <a:pt x="1814" y="12"/>
                  </a:lnTo>
                  <a:close/>
                  <a:moveTo>
                    <a:pt x="1785" y="12"/>
                  </a:moveTo>
                  <a:cubicBezTo>
                    <a:pt x="1785" y="10"/>
                    <a:pt x="1786" y="8"/>
                    <a:pt x="1788" y="8"/>
                  </a:cubicBezTo>
                  <a:cubicBezTo>
                    <a:pt x="1800" y="8"/>
                    <a:pt x="1800" y="8"/>
                    <a:pt x="1800" y="8"/>
                  </a:cubicBezTo>
                  <a:cubicBezTo>
                    <a:pt x="1801" y="8"/>
                    <a:pt x="1803" y="10"/>
                    <a:pt x="1803" y="12"/>
                  </a:cubicBezTo>
                  <a:cubicBezTo>
                    <a:pt x="1803" y="33"/>
                    <a:pt x="1803" y="33"/>
                    <a:pt x="1803" y="33"/>
                  </a:cubicBezTo>
                  <a:cubicBezTo>
                    <a:pt x="1803" y="35"/>
                    <a:pt x="1801" y="37"/>
                    <a:pt x="1800" y="37"/>
                  </a:cubicBezTo>
                  <a:cubicBezTo>
                    <a:pt x="1788" y="37"/>
                    <a:pt x="1788" y="37"/>
                    <a:pt x="1788" y="37"/>
                  </a:cubicBezTo>
                  <a:cubicBezTo>
                    <a:pt x="1786" y="37"/>
                    <a:pt x="1785" y="35"/>
                    <a:pt x="1785" y="33"/>
                  </a:cubicBezTo>
                  <a:lnTo>
                    <a:pt x="1785" y="12"/>
                  </a:lnTo>
                  <a:close/>
                  <a:moveTo>
                    <a:pt x="1755" y="12"/>
                  </a:moveTo>
                  <a:cubicBezTo>
                    <a:pt x="1755" y="10"/>
                    <a:pt x="1757" y="8"/>
                    <a:pt x="1758" y="8"/>
                  </a:cubicBezTo>
                  <a:cubicBezTo>
                    <a:pt x="1770" y="8"/>
                    <a:pt x="1770" y="8"/>
                    <a:pt x="1770" y="8"/>
                  </a:cubicBezTo>
                  <a:cubicBezTo>
                    <a:pt x="1772" y="8"/>
                    <a:pt x="1773" y="10"/>
                    <a:pt x="1773" y="12"/>
                  </a:cubicBezTo>
                  <a:cubicBezTo>
                    <a:pt x="1773" y="33"/>
                    <a:pt x="1773" y="33"/>
                    <a:pt x="1773" y="33"/>
                  </a:cubicBezTo>
                  <a:cubicBezTo>
                    <a:pt x="1773" y="35"/>
                    <a:pt x="1772" y="37"/>
                    <a:pt x="1770" y="37"/>
                  </a:cubicBezTo>
                  <a:cubicBezTo>
                    <a:pt x="1758" y="37"/>
                    <a:pt x="1758" y="37"/>
                    <a:pt x="1758" y="37"/>
                  </a:cubicBezTo>
                  <a:cubicBezTo>
                    <a:pt x="1757" y="37"/>
                    <a:pt x="1755" y="35"/>
                    <a:pt x="1755" y="33"/>
                  </a:cubicBezTo>
                  <a:lnTo>
                    <a:pt x="1755" y="12"/>
                  </a:lnTo>
                  <a:close/>
                  <a:moveTo>
                    <a:pt x="1726" y="12"/>
                  </a:moveTo>
                  <a:cubicBezTo>
                    <a:pt x="1726" y="10"/>
                    <a:pt x="1727" y="8"/>
                    <a:pt x="1729" y="8"/>
                  </a:cubicBezTo>
                  <a:cubicBezTo>
                    <a:pt x="1741" y="8"/>
                    <a:pt x="1741" y="8"/>
                    <a:pt x="1741" y="8"/>
                  </a:cubicBezTo>
                  <a:cubicBezTo>
                    <a:pt x="1743" y="8"/>
                    <a:pt x="1744" y="10"/>
                    <a:pt x="1744" y="12"/>
                  </a:cubicBezTo>
                  <a:cubicBezTo>
                    <a:pt x="1744" y="33"/>
                    <a:pt x="1744" y="33"/>
                    <a:pt x="1744" y="33"/>
                  </a:cubicBezTo>
                  <a:cubicBezTo>
                    <a:pt x="1744" y="35"/>
                    <a:pt x="1743" y="37"/>
                    <a:pt x="1741" y="37"/>
                  </a:cubicBezTo>
                  <a:cubicBezTo>
                    <a:pt x="1729" y="37"/>
                    <a:pt x="1729" y="37"/>
                    <a:pt x="1729" y="37"/>
                  </a:cubicBezTo>
                  <a:cubicBezTo>
                    <a:pt x="1727" y="37"/>
                    <a:pt x="1726" y="35"/>
                    <a:pt x="1726" y="33"/>
                  </a:cubicBezTo>
                  <a:lnTo>
                    <a:pt x="1726" y="12"/>
                  </a:lnTo>
                  <a:close/>
                  <a:moveTo>
                    <a:pt x="1696" y="12"/>
                  </a:moveTo>
                  <a:cubicBezTo>
                    <a:pt x="1696" y="10"/>
                    <a:pt x="1698" y="8"/>
                    <a:pt x="1699" y="8"/>
                  </a:cubicBezTo>
                  <a:cubicBezTo>
                    <a:pt x="1711" y="8"/>
                    <a:pt x="1711" y="8"/>
                    <a:pt x="1711" y="8"/>
                  </a:cubicBezTo>
                  <a:cubicBezTo>
                    <a:pt x="1713" y="8"/>
                    <a:pt x="1714" y="10"/>
                    <a:pt x="1714" y="12"/>
                  </a:cubicBezTo>
                  <a:cubicBezTo>
                    <a:pt x="1714" y="33"/>
                    <a:pt x="1714" y="33"/>
                    <a:pt x="1714" y="33"/>
                  </a:cubicBezTo>
                  <a:cubicBezTo>
                    <a:pt x="1714" y="35"/>
                    <a:pt x="1713" y="37"/>
                    <a:pt x="1711" y="37"/>
                  </a:cubicBezTo>
                  <a:cubicBezTo>
                    <a:pt x="1699" y="37"/>
                    <a:pt x="1699" y="37"/>
                    <a:pt x="1699" y="37"/>
                  </a:cubicBezTo>
                  <a:cubicBezTo>
                    <a:pt x="1698" y="37"/>
                    <a:pt x="1696" y="35"/>
                    <a:pt x="1696" y="33"/>
                  </a:cubicBezTo>
                  <a:lnTo>
                    <a:pt x="1696" y="12"/>
                  </a:lnTo>
                  <a:close/>
                  <a:moveTo>
                    <a:pt x="1608" y="12"/>
                  </a:moveTo>
                  <a:cubicBezTo>
                    <a:pt x="1608" y="10"/>
                    <a:pt x="1609" y="8"/>
                    <a:pt x="1611" y="8"/>
                  </a:cubicBezTo>
                  <a:cubicBezTo>
                    <a:pt x="1623" y="8"/>
                    <a:pt x="1623" y="8"/>
                    <a:pt x="1623" y="8"/>
                  </a:cubicBezTo>
                  <a:cubicBezTo>
                    <a:pt x="1625" y="8"/>
                    <a:pt x="1626" y="10"/>
                    <a:pt x="1626" y="12"/>
                  </a:cubicBezTo>
                  <a:cubicBezTo>
                    <a:pt x="1626" y="33"/>
                    <a:pt x="1626" y="33"/>
                    <a:pt x="1626" y="33"/>
                  </a:cubicBezTo>
                  <a:cubicBezTo>
                    <a:pt x="1626" y="35"/>
                    <a:pt x="1625" y="37"/>
                    <a:pt x="1623" y="37"/>
                  </a:cubicBezTo>
                  <a:cubicBezTo>
                    <a:pt x="1611" y="37"/>
                    <a:pt x="1611" y="37"/>
                    <a:pt x="1611" y="37"/>
                  </a:cubicBezTo>
                  <a:cubicBezTo>
                    <a:pt x="1609" y="37"/>
                    <a:pt x="1608" y="35"/>
                    <a:pt x="1608" y="33"/>
                  </a:cubicBezTo>
                  <a:lnTo>
                    <a:pt x="1608" y="12"/>
                  </a:lnTo>
                  <a:close/>
                  <a:moveTo>
                    <a:pt x="1578" y="12"/>
                  </a:moveTo>
                  <a:cubicBezTo>
                    <a:pt x="1578" y="10"/>
                    <a:pt x="1580" y="8"/>
                    <a:pt x="1581" y="8"/>
                  </a:cubicBezTo>
                  <a:cubicBezTo>
                    <a:pt x="1593" y="8"/>
                    <a:pt x="1593" y="8"/>
                    <a:pt x="1593" y="8"/>
                  </a:cubicBezTo>
                  <a:cubicBezTo>
                    <a:pt x="1595" y="8"/>
                    <a:pt x="1596" y="10"/>
                    <a:pt x="1596" y="12"/>
                  </a:cubicBezTo>
                  <a:cubicBezTo>
                    <a:pt x="1596" y="33"/>
                    <a:pt x="1596" y="33"/>
                    <a:pt x="1596" y="33"/>
                  </a:cubicBezTo>
                  <a:cubicBezTo>
                    <a:pt x="1596" y="35"/>
                    <a:pt x="1595" y="37"/>
                    <a:pt x="1593" y="37"/>
                  </a:cubicBezTo>
                  <a:cubicBezTo>
                    <a:pt x="1581" y="37"/>
                    <a:pt x="1581" y="37"/>
                    <a:pt x="1581" y="37"/>
                  </a:cubicBezTo>
                  <a:cubicBezTo>
                    <a:pt x="1580" y="37"/>
                    <a:pt x="1578" y="35"/>
                    <a:pt x="1578" y="33"/>
                  </a:cubicBezTo>
                  <a:lnTo>
                    <a:pt x="1578" y="12"/>
                  </a:lnTo>
                  <a:close/>
                  <a:moveTo>
                    <a:pt x="1549" y="12"/>
                  </a:moveTo>
                  <a:cubicBezTo>
                    <a:pt x="1549" y="10"/>
                    <a:pt x="1550" y="8"/>
                    <a:pt x="1552" y="8"/>
                  </a:cubicBezTo>
                  <a:cubicBezTo>
                    <a:pt x="1564" y="8"/>
                    <a:pt x="1564" y="8"/>
                    <a:pt x="1564" y="8"/>
                  </a:cubicBezTo>
                  <a:cubicBezTo>
                    <a:pt x="1566" y="8"/>
                    <a:pt x="1567" y="10"/>
                    <a:pt x="1567" y="12"/>
                  </a:cubicBezTo>
                  <a:cubicBezTo>
                    <a:pt x="1567" y="33"/>
                    <a:pt x="1567" y="33"/>
                    <a:pt x="1567" y="33"/>
                  </a:cubicBezTo>
                  <a:cubicBezTo>
                    <a:pt x="1567" y="35"/>
                    <a:pt x="1566" y="37"/>
                    <a:pt x="1564" y="37"/>
                  </a:cubicBezTo>
                  <a:cubicBezTo>
                    <a:pt x="1552" y="37"/>
                    <a:pt x="1552" y="37"/>
                    <a:pt x="1552" y="37"/>
                  </a:cubicBezTo>
                  <a:cubicBezTo>
                    <a:pt x="1550" y="37"/>
                    <a:pt x="1549" y="35"/>
                    <a:pt x="1549" y="33"/>
                  </a:cubicBezTo>
                  <a:lnTo>
                    <a:pt x="1549" y="12"/>
                  </a:lnTo>
                  <a:close/>
                  <a:moveTo>
                    <a:pt x="1519" y="12"/>
                  </a:moveTo>
                  <a:cubicBezTo>
                    <a:pt x="1519" y="10"/>
                    <a:pt x="1521" y="8"/>
                    <a:pt x="1522" y="8"/>
                  </a:cubicBezTo>
                  <a:cubicBezTo>
                    <a:pt x="1534" y="8"/>
                    <a:pt x="1534" y="8"/>
                    <a:pt x="1534" y="8"/>
                  </a:cubicBezTo>
                  <a:cubicBezTo>
                    <a:pt x="1536" y="8"/>
                    <a:pt x="1538" y="10"/>
                    <a:pt x="1538" y="12"/>
                  </a:cubicBezTo>
                  <a:cubicBezTo>
                    <a:pt x="1538" y="33"/>
                    <a:pt x="1538" y="33"/>
                    <a:pt x="1538" y="33"/>
                  </a:cubicBezTo>
                  <a:cubicBezTo>
                    <a:pt x="1538" y="35"/>
                    <a:pt x="1536" y="37"/>
                    <a:pt x="1534" y="37"/>
                  </a:cubicBezTo>
                  <a:cubicBezTo>
                    <a:pt x="1522" y="37"/>
                    <a:pt x="1522" y="37"/>
                    <a:pt x="1522" y="37"/>
                  </a:cubicBezTo>
                  <a:cubicBezTo>
                    <a:pt x="1521" y="37"/>
                    <a:pt x="1519" y="35"/>
                    <a:pt x="1519" y="33"/>
                  </a:cubicBezTo>
                  <a:lnTo>
                    <a:pt x="1519" y="12"/>
                  </a:lnTo>
                  <a:close/>
                  <a:moveTo>
                    <a:pt x="1490" y="12"/>
                  </a:moveTo>
                  <a:cubicBezTo>
                    <a:pt x="1490" y="10"/>
                    <a:pt x="1491" y="8"/>
                    <a:pt x="1493" y="8"/>
                  </a:cubicBezTo>
                  <a:cubicBezTo>
                    <a:pt x="1505" y="8"/>
                    <a:pt x="1505" y="8"/>
                    <a:pt x="1505" y="8"/>
                  </a:cubicBezTo>
                  <a:cubicBezTo>
                    <a:pt x="1507" y="8"/>
                    <a:pt x="1508" y="10"/>
                    <a:pt x="1508" y="12"/>
                  </a:cubicBezTo>
                  <a:cubicBezTo>
                    <a:pt x="1508" y="33"/>
                    <a:pt x="1508" y="33"/>
                    <a:pt x="1508" y="33"/>
                  </a:cubicBezTo>
                  <a:cubicBezTo>
                    <a:pt x="1508" y="35"/>
                    <a:pt x="1507" y="37"/>
                    <a:pt x="1505" y="37"/>
                  </a:cubicBezTo>
                  <a:cubicBezTo>
                    <a:pt x="1493" y="37"/>
                    <a:pt x="1493" y="37"/>
                    <a:pt x="1493" y="37"/>
                  </a:cubicBezTo>
                  <a:cubicBezTo>
                    <a:pt x="1491" y="37"/>
                    <a:pt x="1490" y="35"/>
                    <a:pt x="1490" y="33"/>
                  </a:cubicBezTo>
                  <a:lnTo>
                    <a:pt x="1490" y="12"/>
                  </a:lnTo>
                  <a:close/>
                  <a:moveTo>
                    <a:pt x="1460" y="12"/>
                  </a:moveTo>
                  <a:cubicBezTo>
                    <a:pt x="1460" y="10"/>
                    <a:pt x="1462" y="8"/>
                    <a:pt x="1463" y="8"/>
                  </a:cubicBezTo>
                  <a:cubicBezTo>
                    <a:pt x="1476" y="8"/>
                    <a:pt x="1476" y="8"/>
                    <a:pt x="1476" y="8"/>
                  </a:cubicBezTo>
                  <a:cubicBezTo>
                    <a:pt x="1477" y="8"/>
                    <a:pt x="1479" y="10"/>
                    <a:pt x="1479" y="12"/>
                  </a:cubicBezTo>
                  <a:cubicBezTo>
                    <a:pt x="1479" y="33"/>
                    <a:pt x="1479" y="33"/>
                    <a:pt x="1479" y="33"/>
                  </a:cubicBezTo>
                  <a:cubicBezTo>
                    <a:pt x="1479" y="35"/>
                    <a:pt x="1477" y="37"/>
                    <a:pt x="1476" y="37"/>
                  </a:cubicBezTo>
                  <a:cubicBezTo>
                    <a:pt x="1463" y="37"/>
                    <a:pt x="1463" y="37"/>
                    <a:pt x="1463" y="37"/>
                  </a:cubicBezTo>
                  <a:cubicBezTo>
                    <a:pt x="1462" y="37"/>
                    <a:pt x="1460" y="35"/>
                    <a:pt x="1460" y="33"/>
                  </a:cubicBezTo>
                  <a:lnTo>
                    <a:pt x="1460" y="12"/>
                  </a:lnTo>
                  <a:close/>
                  <a:moveTo>
                    <a:pt x="1431" y="12"/>
                  </a:moveTo>
                  <a:cubicBezTo>
                    <a:pt x="1431" y="10"/>
                    <a:pt x="1432" y="8"/>
                    <a:pt x="1434" y="8"/>
                  </a:cubicBezTo>
                  <a:cubicBezTo>
                    <a:pt x="1446" y="8"/>
                    <a:pt x="1446" y="8"/>
                    <a:pt x="1446" y="8"/>
                  </a:cubicBezTo>
                  <a:cubicBezTo>
                    <a:pt x="1448" y="8"/>
                    <a:pt x="1449" y="10"/>
                    <a:pt x="1449" y="12"/>
                  </a:cubicBezTo>
                  <a:cubicBezTo>
                    <a:pt x="1449" y="33"/>
                    <a:pt x="1449" y="33"/>
                    <a:pt x="1449" y="33"/>
                  </a:cubicBezTo>
                  <a:cubicBezTo>
                    <a:pt x="1449" y="35"/>
                    <a:pt x="1448" y="37"/>
                    <a:pt x="1446" y="37"/>
                  </a:cubicBezTo>
                  <a:cubicBezTo>
                    <a:pt x="1434" y="37"/>
                    <a:pt x="1434" y="37"/>
                    <a:pt x="1434" y="37"/>
                  </a:cubicBezTo>
                  <a:cubicBezTo>
                    <a:pt x="1432" y="37"/>
                    <a:pt x="1431" y="35"/>
                    <a:pt x="1431" y="33"/>
                  </a:cubicBezTo>
                  <a:lnTo>
                    <a:pt x="1431" y="12"/>
                  </a:lnTo>
                  <a:close/>
                  <a:moveTo>
                    <a:pt x="1401" y="12"/>
                  </a:moveTo>
                  <a:cubicBezTo>
                    <a:pt x="1401" y="10"/>
                    <a:pt x="1403" y="8"/>
                    <a:pt x="1405" y="8"/>
                  </a:cubicBezTo>
                  <a:cubicBezTo>
                    <a:pt x="1417" y="8"/>
                    <a:pt x="1417" y="8"/>
                    <a:pt x="1417" y="8"/>
                  </a:cubicBezTo>
                  <a:cubicBezTo>
                    <a:pt x="1418" y="8"/>
                    <a:pt x="1420" y="10"/>
                    <a:pt x="1420" y="12"/>
                  </a:cubicBezTo>
                  <a:cubicBezTo>
                    <a:pt x="1420" y="33"/>
                    <a:pt x="1420" y="33"/>
                    <a:pt x="1420" y="33"/>
                  </a:cubicBezTo>
                  <a:cubicBezTo>
                    <a:pt x="1420" y="35"/>
                    <a:pt x="1418" y="37"/>
                    <a:pt x="1417" y="37"/>
                  </a:cubicBezTo>
                  <a:cubicBezTo>
                    <a:pt x="1405" y="37"/>
                    <a:pt x="1405" y="37"/>
                    <a:pt x="1405" y="37"/>
                  </a:cubicBezTo>
                  <a:cubicBezTo>
                    <a:pt x="1403" y="37"/>
                    <a:pt x="1401" y="35"/>
                    <a:pt x="1401" y="33"/>
                  </a:cubicBezTo>
                  <a:lnTo>
                    <a:pt x="1401" y="12"/>
                  </a:lnTo>
                  <a:close/>
                  <a:moveTo>
                    <a:pt x="1372" y="12"/>
                  </a:moveTo>
                  <a:cubicBezTo>
                    <a:pt x="1372" y="10"/>
                    <a:pt x="1373" y="8"/>
                    <a:pt x="1375" y="8"/>
                  </a:cubicBezTo>
                  <a:cubicBezTo>
                    <a:pt x="1387" y="8"/>
                    <a:pt x="1387" y="8"/>
                    <a:pt x="1387" y="8"/>
                  </a:cubicBezTo>
                  <a:cubicBezTo>
                    <a:pt x="1389" y="8"/>
                    <a:pt x="1390" y="10"/>
                    <a:pt x="1390" y="12"/>
                  </a:cubicBezTo>
                  <a:cubicBezTo>
                    <a:pt x="1390" y="33"/>
                    <a:pt x="1390" y="33"/>
                    <a:pt x="1390" y="33"/>
                  </a:cubicBezTo>
                  <a:cubicBezTo>
                    <a:pt x="1390" y="35"/>
                    <a:pt x="1389" y="37"/>
                    <a:pt x="1387" y="37"/>
                  </a:cubicBezTo>
                  <a:cubicBezTo>
                    <a:pt x="1375" y="37"/>
                    <a:pt x="1375" y="37"/>
                    <a:pt x="1375" y="37"/>
                  </a:cubicBezTo>
                  <a:cubicBezTo>
                    <a:pt x="1373" y="37"/>
                    <a:pt x="1372" y="35"/>
                    <a:pt x="1372" y="33"/>
                  </a:cubicBezTo>
                  <a:lnTo>
                    <a:pt x="1372" y="12"/>
                  </a:lnTo>
                  <a:close/>
                  <a:moveTo>
                    <a:pt x="1343" y="12"/>
                  </a:moveTo>
                  <a:cubicBezTo>
                    <a:pt x="1343" y="10"/>
                    <a:pt x="1344" y="8"/>
                    <a:pt x="1346" y="8"/>
                  </a:cubicBezTo>
                  <a:cubicBezTo>
                    <a:pt x="1358" y="8"/>
                    <a:pt x="1358" y="8"/>
                    <a:pt x="1358" y="8"/>
                  </a:cubicBezTo>
                  <a:cubicBezTo>
                    <a:pt x="1359" y="8"/>
                    <a:pt x="1361" y="10"/>
                    <a:pt x="1361" y="12"/>
                  </a:cubicBezTo>
                  <a:cubicBezTo>
                    <a:pt x="1361" y="33"/>
                    <a:pt x="1361" y="33"/>
                    <a:pt x="1361" y="33"/>
                  </a:cubicBezTo>
                  <a:cubicBezTo>
                    <a:pt x="1361" y="35"/>
                    <a:pt x="1359" y="37"/>
                    <a:pt x="1358" y="37"/>
                  </a:cubicBezTo>
                  <a:cubicBezTo>
                    <a:pt x="1346" y="37"/>
                    <a:pt x="1346" y="37"/>
                    <a:pt x="1346" y="37"/>
                  </a:cubicBezTo>
                  <a:cubicBezTo>
                    <a:pt x="1344" y="37"/>
                    <a:pt x="1343" y="35"/>
                    <a:pt x="1343" y="33"/>
                  </a:cubicBezTo>
                  <a:lnTo>
                    <a:pt x="1343" y="12"/>
                  </a:lnTo>
                  <a:close/>
                  <a:moveTo>
                    <a:pt x="1284" y="12"/>
                  </a:moveTo>
                  <a:cubicBezTo>
                    <a:pt x="1284" y="10"/>
                    <a:pt x="1285" y="8"/>
                    <a:pt x="1287" y="8"/>
                  </a:cubicBezTo>
                  <a:cubicBezTo>
                    <a:pt x="1299" y="8"/>
                    <a:pt x="1299" y="8"/>
                    <a:pt x="1299" y="8"/>
                  </a:cubicBezTo>
                  <a:cubicBezTo>
                    <a:pt x="1300" y="8"/>
                    <a:pt x="1302" y="10"/>
                    <a:pt x="1302" y="12"/>
                  </a:cubicBezTo>
                  <a:cubicBezTo>
                    <a:pt x="1302" y="33"/>
                    <a:pt x="1302" y="33"/>
                    <a:pt x="1302" y="33"/>
                  </a:cubicBezTo>
                  <a:cubicBezTo>
                    <a:pt x="1302" y="35"/>
                    <a:pt x="1300" y="37"/>
                    <a:pt x="1299" y="37"/>
                  </a:cubicBezTo>
                  <a:cubicBezTo>
                    <a:pt x="1287" y="37"/>
                    <a:pt x="1287" y="37"/>
                    <a:pt x="1287" y="37"/>
                  </a:cubicBezTo>
                  <a:cubicBezTo>
                    <a:pt x="1285" y="37"/>
                    <a:pt x="1284" y="35"/>
                    <a:pt x="1284" y="33"/>
                  </a:cubicBezTo>
                  <a:lnTo>
                    <a:pt x="1284" y="12"/>
                  </a:lnTo>
                  <a:close/>
                  <a:moveTo>
                    <a:pt x="1254" y="12"/>
                  </a:moveTo>
                  <a:cubicBezTo>
                    <a:pt x="1254" y="10"/>
                    <a:pt x="1255" y="8"/>
                    <a:pt x="1257" y="8"/>
                  </a:cubicBezTo>
                  <a:cubicBezTo>
                    <a:pt x="1269" y="8"/>
                    <a:pt x="1269" y="8"/>
                    <a:pt x="1269" y="8"/>
                  </a:cubicBezTo>
                  <a:cubicBezTo>
                    <a:pt x="1271" y="8"/>
                    <a:pt x="1272" y="10"/>
                    <a:pt x="1272" y="12"/>
                  </a:cubicBezTo>
                  <a:cubicBezTo>
                    <a:pt x="1272" y="33"/>
                    <a:pt x="1272" y="33"/>
                    <a:pt x="1272" y="33"/>
                  </a:cubicBezTo>
                  <a:cubicBezTo>
                    <a:pt x="1272" y="35"/>
                    <a:pt x="1271" y="37"/>
                    <a:pt x="1269" y="37"/>
                  </a:cubicBezTo>
                  <a:cubicBezTo>
                    <a:pt x="1257" y="37"/>
                    <a:pt x="1257" y="37"/>
                    <a:pt x="1257" y="37"/>
                  </a:cubicBezTo>
                  <a:cubicBezTo>
                    <a:pt x="1255" y="37"/>
                    <a:pt x="1254" y="35"/>
                    <a:pt x="1254" y="33"/>
                  </a:cubicBezTo>
                  <a:lnTo>
                    <a:pt x="1254" y="12"/>
                  </a:lnTo>
                  <a:close/>
                  <a:moveTo>
                    <a:pt x="1225" y="12"/>
                  </a:moveTo>
                  <a:cubicBezTo>
                    <a:pt x="1225" y="10"/>
                    <a:pt x="1226" y="8"/>
                    <a:pt x="1228" y="8"/>
                  </a:cubicBezTo>
                  <a:cubicBezTo>
                    <a:pt x="1240" y="8"/>
                    <a:pt x="1240" y="8"/>
                    <a:pt x="1240" y="8"/>
                  </a:cubicBezTo>
                  <a:cubicBezTo>
                    <a:pt x="1241" y="8"/>
                    <a:pt x="1243" y="10"/>
                    <a:pt x="1243" y="12"/>
                  </a:cubicBezTo>
                  <a:cubicBezTo>
                    <a:pt x="1243" y="33"/>
                    <a:pt x="1243" y="33"/>
                    <a:pt x="1243" y="33"/>
                  </a:cubicBezTo>
                  <a:cubicBezTo>
                    <a:pt x="1243" y="35"/>
                    <a:pt x="1241" y="37"/>
                    <a:pt x="1240" y="37"/>
                  </a:cubicBezTo>
                  <a:cubicBezTo>
                    <a:pt x="1228" y="37"/>
                    <a:pt x="1228" y="37"/>
                    <a:pt x="1228" y="37"/>
                  </a:cubicBezTo>
                  <a:cubicBezTo>
                    <a:pt x="1226" y="37"/>
                    <a:pt x="1225" y="35"/>
                    <a:pt x="1225" y="33"/>
                  </a:cubicBezTo>
                  <a:lnTo>
                    <a:pt x="1225" y="12"/>
                  </a:lnTo>
                  <a:close/>
                  <a:moveTo>
                    <a:pt x="1195" y="12"/>
                  </a:moveTo>
                  <a:cubicBezTo>
                    <a:pt x="1195" y="10"/>
                    <a:pt x="1197" y="8"/>
                    <a:pt x="1198" y="8"/>
                  </a:cubicBezTo>
                  <a:cubicBezTo>
                    <a:pt x="1210" y="8"/>
                    <a:pt x="1210" y="8"/>
                    <a:pt x="1210" y="8"/>
                  </a:cubicBezTo>
                  <a:cubicBezTo>
                    <a:pt x="1212" y="8"/>
                    <a:pt x="1213" y="10"/>
                    <a:pt x="1213" y="12"/>
                  </a:cubicBezTo>
                  <a:cubicBezTo>
                    <a:pt x="1213" y="33"/>
                    <a:pt x="1213" y="33"/>
                    <a:pt x="1213" y="33"/>
                  </a:cubicBezTo>
                  <a:cubicBezTo>
                    <a:pt x="1213" y="35"/>
                    <a:pt x="1212" y="37"/>
                    <a:pt x="1210" y="37"/>
                  </a:cubicBezTo>
                  <a:cubicBezTo>
                    <a:pt x="1198" y="37"/>
                    <a:pt x="1198" y="37"/>
                    <a:pt x="1198" y="37"/>
                  </a:cubicBezTo>
                  <a:cubicBezTo>
                    <a:pt x="1197" y="37"/>
                    <a:pt x="1195" y="35"/>
                    <a:pt x="1195" y="33"/>
                  </a:cubicBezTo>
                  <a:lnTo>
                    <a:pt x="1195" y="12"/>
                  </a:lnTo>
                  <a:close/>
                  <a:moveTo>
                    <a:pt x="1166" y="12"/>
                  </a:moveTo>
                  <a:cubicBezTo>
                    <a:pt x="1166" y="10"/>
                    <a:pt x="1167" y="8"/>
                    <a:pt x="1169" y="8"/>
                  </a:cubicBezTo>
                  <a:cubicBezTo>
                    <a:pt x="1181" y="8"/>
                    <a:pt x="1181" y="8"/>
                    <a:pt x="1181" y="8"/>
                  </a:cubicBezTo>
                  <a:cubicBezTo>
                    <a:pt x="1182" y="8"/>
                    <a:pt x="1184" y="10"/>
                    <a:pt x="1184" y="12"/>
                  </a:cubicBezTo>
                  <a:cubicBezTo>
                    <a:pt x="1184" y="33"/>
                    <a:pt x="1184" y="33"/>
                    <a:pt x="1184" y="33"/>
                  </a:cubicBezTo>
                  <a:cubicBezTo>
                    <a:pt x="1184" y="35"/>
                    <a:pt x="1182" y="37"/>
                    <a:pt x="1181" y="37"/>
                  </a:cubicBezTo>
                  <a:cubicBezTo>
                    <a:pt x="1169" y="37"/>
                    <a:pt x="1169" y="37"/>
                    <a:pt x="1169" y="37"/>
                  </a:cubicBezTo>
                  <a:cubicBezTo>
                    <a:pt x="1167" y="37"/>
                    <a:pt x="1166" y="35"/>
                    <a:pt x="1166" y="33"/>
                  </a:cubicBezTo>
                  <a:lnTo>
                    <a:pt x="1166" y="12"/>
                  </a:lnTo>
                  <a:close/>
                  <a:moveTo>
                    <a:pt x="1136" y="12"/>
                  </a:moveTo>
                  <a:cubicBezTo>
                    <a:pt x="1136" y="10"/>
                    <a:pt x="1138" y="8"/>
                    <a:pt x="1139" y="8"/>
                  </a:cubicBezTo>
                  <a:cubicBezTo>
                    <a:pt x="1151" y="8"/>
                    <a:pt x="1151" y="8"/>
                    <a:pt x="1151" y="8"/>
                  </a:cubicBezTo>
                  <a:cubicBezTo>
                    <a:pt x="1153" y="8"/>
                    <a:pt x="1154" y="10"/>
                    <a:pt x="1154" y="12"/>
                  </a:cubicBezTo>
                  <a:cubicBezTo>
                    <a:pt x="1154" y="33"/>
                    <a:pt x="1154" y="33"/>
                    <a:pt x="1154" y="33"/>
                  </a:cubicBezTo>
                  <a:cubicBezTo>
                    <a:pt x="1154" y="35"/>
                    <a:pt x="1153" y="37"/>
                    <a:pt x="1151" y="37"/>
                  </a:cubicBezTo>
                  <a:cubicBezTo>
                    <a:pt x="1139" y="37"/>
                    <a:pt x="1139" y="37"/>
                    <a:pt x="1139" y="37"/>
                  </a:cubicBezTo>
                  <a:cubicBezTo>
                    <a:pt x="1138" y="37"/>
                    <a:pt x="1136" y="35"/>
                    <a:pt x="1136" y="33"/>
                  </a:cubicBezTo>
                  <a:lnTo>
                    <a:pt x="1136" y="12"/>
                  </a:lnTo>
                  <a:close/>
                  <a:moveTo>
                    <a:pt x="1107" y="12"/>
                  </a:moveTo>
                  <a:cubicBezTo>
                    <a:pt x="1107" y="10"/>
                    <a:pt x="1108" y="8"/>
                    <a:pt x="1110" y="8"/>
                  </a:cubicBezTo>
                  <a:cubicBezTo>
                    <a:pt x="1122" y="8"/>
                    <a:pt x="1122" y="8"/>
                    <a:pt x="1122" y="8"/>
                  </a:cubicBezTo>
                  <a:cubicBezTo>
                    <a:pt x="1123" y="8"/>
                    <a:pt x="1125" y="10"/>
                    <a:pt x="1125" y="12"/>
                  </a:cubicBezTo>
                  <a:cubicBezTo>
                    <a:pt x="1125" y="33"/>
                    <a:pt x="1125" y="33"/>
                    <a:pt x="1125" y="33"/>
                  </a:cubicBezTo>
                  <a:cubicBezTo>
                    <a:pt x="1125" y="35"/>
                    <a:pt x="1123" y="37"/>
                    <a:pt x="1122" y="37"/>
                  </a:cubicBezTo>
                  <a:cubicBezTo>
                    <a:pt x="1110" y="37"/>
                    <a:pt x="1110" y="37"/>
                    <a:pt x="1110" y="37"/>
                  </a:cubicBezTo>
                  <a:cubicBezTo>
                    <a:pt x="1108" y="37"/>
                    <a:pt x="1107" y="35"/>
                    <a:pt x="1107" y="33"/>
                  </a:cubicBezTo>
                  <a:lnTo>
                    <a:pt x="1107" y="12"/>
                  </a:lnTo>
                  <a:close/>
                  <a:moveTo>
                    <a:pt x="1077" y="12"/>
                  </a:moveTo>
                  <a:cubicBezTo>
                    <a:pt x="1077" y="10"/>
                    <a:pt x="1079" y="8"/>
                    <a:pt x="1080" y="8"/>
                  </a:cubicBezTo>
                  <a:cubicBezTo>
                    <a:pt x="1092" y="8"/>
                    <a:pt x="1092" y="8"/>
                    <a:pt x="1092" y="8"/>
                  </a:cubicBezTo>
                  <a:cubicBezTo>
                    <a:pt x="1094" y="8"/>
                    <a:pt x="1095" y="10"/>
                    <a:pt x="1095" y="12"/>
                  </a:cubicBezTo>
                  <a:cubicBezTo>
                    <a:pt x="1095" y="33"/>
                    <a:pt x="1095" y="33"/>
                    <a:pt x="1095" y="33"/>
                  </a:cubicBezTo>
                  <a:cubicBezTo>
                    <a:pt x="1095" y="35"/>
                    <a:pt x="1094" y="37"/>
                    <a:pt x="1092" y="37"/>
                  </a:cubicBezTo>
                  <a:cubicBezTo>
                    <a:pt x="1080" y="37"/>
                    <a:pt x="1080" y="37"/>
                    <a:pt x="1080" y="37"/>
                  </a:cubicBezTo>
                  <a:cubicBezTo>
                    <a:pt x="1079" y="37"/>
                    <a:pt x="1077" y="35"/>
                    <a:pt x="1077" y="33"/>
                  </a:cubicBezTo>
                  <a:lnTo>
                    <a:pt x="1077" y="12"/>
                  </a:lnTo>
                  <a:close/>
                  <a:moveTo>
                    <a:pt x="1048" y="12"/>
                  </a:moveTo>
                  <a:cubicBezTo>
                    <a:pt x="1048" y="10"/>
                    <a:pt x="1049" y="8"/>
                    <a:pt x="1051" y="8"/>
                  </a:cubicBezTo>
                  <a:cubicBezTo>
                    <a:pt x="1063" y="8"/>
                    <a:pt x="1063" y="8"/>
                    <a:pt x="1063" y="8"/>
                  </a:cubicBezTo>
                  <a:cubicBezTo>
                    <a:pt x="1065" y="8"/>
                    <a:pt x="1066" y="10"/>
                    <a:pt x="1066" y="12"/>
                  </a:cubicBezTo>
                  <a:cubicBezTo>
                    <a:pt x="1066" y="33"/>
                    <a:pt x="1066" y="33"/>
                    <a:pt x="1066" y="33"/>
                  </a:cubicBezTo>
                  <a:cubicBezTo>
                    <a:pt x="1066" y="35"/>
                    <a:pt x="1065" y="37"/>
                    <a:pt x="1063" y="37"/>
                  </a:cubicBezTo>
                  <a:cubicBezTo>
                    <a:pt x="1051" y="37"/>
                    <a:pt x="1051" y="37"/>
                    <a:pt x="1051" y="37"/>
                  </a:cubicBezTo>
                  <a:cubicBezTo>
                    <a:pt x="1049" y="37"/>
                    <a:pt x="1048" y="35"/>
                    <a:pt x="1048" y="33"/>
                  </a:cubicBezTo>
                  <a:lnTo>
                    <a:pt x="1048" y="12"/>
                  </a:lnTo>
                  <a:close/>
                  <a:moveTo>
                    <a:pt x="1018" y="12"/>
                  </a:moveTo>
                  <a:cubicBezTo>
                    <a:pt x="1018" y="10"/>
                    <a:pt x="1020" y="8"/>
                    <a:pt x="1021" y="8"/>
                  </a:cubicBezTo>
                  <a:cubicBezTo>
                    <a:pt x="1033" y="8"/>
                    <a:pt x="1033" y="8"/>
                    <a:pt x="1033" y="8"/>
                  </a:cubicBezTo>
                  <a:cubicBezTo>
                    <a:pt x="1035" y="8"/>
                    <a:pt x="1036" y="10"/>
                    <a:pt x="1036" y="12"/>
                  </a:cubicBezTo>
                  <a:cubicBezTo>
                    <a:pt x="1036" y="33"/>
                    <a:pt x="1036" y="33"/>
                    <a:pt x="1036" y="33"/>
                  </a:cubicBezTo>
                  <a:cubicBezTo>
                    <a:pt x="1036" y="35"/>
                    <a:pt x="1035" y="37"/>
                    <a:pt x="1033" y="37"/>
                  </a:cubicBezTo>
                  <a:cubicBezTo>
                    <a:pt x="1021" y="37"/>
                    <a:pt x="1021" y="37"/>
                    <a:pt x="1021" y="37"/>
                  </a:cubicBezTo>
                  <a:cubicBezTo>
                    <a:pt x="1020" y="37"/>
                    <a:pt x="1018" y="35"/>
                    <a:pt x="1018" y="33"/>
                  </a:cubicBezTo>
                  <a:lnTo>
                    <a:pt x="1018" y="12"/>
                  </a:lnTo>
                  <a:close/>
                  <a:moveTo>
                    <a:pt x="959" y="12"/>
                  </a:moveTo>
                  <a:cubicBezTo>
                    <a:pt x="959" y="10"/>
                    <a:pt x="961" y="8"/>
                    <a:pt x="962" y="8"/>
                  </a:cubicBezTo>
                  <a:cubicBezTo>
                    <a:pt x="974" y="8"/>
                    <a:pt x="974" y="8"/>
                    <a:pt x="974" y="8"/>
                  </a:cubicBezTo>
                  <a:cubicBezTo>
                    <a:pt x="976" y="8"/>
                    <a:pt x="977" y="10"/>
                    <a:pt x="977" y="12"/>
                  </a:cubicBezTo>
                  <a:cubicBezTo>
                    <a:pt x="977" y="33"/>
                    <a:pt x="977" y="33"/>
                    <a:pt x="977" y="33"/>
                  </a:cubicBezTo>
                  <a:cubicBezTo>
                    <a:pt x="977" y="35"/>
                    <a:pt x="976" y="37"/>
                    <a:pt x="974" y="37"/>
                  </a:cubicBezTo>
                  <a:cubicBezTo>
                    <a:pt x="962" y="37"/>
                    <a:pt x="962" y="37"/>
                    <a:pt x="962" y="37"/>
                  </a:cubicBezTo>
                  <a:cubicBezTo>
                    <a:pt x="961" y="37"/>
                    <a:pt x="959" y="35"/>
                    <a:pt x="959" y="33"/>
                  </a:cubicBezTo>
                  <a:lnTo>
                    <a:pt x="959" y="12"/>
                  </a:lnTo>
                  <a:close/>
                  <a:moveTo>
                    <a:pt x="930" y="12"/>
                  </a:moveTo>
                  <a:cubicBezTo>
                    <a:pt x="930" y="10"/>
                    <a:pt x="931" y="8"/>
                    <a:pt x="933" y="8"/>
                  </a:cubicBezTo>
                  <a:cubicBezTo>
                    <a:pt x="945" y="8"/>
                    <a:pt x="945" y="8"/>
                    <a:pt x="945" y="8"/>
                  </a:cubicBezTo>
                  <a:cubicBezTo>
                    <a:pt x="947" y="8"/>
                    <a:pt x="948" y="10"/>
                    <a:pt x="948" y="12"/>
                  </a:cubicBezTo>
                  <a:cubicBezTo>
                    <a:pt x="948" y="33"/>
                    <a:pt x="948" y="33"/>
                    <a:pt x="948" y="33"/>
                  </a:cubicBezTo>
                  <a:cubicBezTo>
                    <a:pt x="948" y="35"/>
                    <a:pt x="947" y="37"/>
                    <a:pt x="945" y="37"/>
                  </a:cubicBezTo>
                  <a:cubicBezTo>
                    <a:pt x="933" y="37"/>
                    <a:pt x="933" y="37"/>
                    <a:pt x="933" y="37"/>
                  </a:cubicBezTo>
                  <a:cubicBezTo>
                    <a:pt x="931" y="37"/>
                    <a:pt x="930" y="35"/>
                    <a:pt x="930" y="33"/>
                  </a:cubicBezTo>
                  <a:lnTo>
                    <a:pt x="930" y="12"/>
                  </a:lnTo>
                  <a:close/>
                  <a:moveTo>
                    <a:pt x="900" y="12"/>
                  </a:moveTo>
                  <a:cubicBezTo>
                    <a:pt x="900" y="10"/>
                    <a:pt x="902" y="8"/>
                    <a:pt x="903" y="8"/>
                  </a:cubicBezTo>
                  <a:cubicBezTo>
                    <a:pt x="915" y="8"/>
                    <a:pt x="915" y="8"/>
                    <a:pt x="915" y="8"/>
                  </a:cubicBezTo>
                  <a:cubicBezTo>
                    <a:pt x="917" y="8"/>
                    <a:pt x="919" y="10"/>
                    <a:pt x="919" y="12"/>
                  </a:cubicBezTo>
                  <a:cubicBezTo>
                    <a:pt x="919" y="33"/>
                    <a:pt x="919" y="33"/>
                    <a:pt x="919" y="33"/>
                  </a:cubicBezTo>
                  <a:cubicBezTo>
                    <a:pt x="919" y="35"/>
                    <a:pt x="917" y="37"/>
                    <a:pt x="915" y="37"/>
                  </a:cubicBezTo>
                  <a:cubicBezTo>
                    <a:pt x="903" y="37"/>
                    <a:pt x="903" y="37"/>
                    <a:pt x="903" y="37"/>
                  </a:cubicBezTo>
                  <a:cubicBezTo>
                    <a:pt x="902" y="37"/>
                    <a:pt x="900" y="35"/>
                    <a:pt x="900" y="33"/>
                  </a:cubicBezTo>
                  <a:lnTo>
                    <a:pt x="900" y="12"/>
                  </a:lnTo>
                  <a:close/>
                  <a:moveTo>
                    <a:pt x="871" y="12"/>
                  </a:moveTo>
                  <a:cubicBezTo>
                    <a:pt x="871" y="10"/>
                    <a:pt x="872" y="8"/>
                    <a:pt x="874" y="8"/>
                  </a:cubicBezTo>
                  <a:cubicBezTo>
                    <a:pt x="886" y="8"/>
                    <a:pt x="886" y="8"/>
                    <a:pt x="886" y="8"/>
                  </a:cubicBezTo>
                  <a:cubicBezTo>
                    <a:pt x="888" y="8"/>
                    <a:pt x="889" y="10"/>
                    <a:pt x="889" y="12"/>
                  </a:cubicBezTo>
                  <a:cubicBezTo>
                    <a:pt x="889" y="33"/>
                    <a:pt x="889" y="33"/>
                    <a:pt x="889" y="33"/>
                  </a:cubicBezTo>
                  <a:cubicBezTo>
                    <a:pt x="889" y="35"/>
                    <a:pt x="888" y="37"/>
                    <a:pt x="886" y="37"/>
                  </a:cubicBezTo>
                  <a:cubicBezTo>
                    <a:pt x="874" y="37"/>
                    <a:pt x="874" y="37"/>
                    <a:pt x="874" y="37"/>
                  </a:cubicBezTo>
                  <a:cubicBezTo>
                    <a:pt x="872" y="37"/>
                    <a:pt x="871" y="35"/>
                    <a:pt x="871" y="33"/>
                  </a:cubicBezTo>
                  <a:lnTo>
                    <a:pt x="871" y="12"/>
                  </a:lnTo>
                  <a:close/>
                  <a:moveTo>
                    <a:pt x="841" y="12"/>
                  </a:moveTo>
                  <a:cubicBezTo>
                    <a:pt x="841" y="10"/>
                    <a:pt x="843" y="8"/>
                    <a:pt x="844" y="8"/>
                  </a:cubicBezTo>
                  <a:cubicBezTo>
                    <a:pt x="857" y="8"/>
                    <a:pt x="857" y="8"/>
                    <a:pt x="857" y="8"/>
                  </a:cubicBezTo>
                  <a:cubicBezTo>
                    <a:pt x="858" y="8"/>
                    <a:pt x="860" y="10"/>
                    <a:pt x="860" y="12"/>
                  </a:cubicBezTo>
                  <a:cubicBezTo>
                    <a:pt x="860" y="33"/>
                    <a:pt x="860" y="33"/>
                    <a:pt x="860" y="33"/>
                  </a:cubicBezTo>
                  <a:cubicBezTo>
                    <a:pt x="860" y="35"/>
                    <a:pt x="858" y="37"/>
                    <a:pt x="857" y="37"/>
                  </a:cubicBezTo>
                  <a:cubicBezTo>
                    <a:pt x="844" y="37"/>
                    <a:pt x="844" y="37"/>
                    <a:pt x="844" y="37"/>
                  </a:cubicBezTo>
                  <a:cubicBezTo>
                    <a:pt x="843" y="37"/>
                    <a:pt x="841" y="35"/>
                    <a:pt x="841" y="33"/>
                  </a:cubicBezTo>
                  <a:lnTo>
                    <a:pt x="841" y="12"/>
                  </a:lnTo>
                  <a:close/>
                  <a:moveTo>
                    <a:pt x="812" y="12"/>
                  </a:moveTo>
                  <a:cubicBezTo>
                    <a:pt x="812" y="10"/>
                    <a:pt x="813" y="8"/>
                    <a:pt x="815" y="8"/>
                  </a:cubicBezTo>
                  <a:cubicBezTo>
                    <a:pt x="827" y="8"/>
                    <a:pt x="827" y="8"/>
                    <a:pt x="827" y="8"/>
                  </a:cubicBezTo>
                  <a:cubicBezTo>
                    <a:pt x="829" y="8"/>
                    <a:pt x="830" y="10"/>
                    <a:pt x="830" y="12"/>
                  </a:cubicBezTo>
                  <a:cubicBezTo>
                    <a:pt x="830" y="33"/>
                    <a:pt x="830" y="33"/>
                    <a:pt x="830" y="33"/>
                  </a:cubicBezTo>
                  <a:cubicBezTo>
                    <a:pt x="830" y="35"/>
                    <a:pt x="829" y="37"/>
                    <a:pt x="827" y="37"/>
                  </a:cubicBezTo>
                  <a:cubicBezTo>
                    <a:pt x="815" y="37"/>
                    <a:pt x="815" y="37"/>
                    <a:pt x="815" y="37"/>
                  </a:cubicBezTo>
                  <a:cubicBezTo>
                    <a:pt x="813" y="37"/>
                    <a:pt x="812" y="35"/>
                    <a:pt x="812" y="33"/>
                  </a:cubicBezTo>
                  <a:lnTo>
                    <a:pt x="812" y="12"/>
                  </a:lnTo>
                  <a:close/>
                  <a:moveTo>
                    <a:pt x="782" y="12"/>
                  </a:moveTo>
                  <a:cubicBezTo>
                    <a:pt x="782" y="10"/>
                    <a:pt x="784" y="8"/>
                    <a:pt x="786" y="8"/>
                  </a:cubicBezTo>
                  <a:cubicBezTo>
                    <a:pt x="798" y="8"/>
                    <a:pt x="798" y="8"/>
                    <a:pt x="798" y="8"/>
                  </a:cubicBezTo>
                  <a:cubicBezTo>
                    <a:pt x="799" y="8"/>
                    <a:pt x="801" y="10"/>
                    <a:pt x="801" y="12"/>
                  </a:cubicBezTo>
                  <a:cubicBezTo>
                    <a:pt x="801" y="33"/>
                    <a:pt x="801" y="33"/>
                    <a:pt x="801" y="33"/>
                  </a:cubicBezTo>
                  <a:cubicBezTo>
                    <a:pt x="801" y="35"/>
                    <a:pt x="799" y="37"/>
                    <a:pt x="798" y="37"/>
                  </a:cubicBezTo>
                  <a:cubicBezTo>
                    <a:pt x="786" y="37"/>
                    <a:pt x="786" y="37"/>
                    <a:pt x="786" y="37"/>
                  </a:cubicBezTo>
                  <a:cubicBezTo>
                    <a:pt x="784" y="37"/>
                    <a:pt x="782" y="35"/>
                    <a:pt x="782" y="33"/>
                  </a:cubicBezTo>
                  <a:lnTo>
                    <a:pt x="782" y="12"/>
                  </a:lnTo>
                  <a:close/>
                  <a:moveTo>
                    <a:pt x="753" y="12"/>
                  </a:moveTo>
                  <a:cubicBezTo>
                    <a:pt x="753" y="10"/>
                    <a:pt x="754" y="8"/>
                    <a:pt x="756" y="8"/>
                  </a:cubicBezTo>
                  <a:cubicBezTo>
                    <a:pt x="768" y="8"/>
                    <a:pt x="768" y="8"/>
                    <a:pt x="768" y="8"/>
                  </a:cubicBezTo>
                  <a:cubicBezTo>
                    <a:pt x="770" y="8"/>
                    <a:pt x="771" y="10"/>
                    <a:pt x="771" y="12"/>
                  </a:cubicBezTo>
                  <a:cubicBezTo>
                    <a:pt x="771" y="33"/>
                    <a:pt x="771" y="33"/>
                    <a:pt x="771" y="33"/>
                  </a:cubicBezTo>
                  <a:cubicBezTo>
                    <a:pt x="771" y="35"/>
                    <a:pt x="770" y="37"/>
                    <a:pt x="768" y="37"/>
                  </a:cubicBezTo>
                  <a:cubicBezTo>
                    <a:pt x="756" y="37"/>
                    <a:pt x="756" y="37"/>
                    <a:pt x="756" y="37"/>
                  </a:cubicBezTo>
                  <a:cubicBezTo>
                    <a:pt x="754" y="37"/>
                    <a:pt x="753" y="35"/>
                    <a:pt x="753" y="33"/>
                  </a:cubicBezTo>
                  <a:lnTo>
                    <a:pt x="753" y="12"/>
                  </a:lnTo>
                  <a:close/>
                  <a:moveTo>
                    <a:pt x="724" y="12"/>
                  </a:moveTo>
                  <a:cubicBezTo>
                    <a:pt x="724" y="10"/>
                    <a:pt x="725" y="8"/>
                    <a:pt x="727" y="8"/>
                  </a:cubicBezTo>
                  <a:cubicBezTo>
                    <a:pt x="739" y="8"/>
                    <a:pt x="739" y="8"/>
                    <a:pt x="739" y="8"/>
                  </a:cubicBezTo>
                  <a:cubicBezTo>
                    <a:pt x="740" y="8"/>
                    <a:pt x="742" y="10"/>
                    <a:pt x="742" y="12"/>
                  </a:cubicBezTo>
                  <a:cubicBezTo>
                    <a:pt x="742" y="33"/>
                    <a:pt x="742" y="33"/>
                    <a:pt x="742" y="33"/>
                  </a:cubicBezTo>
                  <a:cubicBezTo>
                    <a:pt x="742" y="35"/>
                    <a:pt x="740" y="37"/>
                    <a:pt x="739" y="37"/>
                  </a:cubicBezTo>
                  <a:cubicBezTo>
                    <a:pt x="727" y="37"/>
                    <a:pt x="727" y="37"/>
                    <a:pt x="727" y="37"/>
                  </a:cubicBezTo>
                  <a:cubicBezTo>
                    <a:pt x="725" y="37"/>
                    <a:pt x="724" y="35"/>
                    <a:pt x="724" y="33"/>
                  </a:cubicBezTo>
                  <a:lnTo>
                    <a:pt x="724" y="12"/>
                  </a:lnTo>
                  <a:close/>
                  <a:moveTo>
                    <a:pt x="694" y="12"/>
                  </a:moveTo>
                  <a:cubicBezTo>
                    <a:pt x="694" y="10"/>
                    <a:pt x="695" y="8"/>
                    <a:pt x="697" y="8"/>
                  </a:cubicBezTo>
                  <a:cubicBezTo>
                    <a:pt x="709" y="8"/>
                    <a:pt x="709" y="8"/>
                    <a:pt x="709" y="8"/>
                  </a:cubicBezTo>
                  <a:cubicBezTo>
                    <a:pt x="711" y="8"/>
                    <a:pt x="712" y="10"/>
                    <a:pt x="712" y="12"/>
                  </a:cubicBezTo>
                  <a:cubicBezTo>
                    <a:pt x="712" y="33"/>
                    <a:pt x="712" y="33"/>
                    <a:pt x="712" y="33"/>
                  </a:cubicBezTo>
                  <a:cubicBezTo>
                    <a:pt x="712" y="35"/>
                    <a:pt x="711" y="37"/>
                    <a:pt x="709" y="37"/>
                  </a:cubicBezTo>
                  <a:cubicBezTo>
                    <a:pt x="697" y="37"/>
                    <a:pt x="697" y="37"/>
                    <a:pt x="697" y="37"/>
                  </a:cubicBezTo>
                  <a:cubicBezTo>
                    <a:pt x="695" y="37"/>
                    <a:pt x="694" y="35"/>
                    <a:pt x="694" y="33"/>
                  </a:cubicBezTo>
                  <a:lnTo>
                    <a:pt x="694" y="12"/>
                  </a:lnTo>
                  <a:close/>
                  <a:moveTo>
                    <a:pt x="635" y="12"/>
                  </a:moveTo>
                  <a:cubicBezTo>
                    <a:pt x="635" y="10"/>
                    <a:pt x="636" y="8"/>
                    <a:pt x="638" y="8"/>
                  </a:cubicBezTo>
                  <a:cubicBezTo>
                    <a:pt x="650" y="8"/>
                    <a:pt x="650" y="8"/>
                    <a:pt x="650" y="8"/>
                  </a:cubicBezTo>
                  <a:cubicBezTo>
                    <a:pt x="652" y="8"/>
                    <a:pt x="653" y="10"/>
                    <a:pt x="653" y="12"/>
                  </a:cubicBezTo>
                  <a:cubicBezTo>
                    <a:pt x="653" y="33"/>
                    <a:pt x="653" y="33"/>
                    <a:pt x="653" y="33"/>
                  </a:cubicBezTo>
                  <a:cubicBezTo>
                    <a:pt x="653" y="35"/>
                    <a:pt x="652" y="37"/>
                    <a:pt x="650" y="37"/>
                  </a:cubicBezTo>
                  <a:cubicBezTo>
                    <a:pt x="638" y="37"/>
                    <a:pt x="638" y="37"/>
                    <a:pt x="638" y="37"/>
                  </a:cubicBezTo>
                  <a:cubicBezTo>
                    <a:pt x="636" y="37"/>
                    <a:pt x="635" y="35"/>
                    <a:pt x="635" y="33"/>
                  </a:cubicBezTo>
                  <a:lnTo>
                    <a:pt x="635" y="12"/>
                  </a:lnTo>
                  <a:close/>
                  <a:moveTo>
                    <a:pt x="606" y="12"/>
                  </a:moveTo>
                  <a:cubicBezTo>
                    <a:pt x="606" y="10"/>
                    <a:pt x="607" y="8"/>
                    <a:pt x="609" y="8"/>
                  </a:cubicBezTo>
                  <a:cubicBezTo>
                    <a:pt x="621" y="8"/>
                    <a:pt x="621" y="8"/>
                    <a:pt x="621" y="8"/>
                  </a:cubicBezTo>
                  <a:cubicBezTo>
                    <a:pt x="622" y="8"/>
                    <a:pt x="624" y="10"/>
                    <a:pt x="624" y="12"/>
                  </a:cubicBezTo>
                  <a:cubicBezTo>
                    <a:pt x="624" y="33"/>
                    <a:pt x="624" y="33"/>
                    <a:pt x="624" y="33"/>
                  </a:cubicBezTo>
                  <a:cubicBezTo>
                    <a:pt x="624" y="35"/>
                    <a:pt x="622" y="37"/>
                    <a:pt x="621" y="37"/>
                  </a:cubicBezTo>
                  <a:cubicBezTo>
                    <a:pt x="609" y="37"/>
                    <a:pt x="609" y="37"/>
                    <a:pt x="609" y="37"/>
                  </a:cubicBezTo>
                  <a:cubicBezTo>
                    <a:pt x="607" y="37"/>
                    <a:pt x="606" y="35"/>
                    <a:pt x="606" y="33"/>
                  </a:cubicBezTo>
                  <a:lnTo>
                    <a:pt x="606" y="12"/>
                  </a:lnTo>
                  <a:close/>
                  <a:moveTo>
                    <a:pt x="576" y="12"/>
                  </a:moveTo>
                  <a:cubicBezTo>
                    <a:pt x="576" y="10"/>
                    <a:pt x="578" y="8"/>
                    <a:pt x="579" y="8"/>
                  </a:cubicBezTo>
                  <a:cubicBezTo>
                    <a:pt x="591" y="8"/>
                    <a:pt x="591" y="8"/>
                    <a:pt x="591" y="8"/>
                  </a:cubicBezTo>
                  <a:cubicBezTo>
                    <a:pt x="593" y="8"/>
                    <a:pt x="594" y="10"/>
                    <a:pt x="594" y="12"/>
                  </a:cubicBezTo>
                  <a:cubicBezTo>
                    <a:pt x="594" y="33"/>
                    <a:pt x="594" y="33"/>
                    <a:pt x="594" y="33"/>
                  </a:cubicBezTo>
                  <a:cubicBezTo>
                    <a:pt x="594" y="35"/>
                    <a:pt x="593" y="37"/>
                    <a:pt x="591" y="37"/>
                  </a:cubicBezTo>
                  <a:cubicBezTo>
                    <a:pt x="579" y="37"/>
                    <a:pt x="579" y="37"/>
                    <a:pt x="579" y="37"/>
                  </a:cubicBezTo>
                  <a:cubicBezTo>
                    <a:pt x="578" y="37"/>
                    <a:pt x="576" y="35"/>
                    <a:pt x="576" y="33"/>
                  </a:cubicBezTo>
                  <a:lnTo>
                    <a:pt x="576" y="12"/>
                  </a:lnTo>
                  <a:close/>
                  <a:moveTo>
                    <a:pt x="547" y="12"/>
                  </a:moveTo>
                  <a:cubicBezTo>
                    <a:pt x="547" y="10"/>
                    <a:pt x="548" y="8"/>
                    <a:pt x="550" y="8"/>
                  </a:cubicBezTo>
                  <a:cubicBezTo>
                    <a:pt x="562" y="8"/>
                    <a:pt x="562" y="8"/>
                    <a:pt x="562" y="8"/>
                  </a:cubicBezTo>
                  <a:cubicBezTo>
                    <a:pt x="563" y="8"/>
                    <a:pt x="565" y="10"/>
                    <a:pt x="565" y="12"/>
                  </a:cubicBezTo>
                  <a:cubicBezTo>
                    <a:pt x="565" y="33"/>
                    <a:pt x="565" y="33"/>
                    <a:pt x="565" y="33"/>
                  </a:cubicBezTo>
                  <a:cubicBezTo>
                    <a:pt x="565" y="35"/>
                    <a:pt x="563" y="37"/>
                    <a:pt x="562" y="37"/>
                  </a:cubicBezTo>
                  <a:cubicBezTo>
                    <a:pt x="550" y="37"/>
                    <a:pt x="550" y="37"/>
                    <a:pt x="550" y="37"/>
                  </a:cubicBezTo>
                  <a:cubicBezTo>
                    <a:pt x="548" y="37"/>
                    <a:pt x="547" y="35"/>
                    <a:pt x="547" y="33"/>
                  </a:cubicBezTo>
                  <a:lnTo>
                    <a:pt x="547" y="12"/>
                  </a:lnTo>
                  <a:close/>
                  <a:moveTo>
                    <a:pt x="517" y="12"/>
                  </a:moveTo>
                  <a:cubicBezTo>
                    <a:pt x="517" y="10"/>
                    <a:pt x="519" y="8"/>
                    <a:pt x="520" y="8"/>
                  </a:cubicBezTo>
                  <a:cubicBezTo>
                    <a:pt x="532" y="8"/>
                    <a:pt x="532" y="8"/>
                    <a:pt x="532" y="8"/>
                  </a:cubicBezTo>
                  <a:cubicBezTo>
                    <a:pt x="534" y="8"/>
                    <a:pt x="535" y="10"/>
                    <a:pt x="535" y="12"/>
                  </a:cubicBezTo>
                  <a:cubicBezTo>
                    <a:pt x="535" y="33"/>
                    <a:pt x="535" y="33"/>
                    <a:pt x="535" y="33"/>
                  </a:cubicBezTo>
                  <a:cubicBezTo>
                    <a:pt x="535" y="35"/>
                    <a:pt x="534" y="37"/>
                    <a:pt x="532" y="37"/>
                  </a:cubicBezTo>
                  <a:cubicBezTo>
                    <a:pt x="520" y="37"/>
                    <a:pt x="520" y="37"/>
                    <a:pt x="520" y="37"/>
                  </a:cubicBezTo>
                  <a:cubicBezTo>
                    <a:pt x="519" y="37"/>
                    <a:pt x="517" y="35"/>
                    <a:pt x="517" y="33"/>
                  </a:cubicBezTo>
                  <a:lnTo>
                    <a:pt x="517" y="12"/>
                  </a:lnTo>
                  <a:close/>
                  <a:moveTo>
                    <a:pt x="488" y="12"/>
                  </a:moveTo>
                  <a:cubicBezTo>
                    <a:pt x="488" y="10"/>
                    <a:pt x="489" y="8"/>
                    <a:pt x="491" y="8"/>
                  </a:cubicBezTo>
                  <a:cubicBezTo>
                    <a:pt x="503" y="8"/>
                    <a:pt x="503" y="8"/>
                    <a:pt x="503" y="8"/>
                  </a:cubicBezTo>
                  <a:cubicBezTo>
                    <a:pt x="504" y="8"/>
                    <a:pt x="506" y="10"/>
                    <a:pt x="506" y="12"/>
                  </a:cubicBezTo>
                  <a:cubicBezTo>
                    <a:pt x="506" y="33"/>
                    <a:pt x="506" y="33"/>
                    <a:pt x="506" y="33"/>
                  </a:cubicBezTo>
                  <a:cubicBezTo>
                    <a:pt x="506" y="35"/>
                    <a:pt x="504" y="37"/>
                    <a:pt x="503" y="37"/>
                  </a:cubicBezTo>
                  <a:cubicBezTo>
                    <a:pt x="491" y="37"/>
                    <a:pt x="491" y="37"/>
                    <a:pt x="491" y="37"/>
                  </a:cubicBezTo>
                  <a:cubicBezTo>
                    <a:pt x="489" y="37"/>
                    <a:pt x="488" y="35"/>
                    <a:pt x="488" y="33"/>
                  </a:cubicBezTo>
                  <a:lnTo>
                    <a:pt x="488" y="12"/>
                  </a:lnTo>
                  <a:close/>
                  <a:moveTo>
                    <a:pt x="458" y="12"/>
                  </a:moveTo>
                  <a:cubicBezTo>
                    <a:pt x="458" y="10"/>
                    <a:pt x="460" y="8"/>
                    <a:pt x="461" y="8"/>
                  </a:cubicBezTo>
                  <a:cubicBezTo>
                    <a:pt x="473" y="8"/>
                    <a:pt x="473" y="8"/>
                    <a:pt x="473" y="8"/>
                  </a:cubicBezTo>
                  <a:cubicBezTo>
                    <a:pt x="475" y="8"/>
                    <a:pt x="476" y="10"/>
                    <a:pt x="476" y="12"/>
                  </a:cubicBezTo>
                  <a:cubicBezTo>
                    <a:pt x="476" y="33"/>
                    <a:pt x="476" y="33"/>
                    <a:pt x="476" y="33"/>
                  </a:cubicBezTo>
                  <a:cubicBezTo>
                    <a:pt x="476" y="35"/>
                    <a:pt x="475" y="37"/>
                    <a:pt x="473" y="37"/>
                  </a:cubicBezTo>
                  <a:cubicBezTo>
                    <a:pt x="461" y="37"/>
                    <a:pt x="461" y="37"/>
                    <a:pt x="461" y="37"/>
                  </a:cubicBezTo>
                  <a:cubicBezTo>
                    <a:pt x="460" y="37"/>
                    <a:pt x="458" y="35"/>
                    <a:pt x="458" y="33"/>
                  </a:cubicBezTo>
                  <a:lnTo>
                    <a:pt x="458" y="12"/>
                  </a:lnTo>
                  <a:close/>
                  <a:moveTo>
                    <a:pt x="429" y="12"/>
                  </a:moveTo>
                  <a:cubicBezTo>
                    <a:pt x="429" y="10"/>
                    <a:pt x="430" y="8"/>
                    <a:pt x="432" y="8"/>
                  </a:cubicBezTo>
                  <a:cubicBezTo>
                    <a:pt x="444" y="8"/>
                    <a:pt x="444" y="8"/>
                    <a:pt x="444" y="8"/>
                  </a:cubicBezTo>
                  <a:cubicBezTo>
                    <a:pt x="446" y="8"/>
                    <a:pt x="447" y="10"/>
                    <a:pt x="447" y="12"/>
                  </a:cubicBezTo>
                  <a:cubicBezTo>
                    <a:pt x="447" y="33"/>
                    <a:pt x="447" y="33"/>
                    <a:pt x="447" y="33"/>
                  </a:cubicBezTo>
                  <a:cubicBezTo>
                    <a:pt x="447" y="35"/>
                    <a:pt x="446" y="37"/>
                    <a:pt x="444" y="37"/>
                  </a:cubicBezTo>
                  <a:cubicBezTo>
                    <a:pt x="432" y="37"/>
                    <a:pt x="432" y="37"/>
                    <a:pt x="432" y="37"/>
                  </a:cubicBezTo>
                  <a:cubicBezTo>
                    <a:pt x="430" y="37"/>
                    <a:pt x="429" y="35"/>
                    <a:pt x="429" y="33"/>
                  </a:cubicBezTo>
                  <a:lnTo>
                    <a:pt x="429" y="12"/>
                  </a:lnTo>
                  <a:close/>
                  <a:moveTo>
                    <a:pt x="399" y="12"/>
                  </a:moveTo>
                  <a:cubicBezTo>
                    <a:pt x="399" y="10"/>
                    <a:pt x="401" y="8"/>
                    <a:pt x="402" y="8"/>
                  </a:cubicBezTo>
                  <a:cubicBezTo>
                    <a:pt x="414" y="8"/>
                    <a:pt x="414" y="8"/>
                    <a:pt x="414" y="8"/>
                  </a:cubicBezTo>
                  <a:cubicBezTo>
                    <a:pt x="416" y="8"/>
                    <a:pt x="417" y="10"/>
                    <a:pt x="417" y="12"/>
                  </a:cubicBezTo>
                  <a:cubicBezTo>
                    <a:pt x="417" y="33"/>
                    <a:pt x="417" y="33"/>
                    <a:pt x="417" y="33"/>
                  </a:cubicBezTo>
                  <a:cubicBezTo>
                    <a:pt x="417" y="35"/>
                    <a:pt x="416" y="37"/>
                    <a:pt x="414" y="37"/>
                  </a:cubicBezTo>
                  <a:cubicBezTo>
                    <a:pt x="402" y="37"/>
                    <a:pt x="402" y="37"/>
                    <a:pt x="402" y="37"/>
                  </a:cubicBezTo>
                  <a:cubicBezTo>
                    <a:pt x="401" y="37"/>
                    <a:pt x="399" y="35"/>
                    <a:pt x="399" y="33"/>
                  </a:cubicBezTo>
                  <a:lnTo>
                    <a:pt x="399" y="12"/>
                  </a:lnTo>
                  <a:close/>
                  <a:moveTo>
                    <a:pt x="370" y="12"/>
                  </a:moveTo>
                  <a:cubicBezTo>
                    <a:pt x="370" y="10"/>
                    <a:pt x="371" y="8"/>
                    <a:pt x="373" y="8"/>
                  </a:cubicBezTo>
                  <a:cubicBezTo>
                    <a:pt x="385" y="8"/>
                    <a:pt x="385" y="8"/>
                    <a:pt x="385" y="8"/>
                  </a:cubicBezTo>
                  <a:cubicBezTo>
                    <a:pt x="387" y="8"/>
                    <a:pt x="388" y="10"/>
                    <a:pt x="388" y="12"/>
                  </a:cubicBezTo>
                  <a:cubicBezTo>
                    <a:pt x="388" y="33"/>
                    <a:pt x="388" y="33"/>
                    <a:pt x="388" y="33"/>
                  </a:cubicBezTo>
                  <a:cubicBezTo>
                    <a:pt x="388" y="35"/>
                    <a:pt x="387" y="37"/>
                    <a:pt x="385" y="37"/>
                  </a:cubicBezTo>
                  <a:cubicBezTo>
                    <a:pt x="373" y="37"/>
                    <a:pt x="373" y="37"/>
                    <a:pt x="373" y="37"/>
                  </a:cubicBezTo>
                  <a:cubicBezTo>
                    <a:pt x="371" y="37"/>
                    <a:pt x="370" y="35"/>
                    <a:pt x="370" y="33"/>
                  </a:cubicBezTo>
                  <a:lnTo>
                    <a:pt x="370" y="12"/>
                  </a:lnTo>
                  <a:close/>
                  <a:moveTo>
                    <a:pt x="281" y="12"/>
                  </a:moveTo>
                  <a:cubicBezTo>
                    <a:pt x="281" y="10"/>
                    <a:pt x="283" y="8"/>
                    <a:pt x="284" y="8"/>
                  </a:cubicBezTo>
                  <a:cubicBezTo>
                    <a:pt x="296" y="8"/>
                    <a:pt x="296" y="8"/>
                    <a:pt x="296" y="8"/>
                  </a:cubicBezTo>
                  <a:cubicBezTo>
                    <a:pt x="298" y="8"/>
                    <a:pt x="300" y="10"/>
                    <a:pt x="300" y="12"/>
                  </a:cubicBezTo>
                  <a:cubicBezTo>
                    <a:pt x="300" y="33"/>
                    <a:pt x="300" y="33"/>
                    <a:pt x="300" y="33"/>
                  </a:cubicBezTo>
                  <a:cubicBezTo>
                    <a:pt x="300" y="35"/>
                    <a:pt x="298" y="37"/>
                    <a:pt x="296" y="37"/>
                  </a:cubicBezTo>
                  <a:cubicBezTo>
                    <a:pt x="284" y="37"/>
                    <a:pt x="284" y="37"/>
                    <a:pt x="284" y="37"/>
                  </a:cubicBezTo>
                  <a:cubicBezTo>
                    <a:pt x="283" y="37"/>
                    <a:pt x="281" y="35"/>
                    <a:pt x="281" y="33"/>
                  </a:cubicBezTo>
                  <a:lnTo>
                    <a:pt x="281" y="12"/>
                  </a:lnTo>
                  <a:close/>
                  <a:moveTo>
                    <a:pt x="252" y="12"/>
                  </a:moveTo>
                  <a:cubicBezTo>
                    <a:pt x="252" y="10"/>
                    <a:pt x="253" y="8"/>
                    <a:pt x="255" y="8"/>
                  </a:cubicBezTo>
                  <a:cubicBezTo>
                    <a:pt x="267" y="8"/>
                    <a:pt x="267" y="8"/>
                    <a:pt x="267" y="8"/>
                  </a:cubicBezTo>
                  <a:cubicBezTo>
                    <a:pt x="269" y="8"/>
                    <a:pt x="270" y="10"/>
                    <a:pt x="270" y="12"/>
                  </a:cubicBezTo>
                  <a:cubicBezTo>
                    <a:pt x="270" y="33"/>
                    <a:pt x="270" y="33"/>
                    <a:pt x="270" y="33"/>
                  </a:cubicBezTo>
                  <a:cubicBezTo>
                    <a:pt x="270" y="35"/>
                    <a:pt x="269" y="37"/>
                    <a:pt x="267" y="37"/>
                  </a:cubicBezTo>
                  <a:cubicBezTo>
                    <a:pt x="255" y="37"/>
                    <a:pt x="255" y="37"/>
                    <a:pt x="255" y="37"/>
                  </a:cubicBezTo>
                  <a:cubicBezTo>
                    <a:pt x="253" y="37"/>
                    <a:pt x="252" y="35"/>
                    <a:pt x="252" y="33"/>
                  </a:cubicBezTo>
                  <a:lnTo>
                    <a:pt x="252" y="12"/>
                  </a:lnTo>
                  <a:close/>
                  <a:moveTo>
                    <a:pt x="222" y="12"/>
                  </a:moveTo>
                  <a:cubicBezTo>
                    <a:pt x="222" y="10"/>
                    <a:pt x="224" y="8"/>
                    <a:pt x="225" y="8"/>
                  </a:cubicBezTo>
                  <a:cubicBezTo>
                    <a:pt x="238" y="8"/>
                    <a:pt x="238" y="8"/>
                    <a:pt x="238" y="8"/>
                  </a:cubicBezTo>
                  <a:cubicBezTo>
                    <a:pt x="239" y="8"/>
                    <a:pt x="241" y="10"/>
                    <a:pt x="241" y="12"/>
                  </a:cubicBezTo>
                  <a:cubicBezTo>
                    <a:pt x="241" y="33"/>
                    <a:pt x="241" y="33"/>
                    <a:pt x="241" y="33"/>
                  </a:cubicBezTo>
                  <a:cubicBezTo>
                    <a:pt x="241" y="35"/>
                    <a:pt x="239" y="37"/>
                    <a:pt x="238" y="37"/>
                  </a:cubicBezTo>
                  <a:cubicBezTo>
                    <a:pt x="225" y="37"/>
                    <a:pt x="225" y="37"/>
                    <a:pt x="225" y="37"/>
                  </a:cubicBezTo>
                  <a:cubicBezTo>
                    <a:pt x="224" y="37"/>
                    <a:pt x="222" y="35"/>
                    <a:pt x="222" y="33"/>
                  </a:cubicBezTo>
                  <a:lnTo>
                    <a:pt x="222" y="12"/>
                  </a:lnTo>
                  <a:close/>
                  <a:moveTo>
                    <a:pt x="193" y="12"/>
                  </a:moveTo>
                  <a:cubicBezTo>
                    <a:pt x="193" y="10"/>
                    <a:pt x="194" y="8"/>
                    <a:pt x="196" y="8"/>
                  </a:cubicBezTo>
                  <a:cubicBezTo>
                    <a:pt x="208" y="8"/>
                    <a:pt x="208" y="8"/>
                    <a:pt x="208" y="8"/>
                  </a:cubicBezTo>
                  <a:cubicBezTo>
                    <a:pt x="210" y="8"/>
                    <a:pt x="211" y="10"/>
                    <a:pt x="211" y="12"/>
                  </a:cubicBezTo>
                  <a:cubicBezTo>
                    <a:pt x="211" y="33"/>
                    <a:pt x="211" y="33"/>
                    <a:pt x="211" y="33"/>
                  </a:cubicBezTo>
                  <a:cubicBezTo>
                    <a:pt x="211" y="35"/>
                    <a:pt x="210" y="37"/>
                    <a:pt x="208" y="37"/>
                  </a:cubicBezTo>
                  <a:cubicBezTo>
                    <a:pt x="196" y="37"/>
                    <a:pt x="196" y="37"/>
                    <a:pt x="196" y="37"/>
                  </a:cubicBezTo>
                  <a:cubicBezTo>
                    <a:pt x="194" y="37"/>
                    <a:pt x="193" y="35"/>
                    <a:pt x="193" y="33"/>
                  </a:cubicBezTo>
                  <a:lnTo>
                    <a:pt x="193" y="12"/>
                  </a:lnTo>
                  <a:close/>
                  <a:moveTo>
                    <a:pt x="163" y="12"/>
                  </a:moveTo>
                  <a:cubicBezTo>
                    <a:pt x="163" y="10"/>
                    <a:pt x="165" y="8"/>
                    <a:pt x="167" y="8"/>
                  </a:cubicBezTo>
                  <a:cubicBezTo>
                    <a:pt x="179" y="8"/>
                    <a:pt x="179" y="8"/>
                    <a:pt x="179" y="8"/>
                  </a:cubicBezTo>
                  <a:cubicBezTo>
                    <a:pt x="180" y="8"/>
                    <a:pt x="182" y="10"/>
                    <a:pt x="182" y="12"/>
                  </a:cubicBezTo>
                  <a:cubicBezTo>
                    <a:pt x="182" y="33"/>
                    <a:pt x="182" y="33"/>
                    <a:pt x="182" y="33"/>
                  </a:cubicBezTo>
                  <a:cubicBezTo>
                    <a:pt x="182" y="35"/>
                    <a:pt x="180" y="37"/>
                    <a:pt x="179" y="37"/>
                  </a:cubicBezTo>
                  <a:cubicBezTo>
                    <a:pt x="167" y="37"/>
                    <a:pt x="167" y="37"/>
                    <a:pt x="167" y="37"/>
                  </a:cubicBezTo>
                  <a:cubicBezTo>
                    <a:pt x="165" y="37"/>
                    <a:pt x="163" y="35"/>
                    <a:pt x="163" y="33"/>
                  </a:cubicBezTo>
                  <a:lnTo>
                    <a:pt x="163" y="12"/>
                  </a:lnTo>
                  <a:close/>
                  <a:moveTo>
                    <a:pt x="134" y="12"/>
                  </a:moveTo>
                  <a:cubicBezTo>
                    <a:pt x="134" y="10"/>
                    <a:pt x="135" y="8"/>
                    <a:pt x="137" y="8"/>
                  </a:cubicBezTo>
                  <a:cubicBezTo>
                    <a:pt x="149" y="8"/>
                    <a:pt x="149" y="8"/>
                    <a:pt x="149" y="8"/>
                  </a:cubicBezTo>
                  <a:cubicBezTo>
                    <a:pt x="151" y="8"/>
                    <a:pt x="152" y="10"/>
                    <a:pt x="152" y="12"/>
                  </a:cubicBezTo>
                  <a:cubicBezTo>
                    <a:pt x="152" y="33"/>
                    <a:pt x="152" y="33"/>
                    <a:pt x="152" y="33"/>
                  </a:cubicBezTo>
                  <a:cubicBezTo>
                    <a:pt x="152" y="35"/>
                    <a:pt x="151" y="37"/>
                    <a:pt x="149" y="37"/>
                  </a:cubicBezTo>
                  <a:cubicBezTo>
                    <a:pt x="137" y="37"/>
                    <a:pt x="137" y="37"/>
                    <a:pt x="137" y="37"/>
                  </a:cubicBezTo>
                  <a:cubicBezTo>
                    <a:pt x="135" y="37"/>
                    <a:pt x="134" y="35"/>
                    <a:pt x="134" y="33"/>
                  </a:cubicBezTo>
                  <a:lnTo>
                    <a:pt x="134" y="12"/>
                  </a:lnTo>
                  <a:close/>
                  <a:moveTo>
                    <a:pt x="105" y="12"/>
                  </a:moveTo>
                  <a:cubicBezTo>
                    <a:pt x="105" y="10"/>
                    <a:pt x="106" y="8"/>
                    <a:pt x="108" y="8"/>
                  </a:cubicBezTo>
                  <a:cubicBezTo>
                    <a:pt x="120" y="8"/>
                    <a:pt x="120" y="8"/>
                    <a:pt x="120" y="8"/>
                  </a:cubicBezTo>
                  <a:cubicBezTo>
                    <a:pt x="121" y="8"/>
                    <a:pt x="123" y="10"/>
                    <a:pt x="123" y="12"/>
                  </a:cubicBezTo>
                  <a:cubicBezTo>
                    <a:pt x="123" y="33"/>
                    <a:pt x="123" y="33"/>
                    <a:pt x="123" y="33"/>
                  </a:cubicBezTo>
                  <a:cubicBezTo>
                    <a:pt x="123" y="35"/>
                    <a:pt x="121" y="37"/>
                    <a:pt x="120" y="37"/>
                  </a:cubicBezTo>
                  <a:cubicBezTo>
                    <a:pt x="108" y="37"/>
                    <a:pt x="108" y="37"/>
                    <a:pt x="108" y="37"/>
                  </a:cubicBezTo>
                  <a:cubicBezTo>
                    <a:pt x="106" y="37"/>
                    <a:pt x="105" y="35"/>
                    <a:pt x="105" y="33"/>
                  </a:cubicBezTo>
                  <a:lnTo>
                    <a:pt x="105" y="12"/>
                  </a:lnTo>
                  <a:close/>
                  <a:moveTo>
                    <a:pt x="75" y="12"/>
                  </a:moveTo>
                  <a:cubicBezTo>
                    <a:pt x="75" y="10"/>
                    <a:pt x="76" y="8"/>
                    <a:pt x="78" y="8"/>
                  </a:cubicBezTo>
                  <a:cubicBezTo>
                    <a:pt x="90" y="8"/>
                    <a:pt x="90" y="8"/>
                    <a:pt x="90" y="8"/>
                  </a:cubicBezTo>
                  <a:cubicBezTo>
                    <a:pt x="92" y="8"/>
                    <a:pt x="93" y="10"/>
                    <a:pt x="93" y="12"/>
                  </a:cubicBezTo>
                  <a:cubicBezTo>
                    <a:pt x="93" y="33"/>
                    <a:pt x="93" y="33"/>
                    <a:pt x="93" y="33"/>
                  </a:cubicBezTo>
                  <a:cubicBezTo>
                    <a:pt x="93" y="35"/>
                    <a:pt x="92" y="37"/>
                    <a:pt x="90" y="37"/>
                  </a:cubicBezTo>
                  <a:cubicBezTo>
                    <a:pt x="78" y="37"/>
                    <a:pt x="78" y="37"/>
                    <a:pt x="78" y="37"/>
                  </a:cubicBezTo>
                  <a:cubicBezTo>
                    <a:pt x="76" y="37"/>
                    <a:pt x="75" y="35"/>
                    <a:pt x="75" y="33"/>
                  </a:cubicBezTo>
                  <a:lnTo>
                    <a:pt x="75" y="12"/>
                  </a:lnTo>
                  <a:close/>
                  <a:moveTo>
                    <a:pt x="46" y="12"/>
                  </a:moveTo>
                  <a:cubicBezTo>
                    <a:pt x="46" y="10"/>
                    <a:pt x="47" y="8"/>
                    <a:pt x="49" y="8"/>
                  </a:cubicBezTo>
                  <a:cubicBezTo>
                    <a:pt x="61" y="8"/>
                    <a:pt x="61" y="8"/>
                    <a:pt x="61" y="8"/>
                  </a:cubicBezTo>
                  <a:cubicBezTo>
                    <a:pt x="62" y="8"/>
                    <a:pt x="64" y="10"/>
                    <a:pt x="64" y="12"/>
                  </a:cubicBezTo>
                  <a:cubicBezTo>
                    <a:pt x="64" y="33"/>
                    <a:pt x="64" y="33"/>
                    <a:pt x="64" y="33"/>
                  </a:cubicBezTo>
                  <a:cubicBezTo>
                    <a:pt x="64" y="35"/>
                    <a:pt x="62" y="37"/>
                    <a:pt x="61" y="37"/>
                  </a:cubicBezTo>
                  <a:cubicBezTo>
                    <a:pt x="49" y="37"/>
                    <a:pt x="49" y="37"/>
                    <a:pt x="49" y="37"/>
                  </a:cubicBezTo>
                  <a:cubicBezTo>
                    <a:pt x="47" y="37"/>
                    <a:pt x="46" y="35"/>
                    <a:pt x="46" y="33"/>
                  </a:cubicBezTo>
                  <a:lnTo>
                    <a:pt x="46" y="12"/>
                  </a:lnTo>
                  <a:close/>
                  <a:moveTo>
                    <a:pt x="34" y="298"/>
                  </a:moveTo>
                  <a:cubicBezTo>
                    <a:pt x="34" y="300"/>
                    <a:pt x="33" y="302"/>
                    <a:pt x="31" y="302"/>
                  </a:cubicBezTo>
                  <a:cubicBezTo>
                    <a:pt x="19" y="302"/>
                    <a:pt x="19" y="302"/>
                    <a:pt x="19" y="302"/>
                  </a:cubicBezTo>
                  <a:cubicBezTo>
                    <a:pt x="17" y="302"/>
                    <a:pt x="16" y="300"/>
                    <a:pt x="16" y="298"/>
                  </a:cubicBezTo>
                  <a:cubicBezTo>
                    <a:pt x="16" y="277"/>
                    <a:pt x="16" y="277"/>
                    <a:pt x="16" y="277"/>
                  </a:cubicBezTo>
                  <a:cubicBezTo>
                    <a:pt x="16" y="275"/>
                    <a:pt x="17" y="273"/>
                    <a:pt x="19" y="273"/>
                  </a:cubicBezTo>
                  <a:cubicBezTo>
                    <a:pt x="31" y="273"/>
                    <a:pt x="31" y="273"/>
                    <a:pt x="31" y="273"/>
                  </a:cubicBezTo>
                  <a:cubicBezTo>
                    <a:pt x="33" y="273"/>
                    <a:pt x="34" y="275"/>
                    <a:pt x="34" y="277"/>
                  </a:cubicBezTo>
                  <a:lnTo>
                    <a:pt x="34" y="298"/>
                  </a:lnTo>
                  <a:close/>
                  <a:moveTo>
                    <a:pt x="34" y="33"/>
                  </a:moveTo>
                  <a:cubicBezTo>
                    <a:pt x="34" y="35"/>
                    <a:pt x="33" y="37"/>
                    <a:pt x="31" y="37"/>
                  </a:cubicBezTo>
                  <a:cubicBezTo>
                    <a:pt x="19" y="37"/>
                    <a:pt x="19" y="37"/>
                    <a:pt x="19" y="37"/>
                  </a:cubicBezTo>
                  <a:cubicBezTo>
                    <a:pt x="17" y="37"/>
                    <a:pt x="16" y="35"/>
                    <a:pt x="16" y="33"/>
                  </a:cubicBezTo>
                  <a:cubicBezTo>
                    <a:pt x="16" y="12"/>
                    <a:pt x="16" y="12"/>
                    <a:pt x="16" y="12"/>
                  </a:cubicBezTo>
                  <a:cubicBezTo>
                    <a:pt x="16" y="10"/>
                    <a:pt x="17" y="8"/>
                    <a:pt x="19" y="8"/>
                  </a:cubicBezTo>
                  <a:cubicBezTo>
                    <a:pt x="31" y="8"/>
                    <a:pt x="31" y="8"/>
                    <a:pt x="31" y="8"/>
                  </a:cubicBezTo>
                  <a:cubicBezTo>
                    <a:pt x="33" y="8"/>
                    <a:pt x="34" y="10"/>
                    <a:pt x="34" y="12"/>
                  </a:cubicBezTo>
                  <a:lnTo>
                    <a:pt x="34" y="33"/>
                  </a:lnTo>
                  <a:close/>
                  <a:moveTo>
                    <a:pt x="45" y="59"/>
                  </a:moveTo>
                  <a:cubicBezTo>
                    <a:pt x="45" y="53"/>
                    <a:pt x="49" y="49"/>
                    <a:pt x="55" y="49"/>
                  </a:cubicBezTo>
                  <a:cubicBezTo>
                    <a:pt x="55" y="49"/>
                    <a:pt x="55" y="49"/>
                    <a:pt x="317" y="49"/>
                  </a:cubicBezTo>
                  <a:cubicBezTo>
                    <a:pt x="323" y="49"/>
                    <a:pt x="328" y="53"/>
                    <a:pt x="328" y="59"/>
                  </a:cubicBezTo>
                  <a:cubicBezTo>
                    <a:pt x="328" y="59"/>
                    <a:pt x="328" y="59"/>
                    <a:pt x="328" y="251"/>
                  </a:cubicBezTo>
                  <a:cubicBezTo>
                    <a:pt x="328" y="257"/>
                    <a:pt x="323" y="262"/>
                    <a:pt x="317" y="262"/>
                  </a:cubicBezTo>
                  <a:cubicBezTo>
                    <a:pt x="317" y="262"/>
                    <a:pt x="317" y="262"/>
                    <a:pt x="55" y="262"/>
                  </a:cubicBezTo>
                  <a:cubicBezTo>
                    <a:pt x="49" y="262"/>
                    <a:pt x="45" y="257"/>
                    <a:pt x="45" y="251"/>
                  </a:cubicBezTo>
                  <a:cubicBezTo>
                    <a:pt x="45" y="251"/>
                    <a:pt x="45" y="251"/>
                    <a:pt x="45" y="59"/>
                  </a:cubicBezTo>
                  <a:close/>
                  <a:moveTo>
                    <a:pt x="64" y="298"/>
                  </a:moveTo>
                  <a:cubicBezTo>
                    <a:pt x="64" y="300"/>
                    <a:pt x="62" y="302"/>
                    <a:pt x="61" y="302"/>
                  </a:cubicBezTo>
                  <a:cubicBezTo>
                    <a:pt x="49" y="302"/>
                    <a:pt x="49" y="302"/>
                    <a:pt x="49" y="302"/>
                  </a:cubicBezTo>
                  <a:cubicBezTo>
                    <a:pt x="47" y="302"/>
                    <a:pt x="46" y="300"/>
                    <a:pt x="46" y="298"/>
                  </a:cubicBezTo>
                  <a:cubicBezTo>
                    <a:pt x="46" y="277"/>
                    <a:pt x="46" y="277"/>
                    <a:pt x="46" y="277"/>
                  </a:cubicBezTo>
                  <a:cubicBezTo>
                    <a:pt x="46" y="275"/>
                    <a:pt x="47" y="273"/>
                    <a:pt x="49" y="273"/>
                  </a:cubicBezTo>
                  <a:cubicBezTo>
                    <a:pt x="61" y="273"/>
                    <a:pt x="61" y="273"/>
                    <a:pt x="61" y="273"/>
                  </a:cubicBezTo>
                  <a:cubicBezTo>
                    <a:pt x="62" y="273"/>
                    <a:pt x="64" y="275"/>
                    <a:pt x="64" y="277"/>
                  </a:cubicBezTo>
                  <a:lnTo>
                    <a:pt x="64" y="298"/>
                  </a:lnTo>
                  <a:close/>
                  <a:moveTo>
                    <a:pt x="93" y="298"/>
                  </a:moveTo>
                  <a:cubicBezTo>
                    <a:pt x="93" y="300"/>
                    <a:pt x="92" y="302"/>
                    <a:pt x="90" y="302"/>
                  </a:cubicBezTo>
                  <a:cubicBezTo>
                    <a:pt x="78" y="302"/>
                    <a:pt x="78" y="302"/>
                    <a:pt x="78" y="302"/>
                  </a:cubicBezTo>
                  <a:cubicBezTo>
                    <a:pt x="76" y="302"/>
                    <a:pt x="75" y="300"/>
                    <a:pt x="75" y="298"/>
                  </a:cubicBezTo>
                  <a:cubicBezTo>
                    <a:pt x="75" y="277"/>
                    <a:pt x="75" y="277"/>
                    <a:pt x="75" y="277"/>
                  </a:cubicBezTo>
                  <a:cubicBezTo>
                    <a:pt x="75" y="275"/>
                    <a:pt x="76" y="273"/>
                    <a:pt x="78" y="273"/>
                  </a:cubicBezTo>
                  <a:cubicBezTo>
                    <a:pt x="90" y="273"/>
                    <a:pt x="90" y="273"/>
                    <a:pt x="90" y="273"/>
                  </a:cubicBezTo>
                  <a:cubicBezTo>
                    <a:pt x="92" y="273"/>
                    <a:pt x="93" y="275"/>
                    <a:pt x="93" y="277"/>
                  </a:cubicBezTo>
                  <a:lnTo>
                    <a:pt x="93" y="298"/>
                  </a:lnTo>
                  <a:close/>
                  <a:moveTo>
                    <a:pt x="123" y="298"/>
                  </a:moveTo>
                  <a:cubicBezTo>
                    <a:pt x="123" y="300"/>
                    <a:pt x="121" y="302"/>
                    <a:pt x="120" y="302"/>
                  </a:cubicBezTo>
                  <a:cubicBezTo>
                    <a:pt x="108" y="302"/>
                    <a:pt x="108" y="302"/>
                    <a:pt x="108" y="302"/>
                  </a:cubicBezTo>
                  <a:cubicBezTo>
                    <a:pt x="106" y="302"/>
                    <a:pt x="105" y="300"/>
                    <a:pt x="105" y="298"/>
                  </a:cubicBezTo>
                  <a:cubicBezTo>
                    <a:pt x="105" y="277"/>
                    <a:pt x="105" y="277"/>
                    <a:pt x="105" y="277"/>
                  </a:cubicBezTo>
                  <a:cubicBezTo>
                    <a:pt x="105" y="275"/>
                    <a:pt x="106" y="273"/>
                    <a:pt x="108" y="273"/>
                  </a:cubicBezTo>
                  <a:cubicBezTo>
                    <a:pt x="120" y="273"/>
                    <a:pt x="120" y="273"/>
                    <a:pt x="120" y="273"/>
                  </a:cubicBezTo>
                  <a:cubicBezTo>
                    <a:pt x="121" y="273"/>
                    <a:pt x="123" y="275"/>
                    <a:pt x="123" y="277"/>
                  </a:cubicBezTo>
                  <a:lnTo>
                    <a:pt x="123" y="298"/>
                  </a:lnTo>
                  <a:close/>
                  <a:moveTo>
                    <a:pt x="152" y="298"/>
                  </a:moveTo>
                  <a:cubicBezTo>
                    <a:pt x="152" y="300"/>
                    <a:pt x="151" y="302"/>
                    <a:pt x="149" y="302"/>
                  </a:cubicBezTo>
                  <a:cubicBezTo>
                    <a:pt x="137" y="302"/>
                    <a:pt x="137" y="302"/>
                    <a:pt x="137" y="302"/>
                  </a:cubicBezTo>
                  <a:cubicBezTo>
                    <a:pt x="135" y="302"/>
                    <a:pt x="134" y="300"/>
                    <a:pt x="134" y="298"/>
                  </a:cubicBezTo>
                  <a:cubicBezTo>
                    <a:pt x="134" y="277"/>
                    <a:pt x="134" y="277"/>
                    <a:pt x="134" y="277"/>
                  </a:cubicBezTo>
                  <a:cubicBezTo>
                    <a:pt x="134" y="275"/>
                    <a:pt x="135" y="273"/>
                    <a:pt x="137" y="273"/>
                  </a:cubicBezTo>
                  <a:cubicBezTo>
                    <a:pt x="149" y="273"/>
                    <a:pt x="149" y="273"/>
                    <a:pt x="149" y="273"/>
                  </a:cubicBezTo>
                  <a:cubicBezTo>
                    <a:pt x="151" y="273"/>
                    <a:pt x="152" y="275"/>
                    <a:pt x="152" y="277"/>
                  </a:cubicBezTo>
                  <a:lnTo>
                    <a:pt x="152" y="298"/>
                  </a:lnTo>
                  <a:close/>
                  <a:moveTo>
                    <a:pt x="182" y="298"/>
                  </a:moveTo>
                  <a:cubicBezTo>
                    <a:pt x="182" y="300"/>
                    <a:pt x="180" y="302"/>
                    <a:pt x="179" y="302"/>
                  </a:cubicBezTo>
                  <a:cubicBezTo>
                    <a:pt x="167" y="302"/>
                    <a:pt x="167" y="302"/>
                    <a:pt x="167" y="302"/>
                  </a:cubicBezTo>
                  <a:cubicBezTo>
                    <a:pt x="165" y="302"/>
                    <a:pt x="163" y="300"/>
                    <a:pt x="163" y="298"/>
                  </a:cubicBezTo>
                  <a:cubicBezTo>
                    <a:pt x="163" y="277"/>
                    <a:pt x="163" y="277"/>
                    <a:pt x="163" y="277"/>
                  </a:cubicBezTo>
                  <a:cubicBezTo>
                    <a:pt x="163" y="275"/>
                    <a:pt x="165" y="273"/>
                    <a:pt x="167" y="273"/>
                  </a:cubicBezTo>
                  <a:cubicBezTo>
                    <a:pt x="179" y="273"/>
                    <a:pt x="179" y="273"/>
                    <a:pt x="179" y="273"/>
                  </a:cubicBezTo>
                  <a:cubicBezTo>
                    <a:pt x="180" y="273"/>
                    <a:pt x="182" y="275"/>
                    <a:pt x="182" y="277"/>
                  </a:cubicBezTo>
                  <a:lnTo>
                    <a:pt x="182" y="298"/>
                  </a:lnTo>
                  <a:close/>
                  <a:moveTo>
                    <a:pt x="211" y="298"/>
                  </a:moveTo>
                  <a:cubicBezTo>
                    <a:pt x="211" y="300"/>
                    <a:pt x="210" y="302"/>
                    <a:pt x="208" y="302"/>
                  </a:cubicBezTo>
                  <a:cubicBezTo>
                    <a:pt x="196" y="302"/>
                    <a:pt x="196" y="302"/>
                    <a:pt x="196" y="302"/>
                  </a:cubicBezTo>
                  <a:cubicBezTo>
                    <a:pt x="194" y="302"/>
                    <a:pt x="193" y="300"/>
                    <a:pt x="193" y="298"/>
                  </a:cubicBezTo>
                  <a:cubicBezTo>
                    <a:pt x="193" y="277"/>
                    <a:pt x="193" y="277"/>
                    <a:pt x="193" y="277"/>
                  </a:cubicBezTo>
                  <a:cubicBezTo>
                    <a:pt x="193" y="275"/>
                    <a:pt x="194" y="273"/>
                    <a:pt x="196" y="273"/>
                  </a:cubicBezTo>
                  <a:cubicBezTo>
                    <a:pt x="208" y="273"/>
                    <a:pt x="208" y="273"/>
                    <a:pt x="208" y="273"/>
                  </a:cubicBezTo>
                  <a:cubicBezTo>
                    <a:pt x="210" y="273"/>
                    <a:pt x="211" y="275"/>
                    <a:pt x="211" y="277"/>
                  </a:cubicBezTo>
                  <a:lnTo>
                    <a:pt x="211" y="298"/>
                  </a:lnTo>
                  <a:close/>
                  <a:moveTo>
                    <a:pt x="241" y="298"/>
                  </a:moveTo>
                  <a:cubicBezTo>
                    <a:pt x="241" y="300"/>
                    <a:pt x="239" y="302"/>
                    <a:pt x="238" y="302"/>
                  </a:cubicBezTo>
                  <a:cubicBezTo>
                    <a:pt x="225" y="302"/>
                    <a:pt x="225" y="302"/>
                    <a:pt x="225" y="302"/>
                  </a:cubicBezTo>
                  <a:cubicBezTo>
                    <a:pt x="224" y="302"/>
                    <a:pt x="222" y="300"/>
                    <a:pt x="222" y="298"/>
                  </a:cubicBezTo>
                  <a:cubicBezTo>
                    <a:pt x="222" y="277"/>
                    <a:pt x="222" y="277"/>
                    <a:pt x="222" y="277"/>
                  </a:cubicBezTo>
                  <a:cubicBezTo>
                    <a:pt x="222" y="275"/>
                    <a:pt x="224" y="273"/>
                    <a:pt x="225" y="273"/>
                  </a:cubicBezTo>
                  <a:cubicBezTo>
                    <a:pt x="238" y="273"/>
                    <a:pt x="238" y="273"/>
                    <a:pt x="238" y="273"/>
                  </a:cubicBezTo>
                  <a:cubicBezTo>
                    <a:pt x="239" y="273"/>
                    <a:pt x="241" y="275"/>
                    <a:pt x="241" y="277"/>
                  </a:cubicBezTo>
                  <a:lnTo>
                    <a:pt x="241" y="298"/>
                  </a:lnTo>
                  <a:close/>
                  <a:moveTo>
                    <a:pt x="270" y="298"/>
                  </a:moveTo>
                  <a:cubicBezTo>
                    <a:pt x="270" y="300"/>
                    <a:pt x="269" y="302"/>
                    <a:pt x="267" y="302"/>
                  </a:cubicBezTo>
                  <a:cubicBezTo>
                    <a:pt x="255" y="302"/>
                    <a:pt x="255" y="302"/>
                    <a:pt x="255" y="302"/>
                  </a:cubicBezTo>
                  <a:cubicBezTo>
                    <a:pt x="253" y="302"/>
                    <a:pt x="252" y="300"/>
                    <a:pt x="252" y="298"/>
                  </a:cubicBezTo>
                  <a:cubicBezTo>
                    <a:pt x="252" y="277"/>
                    <a:pt x="252" y="277"/>
                    <a:pt x="252" y="277"/>
                  </a:cubicBezTo>
                  <a:cubicBezTo>
                    <a:pt x="252" y="275"/>
                    <a:pt x="253" y="273"/>
                    <a:pt x="255" y="273"/>
                  </a:cubicBezTo>
                  <a:cubicBezTo>
                    <a:pt x="267" y="273"/>
                    <a:pt x="267" y="273"/>
                    <a:pt x="267" y="273"/>
                  </a:cubicBezTo>
                  <a:cubicBezTo>
                    <a:pt x="269" y="273"/>
                    <a:pt x="270" y="275"/>
                    <a:pt x="270" y="277"/>
                  </a:cubicBezTo>
                  <a:lnTo>
                    <a:pt x="270" y="298"/>
                  </a:lnTo>
                  <a:close/>
                  <a:moveTo>
                    <a:pt x="300" y="298"/>
                  </a:moveTo>
                  <a:cubicBezTo>
                    <a:pt x="300" y="300"/>
                    <a:pt x="298" y="302"/>
                    <a:pt x="296" y="302"/>
                  </a:cubicBezTo>
                  <a:cubicBezTo>
                    <a:pt x="284" y="302"/>
                    <a:pt x="284" y="302"/>
                    <a:pt x="284" y="302"/>
                  </a:cubicBezTo>
                  <a:cubicBezTo>
                    <a:pt x="283" y="302"/>
                    <a:pt x="281" y="300"/>
                    <a:pt x="281" y="298"/>
                  </a:cubicBezTo>
                  <a:cubicBezTo>
                    <a:pt x="281" y="277"/>
                    <a:pt x="281" y="277"/>
                    <a:pt x="281" y="277"/>
                  </a:cubicBezTo>
                  <a:cubicBezTo>
                    <a:pt x="281" y="275"/>
                    <a:pt x="283" y="273"/>
                    <a:pt x="284" y="273"/>
                  </a:cubicBezTo>
                  <a:cubicBezTo>
                    <a:pt x="296" y="273"/>
                    <a:pt x="296" y="273"/>
                    <a:pt x="296" y="273"/>
                  </a:cubicBezTo>
                  <a:cubicBezTo>
                    <a:pt x="298" y="273"/>
                    <a:pt x="300" y="275"/>
                    <a:pt x="300" y="277"/>
                  </a:cubicBezTo>
                  <a:lnTo>
                    <a:pt x="300" y="298"/>
                  </a:lnTo>
                  <a:close/>
                  <a:moveTo>
                    <a:pt x="329" y="298"/>
                  </a:moveTo>
                  <a:cubicBezTo>
                    <a:pt x="329" y="300"/>
                    <a:pt x="328" y="302"/>
                    <a:pt x="326" y="302"/>
                  </a:cubicBezTo>
                  <a:cubicBezTo>
                    <a:pt x="314" y="302"/>
                    <a:pt x="314" y="302"/>
                    <a:pt x="314" y="302"/>
                  </a:cubicBezTo>
                  <a:cubicBezTo>
                    <a:pt x="312" y="302"/>
                    <a:pt x="311" y="300"/>
                    <a:pt x="311" y="298"/>
                  </a:cubicBezTo>
                  <a:cubicBezTo>
                    <a:pt x="311" y="277"/>
                    <a:pt x="311" y="277"/>
                    <a:pt x="311" y="277"/>
                  </a:cubicBezTo>
                  <a:cubicBezTo>
                    <a:pt x="311" y="275"/>
                    <a:pt x="312" y="273"/>
                    <a:pt x="314" y="273"/>
                  </a:cubicBezTo>
                  <a:cubicBezTo>
                    <a:pt x="326" y="273"/>
                    <a:pt x="326" y="273"/>
                    <a:pt x="326" y="273"/>
                  </a:cubicBezTo>
                  <a:cubicBezTo>
                    <a:pt x="328" y="273"/>
                    <a:pt x="329" y="275"/>
                    <a:pt x="329" y="277"/>
                  </a:cubicBezTo>
                  <a:lnTo>
                    <a:pt x="329" y="298"/>
                  </a:lnTo>
                  <a:close/>
                  <a:moveTo>
                    <a:pt x="329" y="33"/>
                  </a:moveTo>
                  <a:cubicBezTo>
                    <a:pt x="329" y="35"/>
                    <a:pt x="328" y="37"/>
                    <a:pt x="326" y="37"/>
                  </a:cubicBezTo>
                  <a:cubicBezTo>
                    <a:pt x="314" y="37"/>
                    <a:pt x="314" y="37"/>
                    <a:pt x="314" y="37"/>
                  </a:cubicBezTo>
                  <a:cubicBezTo>
                    <a:pt x="312" y="37"/>
                    <a:pt x="311" y="35"/>
                    <a:pt x="311" y="33"/>
                  </a:cubicBezTo>
                  <a:cubicBezTo>
                    <a:pt x="311" y="12"/>
                    <a:pt x="311" y="12"/>
                    <a:pt x="311" y="12"/>
                  </a:cubicBezTo>
                  <a:cubicBezTo>
                    <a:pt x="311" y="10"/>
                    <a:pt x="312" y="8"/>
                    <a:pt x="314" y="8"/>
                  </a:cubicBezTo>
                  <a:cubicBezTo>
                    <a:pt x="326" y="8"/>
                    <a:pt x="326" y="8"/>
                    <a:pt x="326" y="8"/>
                  </a:cubicBezTo>
                  <a:cubicBezTo>
                    <a:pt x="328" y="8"/>
                    <a:pt x="329" y="10"/>
                    <a:pt x="329" y="12"/>
                  </a:cubicBezTo>
                  <a:lnTo>
                    <a:pt x="329" y="33"/>
                  </a:lnTo>
                  <a:close/>
                  <a:moveTo>
                    <a:pt x="358" y="298"/>
                  </a:moveTo>
                  <a:cubicBezTo>
                    <a:pt x="358" y="300"/>
                    <a:pt x="357" y="302"/>
                    <a:pt x="355" y="302"/>
                  </a:cubicBezTo>
                  <a:cubicBezTo>
                    <a:pt x="343" y="302"/>
                    <a:pt x="343" y="302"/>
                    <a:pt x="343" y="302"/>
                  </a:cubicBezTo>
                  <a:cubicBezTo>
                    <a:pt x="342" y="302"/>
                    <a:pt x="340" y="300"/>
                    <a:pt x="340" y="298"/>
                  </a:cubicBezTo>
                  <a:cubicBezTo>
                    <a:pt x="340" y="277"/>
                    <a:pt x="340" y="277"/>
                    <a:pt x="340" y="277"/>
                  </a:cubicBezTo>
                  <a:cubicBezTo>
                    <a:pt x="340" y="275"/>
                    <a:pt x="342" y="273"/>
                    <a:pt x="343" y="273"/>
                  </a:cubicBezTo>
                  <a:cubicBezTo>
                    <a:pt x="355" y="273"/>
                    <a:pt x="355" y="273"/>
                    <a:pt x="355" y="273"/>
                  </a:cubicBezTo>
                  <a:cubicBezTo>
                    <a:pt x="357" y="273"/>
                    <a:pt x="358" y="275"/>
                    <a:pt x="358" y="277"/>
                  </a:cubicBezTo>
                  <a:lnTo>
                    <a:pt x="358" y="298"/>
                  </a:lnTo>
                  <a:close/>
                  <a:moveTo>
                    <a:pt x="358" y="33"/>
                  </a:moveTo>
                  <a:cubicBezTo>
                    <a:pt x="358" y="35"/>
                    <a:pt x="357" y="37"/>
                    <a:pt x="355" y="37"/>
                  </a:cubicBezTo>
                  <a:cubicBezTo>
                    <a:pt x="343" y="37"/>
                    <a:pt x="343" y="37"/>
                    <a:pt x="343" y="37"/>
                  </a:cubicBezTo>
                  <a:cubicBezTo>
                    <a:pt x="342" y="37"/>
                    <a:pt x="340" y="35"/>
                    <a:pt x="340" y="33"/>
                  </a:cubicBezTo>
                  <a:cubicBezTo>
                    <a:pt x="340" y="12"/>
                    <a:pt x="340" y="12"/>
                    <a:pt x="340" y="12"/>
                  </a:cubicBezTo>
                  <a:cubicBezTo>
                    <a:pt x="340" y="10"/>
                    <a:pt x="342" y="8"/>
                    <a:pt x="343" y="8"/>
                  </a:cubicBezTo>
                  <a:cubicBezTo>
                    <a:pt x="355" y="8"/>
                    <a:pt x="355" y="8"/>
                    <a:pt x="355" y="8"/>
                  </a:cubicBezTo>
                  <a:cubicBezTo>
                    <a:pt x="357" y="8"/>
                    <a:pt x="358" y="10"/>
                    <a:pt x="358" y="12"/>
                  </a:cubicBezTo>
                  <a:lnTo>
                    <a:pt x="358" y="33"/>
                  </a:lnTo>
                  <a:close/>
                  <a:moveTo>
                    <a:pt x="388" y="298"/>
                  </a:moveTo>
                  <a:cubicBezTo>
                    <a:pt x="388" y="300"/>
                    <a:pt x="387" y="302"/>
                    <a:pt x="385" y="302"/>
                  </a:cubicBezTo>
                  <a:cubicBezTo>
                    <a:pt x="373" y="302"/>
                    <a:pt x="373" y="302"/>
                    <a:pt x="373" y="302"/>
                  </a:cubicBezTo>
                  <a:cubicBezTo>
                    <a:pt x="371" y="302"/>
                    <a:pt x="370" y="300"/>
                    <a:pt x="370" y="298"/>
                  </a:cubicBezTo>
                  <a:cubicBezTo>
                    <a:pt x="370" y="277"/>
                    <a:pt x="370" y="277"/>
                    <a:pt x="370" y="277"/>
                  </a:cubicBezTo>
                  <a:cubicBezTo>
                    <a:pt x="370" y="275"/>
                    <a:pt x="371" y="273"/>
                    <a:pt x="373" y="273"/>
                  </a:cubicBezTo>
                  <a:cubicBezTo>
                    <a:pt x="385" y="273"/>
                    <a:pt x="385" y="273"/>
                    <a:pt x="385" y="273"/>
                  </a:cubicBezTo>
                  <a:cubicBezTo>
                    <a:pt x="387" y="273"/>
                    <a:pt x="388" y="275"/>
                    <a:pt x="388" y="277"/>
                  </a:cubicBezTo>
                  <a:lnTo>
                    <a:pt x="388" y="298"/>
                  </a:lnTo>
                  <a:close/>
                  <a:moveTo>
                    <a:pt x="417" y="298"/>
                  </a:moveTo>
                  <a:cubicBezTo>
                    <a:pt x="417" y="300"/>
                    <a:pt x="416" y="302"/>
                    <a:pt x="414" y="302"/>
                  </a:cubicBezTo>
                  <a:cubicBezTo>
                    <a:pt x="402" y="302"/>
                    <a:pt x="402" y="302"/>
                    <a:pt x="402" y="302"/>
                  </a:cubicBezTo>
                  <a:cubicBezTo>
                    <a:pt x="401" y="302"/>
                    <a:pt x="399" y="300"/>
                    <a:pt x="399" y="298"/>
                  </a:cubicBezTo>
                  <a:cubicBezTo>
                    <a:pt x="399" y="277"/>
                    <a:pt x="399" y="277"/>
                    <a:pt x="399" y="277"/>
                  </a:cubicBezTo>
                  <a:cubicBezTo>
                    <a:pt x="399" y="275"/>
                    <a:pt x="401" y="273"/>
                    <a:pt x="402" y="273"/>
                  </a:cubicBezTo>
                  <a:cubicBezTo>
                    <a:pt x="414" y="273"/>
                    <a:pt x="414" y="273"/>
                    <a:pt x="414" y="273"/>
                  </a:cubicBezTo>
                  <a:cubicBezTo>
                    <a:pt x="416" y="273"/>
                    <a:pt x="417" y="275"/>
                    <a:pt x="417" y="277"/>
                  </a:cubicBezTo>
                  <a:lnTo>
                    <a:pt x="417" y="298"/>
                  </a:lnTo>
                  <a:close/>
                  <a:moveTo>
                    <a:pt x="447" y="298"/>
                  </a:moveTo>
                  <a:cubicBezTo>
                    <a:pt x="447" y="300"/>
                    <a:pt x="446" y="302"/>
                    <a:pt x="444" y="302"/>
                  </a:cubicBezTo>
                  <a:cubicBezTo>
                    <a:pt x="432" y="302"/>
                    <a:pt x="432" y="302"/>
                    <a:pt x="432" y="302"/>
                  </a:cubicBezTo>
                  <a:cubicBezTo>
                    <a:pt x="430" y="302"/>
                    <a:pt x="429" y="300"/>
                    <a:pt x="429" y="298"/>
                  </a:cubicBezTo>
                  <a:cubicBezTo>
                    <a:pt x="429" y="277"/>
                    <a:pt x="429" y="277"/>
                    <a:pt x="429" y="277"/>
                  </a:cubicBezTo>
                  <a:cubicBezTo>
                    <a:pt x="429" y="275"/>
                    <a:pt x="430" y="273"/>
                    <a:pt x="432" y="273"/>
                  </a:cubicBezTo>
                  <a:cubicBezTo>
                    <a:pt x="444" y="273"/>
                    <a:pt x="444" y="273"/>
                    <a:pt x="444" y="273"/>
                  </a:cubicBezTo>
                  <a:cubicBezTo>
                    <a:pt x="446" y="273"/>
                    <a:pt x="447" y="275"/>
                    <a:pt x="447" y="277"/>
                  </a:cubicBezTo>
                  <a:lnTo>
                    <a:pt x="447" y="298"/>
                  </a:lnTo>
                  <a:close/>
                  <a:moveTo>
                    <a:pt x="476" y="298"/>
                  </a:moveTo>
                  <a:cubicBezTo>
                    <a:pt x="476" y="300"/>
                    <a:pt x="475" y="302"/>
                    <a:pt x="473" y="302"/>
                  </a:cubicBezTo>
                  <a:cubicBezTo>
                    <a:pt x="461" y="302"/>
                    <a:pt x="461" y="302"/>
                    <a:pt x="461" y="302"/>
                  </a:cubicBezTo>
                  <a:cubicBezTo>
                    <a:pt x="460" y="302"/>
                    <a:pt x="458" y="300"/>
                    <a:pt x="458" y="298"/>
                  </a:cubicBezTo>
                  <a:cubicBezTo>
                    <a:pt x="458" y="277"/>
                    <a:pt x="458" y="277"/>
                    <a:pt x="458" y="277"/>
                  </a:cubicBezTo>
                  <a:cubicBezTo>
                    <a:pt x="458" y="275"/>
                    <a:pt x="460" y="273"/>
                    <a:pt x="461" y="273"/>
                  </a:cubicBezTo>
                  <a:cubicBezTo>
                    <a:pt x="473" y="273"/>
                    <a:pt x="473" y="273"/>
                    <a:pt x="473" y="273"/>
                  </a:cubicBezTo>
                  <a:cubicBezTo>
                    <a:pt x="475" y="273"/>
                    <a:pt x="476" y="275"/>
                    <a:pt x="476" y="277"/>
                  </a:cubicBezTo>
                  <a:lnTo>
                    <a:pt x="476" y="298"/>
                  </a:lnTo>
                  <a:close/>
                  <a:moveTo>
                    <a:pt x="506" y="298"/>
                  </a:moveTo>
                  <a:cubicBezTo>
                    <a:pt x="506" y="300"/>
                    <a:pt x="504" y="302"/>
                    <a:pt x="503" y="302"/>
                  </a:cubicBezTo>
                  <a:cubicBezTo>
                    <a:pt x="491" y="302"/>
                    <a:pt x="491" y="302"/>
                    <a:pt x="491" y="302"/>
                  </a:cubicBezTo>
                  <a:cubicBezTo>
                    <a:pt x="489" y="302"/>
                    <a:pt x="488" y="300"/>
                    <a:pt x="488" y="298"/>
                  </a:cubicBezTo>
                  <a:cubicBezTo>
                    <a:pt x="488" y="277"/>
                    <a:pt x="488" y="277"/>
                    <a:pt x="488" y="277"/>
                  </a:cubicBezTo>
                  <a:cubicBezTo>
                    <a:pt x="488" y="275"/>
                    <a:pt x="489" y="273"/>
                    <a:pt x="491" y="273"/>
                  </a:cubicBezTo>
                  <a:cubicBezTo>
                    <a:pt x="503" y="273"/>
                    <a:pt x="503" y="273"/>
                    <a:pt x="503" y="273"/>
                  </a:cubicBezTo>
                  <a:cubicBezTo>
                    <a:pt x="504" y="273"/>
                    <a:pt x="506" y="275"/>
                    <a:pt x="506" y="277"/>
                  </a:cubicBezTo>
                  <a:lnTo>
                    <a:pt x="506" y="298"/>
                  </a:lnTo>
                  <a:close/>
                  <a:moveTo>
                    <a:pt x="535" y="298"/>
                  </a:moveTo>
                  <a:cubicBezTo>
                    <a:pt x="535" y="300"/>
                    <a:pt x="534" y="302"/>
                    <a:pt x="532" y="302"/>
                  </a:cubicBezTo>
                  <a:cubicBezTo>
                    <a:pt x="520" y="302"/>
                    <a:pt x="520" y="302"/>
                    <a:pt x="520" y="302"/>
                  </a:cubicBezTo>
                  <a:cubicBezTo>
                    <a:pt x="519" y="302"/>
                    <a:pt x="517" y="300"/>
                    <a:pt x="517" y="298"/>
                  </a:cubicBezTo>
                  <a:cubicBezTo>
                    <a:pt x="517" y="277"/>
                    <a:pt x="517" y="277"/>
                    <a:pt x="517" y="277"/>
                  </a:cubicBezTo>
                  <a:cubicBezTo>
                    <a:pt x="517" y="275"/>
                    <a:pt x="519" y="273"/>
                    <a:pt x="520" y="273"/>
                  </a:cubicBezTo>
                  <a:cubicBezTo>
                    <a:pt x="532" y="273"/>
                    <a:pt x="532" y="273"/>
                    <a:pt x="532" y="273"/>
                  </a:cubicBezTo>
                  <a:cubicBezTo>
                    <a:pt x="534" y="273"/>
                    <a:pt x="535" y="275"/>
                    <a:pt x="535" y="277"/>
                  </a:cubicBezTo>
                  <a:lnTo>
                    <a:pt x="535" y="298"/>
                  </a:lnTo>
                  <a:close/>
                  <a:moveTo>
                    <a:pt x="565" y="298"/>
                  </a:moveTo>
                  <a:cubicBezTo>
                    <a:pt x="565" y="300"/>
                    <a:pt x="563" y="302"/>
                    <a:pt x="562" y="302"/>
                  </a:cubicBezTo>
                  <a:cubicBezTo>
                    <a:pt x="550" y="302"/>
                    <a:pt x="550" y="302"/>
                    <a:pt x="550" y="302"/>
                  </a:cubicBezTo>
                  <a:cubicBezTo>
                    <a:pt x="548" y="302"/>
                    <a:pt x="547" y="300"/>
                    <a:pt x="547" y="298"/>
                  </a:cubicBezTo>
                  <a:cubicBezTo>
                    <a:pt x="547" y="277"/>
                    <a:pt x="547" y="277"/>
                    <a:pt x="547" y="277"/>
                  </a:cubicBezTo>
                  <a:cubicBezTo>
                    <a:pt x="547" y="275"/>
                    <a:pt x="548" y="273"/>
                    <a:pt x="550" y="273"/>
                  </a:cubicBezTo>
                  <a:cubicBezTo>
                    <a:pt x="562" y="273"/>
                    <a:pt x="562" y="273"/>
                    <a:pt x="562" y="273"/>
                  </a:cubicBezTo>
                  <a:cubicBezTo>
                    <a:pt x="563" y="273"/>
                    <a:pt x="565" y="275"/>
                    <a:pt x="565" y="277"/>
                  </a:cubicBezTo>
                  <a:lnTo>
                    <a:pt x="565" y="298"/>
                  </a:lnTo>
                  <a:close/>
                  <a:moveTo>
                    <a:pt x="594" y="298"/>
                  </a:moveTo>
                  <a:cubicBezTo>
                    <a:pt x="594" y="300"/>
                    <a:pt x="593" y="302"/>
                    <a:pt x="591" y="302"/>
                  </a:cubicBezTo>
                  <a:cubicBezTo>
                    <a:pt x="579" y="302"/>
                    <a:pt x="579" y="302"/>
                    <a:pt x="579" y="302"/>
                  </a:cubicBezTo>
                  <a:cubicBezTo>
                    <a:pt x="578" y="302"/>
                    <a:pt x="576" y="300"/>
                    <a:pt x="576" y="298"/>
                  </a:cubicBezTo>
                  <a:cubicBezTo>
                    <a:pt x="576" y="277"/>
                    <a:pt x="576" y="277"/>
                    <a:pt x="576" y="277"/>
                  </a:cubicBezTo>
                  <a:cubicBezTo>
                    <a:pt x="576" y="275"/>
                    <a:pt x="578" y="273"/>
                    <a:pt x="579" y="273"/>
                  </a:cubicBezTo>
                  <a:cubicBezTo>
                    <a:pt x="591" y="273"/>
                    <a:pt x="591" y="273"/>
                    <a:pt x="591" y="273"/>
                  </a:cubicBezTo>
                  <a:cubicBezTo>
                    <a:pt x="593" y="273"/>
                    <a:pt x="594" y="275"/>
                    <a:pt x="594" y="277"/>
                  </a:cubicBezTo>
                  <a:lnTo>
                    <a:pt x="594" y="298"/>
                  </a:lnTo>
                  <a:close/>
                  <a:moveTo>
                    <a:pt x="624" y="298"/>
                  </a:moveTo>
                  <a:cubicBezTo>
                    <a:pt x="624" y="300"/>
                    <a:pt x="622" y="302"/>
                    <a:pt x="621" y="302"/>
                  </a:cubicBezTo>
                  <a:cubicBezTo>
                    <a:pt x="609" y="302"/>
                    <a:pt x="609" y="302"/>
                    <a:pt x="609" y="302"/>
                  </a:cubicBezTo>
                  <a:cubicBezTo>
                    <a:pt x="607" y="302"/>
                    <a:pt x="606" y="300"/>
                    <a:pt x="606" y="298"/>
                  </a:cubicBezTo>
                  <a:cubicBezTo>
                    <a:pt x="606" y="277"/>
                    <a:pt x="606" y="277"/>
                    <a:pt x="606" y="277"/>
                  </a:cubicBezTo>
                  <a:cubicBezTo>
                    <a:pt x="606" y="275"/>
                    <a:pt x="607" y="273"/>
                    <a:pt x="609" y="273"/>
                  </a:cubicBezTo>
                  <a:cubicBezTo>
                    <a:pt x="621" y="273"/>
                    <a:pt x="621" y="273"/>
                    <a:pt x="621" y="273"/>
                  </a:cubicBezTo>
                  <a:cubicBezTo>
                    <a:pt x="622" y="273"/>
                    <a:pt x="624" y="275"/>
                    <a:pt x="624" y="277"/>
                  </a:cubicBezTo>
                  <a:lnTo>
                    <a:pt x="624" y="298"/>
                  </a:lnTo>
                  <a:close/>
                  <a:moveTo>
                    <a:pt x="653" y="298"/>
                  </a:moveTo>
                  <a:cubicBezTo>
                    <a:pt x="653" y="300"/>
                    <a:pt x="652" y="302"/>
                    <a:pt x="650" y="302"/>
                  </a:cubicBezTo>
                  <a:cubicBezTo>
                    <a:pt x="638" y="302"/>
                    <a:pt x="638" y="302"/>
                    <a:pt x="638" y="302"/>
                  </a:cubicBezTo>
                  <a:cubicBezTo>
                    <a:pt x="636" y="302"/>
                    <a:pt x="635" y="300"/>
                    <a:pt x="635" y="298"/>
                  </a:cubicBezTo>
                  <a:cubicBezTo>
                    <a:pt x="635" y="277"/>
                    <a:pt x="635" y="277"/>
                    <a:pt x="635" y="277"/>
                  </a:cubicBezTo>
                  <a:cubicBezTo>
                    <a:pt x="635" y="275"/>
                    <a:pt x="636" y="273"/>
                    <a:pt x="638" y="273"/>
                  </a:cubicBezTo>
                  <a:cubicBezTo>
                    <a:pt x="650" y="273"/>
                    <a:pt x="650" y="273"/>
                    <a:pt x="650" y="273"/>
                  </a:cubicBezTo>
                  <a:cubicBezTo>
                    <a:pt x="652" y="273"/>
                    <a:pt x="653" y="275"/>
                    <a:pt x="653" y="277"/>
                  </a:cubicBezTo>
                  <a:lnTo>
                    <a:pt x="653" y="298"/>
                  </a:lnTo>
                  <a:close/>
                  <a:moveTo>
                    <a:pt x="657" y="251"/>
                  </a:moveTo>
                  <a:cubicBezTo>
                    <a:pt x="657" y="257"/>
                    <a:pt x="652" y="262"/>
                    <a:pt x="646" y="262"/>
                  </a:cubicBezTo>
                  <a:cubicBezTo>
                    <a:pt x="646" y="262"/>
                    <a:pt x="646" y="262"/>
                    <a:pt x="384" y="262"/>
                  </a:cubicBezTo>
                  <a:cubicBezTo>
                    <a:pt x="378" y="262"/>
                    <a:pt x="374" y="257"/>
                    <a:pt x="374" y="251"/>
                  </a:cubicBezTo>
                  <a:cubicBezTo>
                    <a:pt x="374" y="251"/>
                    <a:pt x="374" y="251"/>
                    <a:pt x="374" y="59"/>
                  </a:cubicBezTo>
                  <a:cubicBezTo>
                    <a:pt x="374" y="53"/>
                    <a:pt x="378" y="49"/>
                    <a:pt x="384" y="49"/>
                  </a:cubicBezTo>
                  <a:cubicBezTo>
                    <a:pt x="384" y="49"/>
                    <a:pt x="384" y="49"/>
                    <a:pt x="646" y="49"/>
                  </a:cubicBezTo>
                  <a:cubicBezTo>
                    <a:pt x="652" y="49"/>
                    <a:pt x="657" y="53"/>
                    <a:pt x="657" y="59"/>
                  </a:cubicBezTo>
                  <a:cubicBezTo>
                    <a:pt x="657" y="59"/>
                    <a:pt x="657" y="59"/>
                    <a:pt x="657" y="251"/>
                  </a:cubicBezTo>
                  <a:close/>
                  <a:moveTo>
                    <a:pt x="683" y="298"/>
                  </a:moveTo>
                  <a:cubicBezTo>
                    <a:pt x="683" y="300"/>
                    <a:pt x="681" y="302"/>
                    <a:pt x="680" y="302"/>
                  </a:cubicBezTo>
                  <a:cubicBezTo>
                    <a:pt x="668" y="302"/>
                    <a:pt x="668" y="302"/>
                    <a:pt x="668" y="302"/>
                  </a:cubicBezTo>
                  <a:cubicBezTo>
                    <a:pt x="666" y="302"/>
                    <a:pt x="665" y="300"/>
                    <a:pt x="665" y="298"/>
                  </a:cubicBezTo>
                  <a:cubicBezTo>
                    <a:pt x="665" y="277"/>
                    <a:pt x="665" y="277"/>
                    <a:pt x="665" y="277"/>
                  </a:cubicBezTo>
                  <a:cubicBezTo>
                    <a:pt x="665" y="275"/>
                    <a:pt x="666" y="273"/>
                    <a:pt x="668" y="273"/>
                  </a:cubicBezTo>
                  <a:cubicBezTo>
                    <a:pt x="680" y="273"/>
                    <a:pt x="680" y="273"/>
                    <a:pt x="680" y="273"/>
                  </a:cubicBezTo>
                  <a:cubicBezTo>
                    <a:pt x="681" y="273"/>
                    <a:pt x="683" y="275"/>
                    <a:pt x="683" y="277"/>
                  </a:cubicBezTo>
                  <a:lnTo>
                    <a:pt x="683" y="298"/>
                  </a:lnTo>
                  <a:close/>
                  <a:moveTo>
                    <a:pt x="683" y="33"/>
                  </a:moveTo>
                  <a:cubicBezTo>
                    <a:pt x="683" y="35"/>
                    <a:pt x="681" y="37"/>
                    <a:pt x="680" y="37"/>
                  </a:cubicBezTo>
                  <a:cubicBezTo>
                    <a:pt x="668" y="37"/>
                    <a:pt x="668" y="37"/>
                    <a:pt x="668" y="37"/>
                  </a:cubicBezTo>
                  <a:cubicBezTo>
                    <a:pt x="666" y="37"/>
                    <a:pt x="665" y="35"/>
                    <a:pt x="665" y="33"/>
                  </a:cubicBezTo>
                  <a:cubicBezTo>
                    <a:pt x="665" y="12"/>
                    <a:pt x="665" y="12"/>
                    <a:pt x="665" y="12"/>
                  </a:cubicBezTo>
                  <a:cubicBezTo>
                    <a:pt x="665" y="10"/>
                    <a:pt x="666" y="8"/>
                    <a:pt x="668" y="8"/>
                  </a:cubicBezTo>
                  <a:cubicBezTo>
                    <a:pt x="680" y="8"/>
                    <a:pt x="680" y="8"/>
                    <a:pt x="680" y="8"/>
                  </a:cubicBezTo>
                  <a:cubicBezTo>
                    <a:pt x="681" y="8"/>
                    <a:pt x="683" y="10"/>
                    <a:pt x="683" y="12"/>
                  </a:cubicBezTo>
                  <a:lnTo>
                    <a:pt x="683" y="33"/>
                  </a:lnTo>
                  <a:close/>
                  <a:moveTo>
                    <a:pt x="712" y="298"/>
                  </a:moveTo>
                  <a:cubicBezTo>
                    <a:pt x="712" y="300"/>
                    <a:pt x="711" y="302"/>
                    <a:pt x="709" y="302"/>
                  </a:cubicBezTo>
                  <a:cubicBezTo>
                    <a:pt x="697" y="302"/>
                    <a:pt x="697" y="302"/>
                    <a:pt x="697" y="302"/>
                  </a:cubicBezTo>
                  <a:cubicBezTo>
                    <a:pt x="695" y="302"/>
                    <a:pt x="694" y="300"/>
                    <a:pt x="694" y="298"/>
                  </a:cubicBezTo>
                  <a:cubicBezTo>
                    <a:pt x="694" y="277"/>
                    <a:pt x="694" y="277"/>
                    <a:pt x="694" y="277"/>
                  </a:cubicBezTo>
                  <a:cubicBezTo>
                    <a:pt x="694" y="275"/>
                    <a:pt x="695" y="273"/>
                    <a:pt x="697" y="273"/>
                  </a:cubicBezTo>
                  <a:cubicBezTo>
                    <a:pt x="709" y="273"/>
                    <a:pt x="709" y="273"/>
                    <a:pt x="709" y="273"/>
                  </a:cubicBezTo>
                  <a:cubicBezTo>
                    <a:pt x="711" y="273"/>
                    <a:pt x="712" y="275"/>
                    <a:pt x="712" y="277"/>
                  </a:cubicBezTo>
                  <a:lnTo>
                    <a:pt x="712" y="298"/>
                  </a:lnTo>
                  <a:close/>
                  <a:moveTo>
                    <a:pt x="742" y="298"/>
                  </a:moveTo>
                  <a:cubicBezTo>
                    <a:pt x="742" y="300"/>
                    <a:pt x="740" y="302"/>
                    <a:pt x="739" y="302"/>
                  </a:cubicBezTo>
                  <a:cubicBezTo>
                    <a:pt x="727" y="302"/>
                    <a:pt x="727" y="302"/>
                    <a:pt x="727" y="302"/>
                  </a:cubicBezTo>
                  <a:cubicBezTo>
                    <a:pt x="725" y="302"/>
                    <a:pt x="724" y="300"/>
                    <a:pt x="724" y="298"/>
                  </a:cubicBezTo>
                  <a:cubicBezTo>
                    <a:pt x="724" y="277"/>
                    <a:pt x="724" y="277"/>
                    <a:pt x="724" y="277"/>
                  </a:cubicBezTo>
                  <a:cubicBezTo>
                    <a:pt x="724" y="275"/>
                    <a:pt x="725" y="273"/>
                    <a:pt x="727" y="273"/>
                  </a:cubicBezTo>
                  <a:cubicBezTo>
                    <a:pt x="739" y="273"/>
                    <a:pt x="739" y="273"/>
                    <a:pt x="739" y="273"/>
                  </a:cubicBezTo>
                  <a:cubicBezTo>
                    <a:pt x="740" y="273"/>
                    <a:pt x="742" y="275"/>
                    <a:pt x="742" y="277"/>
                  </a:cubicBezTo>
                  <a:lnTo>
                    <a:pt x="742" y="298"/>
                  </a:lnTo>
                  <a:close/>
                  <a:moveTo>
                    <a:pt x="771" y="298"/>
                  </a:moveTo>
                  <a:cubicBezTo>
                    <a:pt x="771" y="300"/>
                    <a:pt x="770" y="302"/>
                    <a:pt x="768" y="302"/>
                  </a:cubicBezTo>
                  <a:cubicBezTo>
                    <a:pt x="756" y="302"/>
                    <a:pt x="756" y="302"/>
                    <a:pt x="756" y="302"/>
                  </a:cubicBezTo>
                  <a:cubicBezTo>
                    <a:pt x="754" y="302"/>
                    <a:pt x="753" y="300"/>
                    <a:pt x="753" y="298"/>
                  </a:cubicBezTo>
                  <a:cubicBezTo>
                    <a:pt x="753" y="277"/>
                    <a:pt x="753" y="277"/>
                    <a:pt x="753" y="277"/>
                  </a:cubicBezTo>
                  <a:cubicBezTo>
                    <a:pt x="753" y="275"/>
                    <a:pt x="754" y="273"/>
                    <a:pt x="756" y="273"/>
                  </a:cubicBezTo>
                  <a:cubicBezTo>
                    <a:pt x="768" y="273"/>
                    <a:pt x="768" y="273"/>
                    <a:pt x="768" y="273"/>
                  </a:cubicBezTo>
                  <a:cubicBezTo>
                    <a:pt x="770" y="273"/>
                    <a:pt x="771" y="275"/>
                    <a:pt x="771" y="277"/>
                  </a:cubicBezTo>
                  <a:lnTo>
                    <a:pt x="771" y="298"/>
                  </a:lnTo>
                  <a:close/>
                  <a:moveTo>
                    <a:pt x="801" y="298"/>
                  </a:moveTo>
                  <a:cubicBezTo>
                    <a:pt x="801" y="300"/>
                    <a:pt x="799" y="302"/>
                    <a:pt x="798" y="302"/>
                  </a:cubicBezTo>
                  <a:cubicBezTo>
                    <a:pt x="786" y="302"/>
                    <a:pt x="786" y="302"/>
                    <a:pt x="786" y="302"/>
                  </a:cubicBezTo>
                  <a:cubicBezTo>
                    <a:pt x="784" y="302"/>
                    <a:pt x="782" y="300"/>
                    <a:pt x="782" y="298"/>
                  </a:cubicBezTo>
                  <a:cubicBezTo>
                    <a:pt x="782" y="277"/>
                    <a:pt x="782" y="277"/>
                    <a:pt x="782" y="277"/>
                  </a:cubicBezTo>
                  <a:cubicBezTo>
                    <a:pt x="782" y="275"/>
                    <a:pt x="784" y="273"/>
                    <a:pt x="786" y="273"/>
                  </a:cubicBezTo>
                  <a:cubicBezTo>
                    <a:pt x="798" y="273"/>
                    <a:pt x="798" y="273"/>
                    <a:pt x="798" y="273"/>
                  </a:cubicBezTo>
                  <a:cubicBezTo>
                    <a:pt x="799" y="273"/>
                    <a:pt x="801" y="275"/>
                    <a:pt x="801" y="277"/>
                  </a:cubicBezTo>
                  <a:lnTo>
                    <a:pt x="801" y="298"/>
                  </a:lnTo>
                  <a:close/>
                  <a:moveTo>
                    <a:pt x="830" y="298"/>
                  </a:moveTo>
                  <a:cubicBezTo>
                    <a:pt x="830" y="300"/>
                    <a:pt x="829" y="302"/>
                    <a:pt x="827" y="302"/>
                  </a:cubicBezTo>
                  <a:cubicBezTo>
                    <a:pt x="815" y="302"/>
                    <a:pt x="815" y="302"/>
                    <a:pt x="815" y="302"/>
                  </a:cubicBezTo>
                  <a:cubicBezTo>
                    <a:pt x="813" y="302"/>
                    <a:pt x="812" y="300"/>
                    <a:pt x="812" y="298"/>
                  </a:cubicBezTo>
                  <a:cubicBezTo>
                    <a:pt x="812" y="277"/>
                    <a:pt x="812" y="277"/>
                    <a:pt x="812" y="277"/>
                  </a:cubicBezTo>
                  <a:cubicBezTo>
                    <a:pt x="812" y="275"/>
                    <a:pt x="813" y="273"/>
                    <a:pt x="815" y="273"/>
                  </a:cubicBezTo>
                  <a:cubicBezTo>
                    <a:pt x="827" y="273"/>
                    <a:pt x="827" y="273"/>
                    <a:pt x="827" y="273"/>
                  </a:cubicBezTo>
                  <a:cubicBezTo>
                    <a:pt x="829" y="273"/>
                    <a:pt x="830" y="275"/>
                    <a:pt x="830" y="277"/>
                  </a:cubicBezTo>
                  <a:lnTo>
                    <a:pt x="830" y="298"/>
                  </a:lnTo>
                  <a:close/>
                  <a:moveTo>
                    <a:pt x="860" y="298"/>
                  </a:moveTo>
                  <a:cubicBezTo>
                    <a:pt x="860" y="300"/>
                    <a:pt x="858" y="302"/>
                    <a:pt x="857" y="302"/>
                  </a:cubicBezTo>
                  <a:cubicBezTo>
                    <a:pt x="844" y="302"/>
                    <a:pt x="844" y="302"/>
                    <a:pt x="844" y="302"/>
                  </a:cubicBezTo>
                  <a:cubicBezTo>
                    <a:pt x="843" y="302"/>
                    <a:pt x="841" y="300"/>
                    <a:pt x="841" y="298"/>
                  </a:cubicBezTo>
                  <a:cubicBezTo>
                    <a:pt x="841" y="277"/>
                    <a:pt x="841" y="277"/>
                    <a:pt x="841" y="277"/>
                  </a:cubicBezTo>
                  <a:cubicBezTo>
                    <a:pt x="841" y="275"/>
                    <a:pt x="843" y="273"/>
                    <a:pt x="844" y="273"/>
                  </a:cubicBezTo>
                  <a:cubicBezTo>
                    <a:pt x="857" y="273"/>
                    <a:pt x="857" y="273"/>
                    <a:pt x="857" y="273"/>
                  </a:cubicBezTo>
                  <a:cubicBezTo>
                    <a:pt x="858" y="273"/>
                    <a:pt x="860" y="275"/>
                    <a:pt x="860" y="277"/>
                  </a:cubicBezTo>
                  <a:lnTo>
                    <a:pt x="860" y="298"/>
                  </a:lnTo>
                  <a:close/>
                  <a:moveTo>
                    <a:pt x="889" y="298"/>
                  </a:moveTo>
                  <a:cubicBezTo>
                    <a:pt x="889" y="300"/>
                    <a:pt x="888" y="302"/>
                    <a:pt x="886" y="302"/>
                  </a:cubicBezTo>
                  <a:cubicBezTo>
                    <a:pt x="874" y="302"/>
                    <a:pt x="874" y="302"/>
                    <a:pt x="874" y="302"/>
                  </a:cubicBezTo>
                  <a:cubicBezTo>
                    <a:pt x="872" y="302"/>
                    <a:pt x="871" y="300"/>
                    <a:pt x="871" y="298"/>
                  </a:cubicBezTo>
                  <a:cubicBezTo>
                    <a:pt x="871" y="277"/>
                    <a:pt x="871" y="277"/>
                    <a:pt x="871" y="277"/>
                  </a:cubicBezTo>
                  <a:cubicBezTo>
                    <a:pt x="871" y="275"/>
                    <a:pt x="872" y="273"/>
                    <a:pt x="874" y="273"/>
                  </a:cubicBezTo>
                  <a:cubicBezTo>
                    <a:pt x="886" y="273"/>
                    <a:pt x="886" y="273"/>
                    <a:pt x="886" y="273"/>
                  </a:cubicBezTo>
                  <a:cubicBezTo>
                    <a:pt x="888" y="273"/>
                    <a:pt x="889" y="275"/>
                    <a:pt x="889" y="277"/>
                  </a:cubicBezTo>
                  <a:lnTo>
                    <a:pt x="889" y="298"/>
                  </a:lnTo>
                  <a:close/>
                  <a:moveTo>
                    <a:pt x="919" y="298"/>
                  </a:moveTo>
                  <a:cubicBezTo>
                    <a:pt x="919" y="300"/>
                    <a:pt x="917" y="302"/>
                    <a:pt x="915" y="302"/>
                  </a:cubicBezTo>
                  <a:cubicBezTo>
                    <a:pt x="903" y="302"/>
                    <a:pt x="903" y="302"/>
                    <a:pt x="903" y="302"/>
                  </a:cubicBezTo>
                  <a:cubicBezTo>
                    <a:pt x="902" y="302"/>
                    <a:pt x="900" y="300"/>
                    <a:pt x="900" y="298"/>
                  </a:cubicBezTo>
                  <a:cubicBezTo>
                    <a:pt x="900" y="277"/>
                    <a:pt x="900" y="277"/>
                    <a:pt x="900" y="277"/>
                  </a:cubicBezTo>
                  <a:cubicBezTo>
                    <a:pt x="900" y="275"/>
                    <a:pt x="902" y="273"/>
                    <a:pt x="903" y="273"/>
                  </a:cubicBezTo>
                  <a:cubicBezTo>
                    <a:pt x="915" y="273"/>
                    <a:pt x="915" y="273"/>
                    <a:pt x="915" y="273"/>
                  </a:cubicBezTo>
                  <a:cubicBezTo>
                    <a:pt x="917" y="273"/>
                    <a:pt x="919" y="275"/>
                    <a:pt x="919" y="277"/>
                  </a:cubicBezTo>
                  <a:lnTo>
                    <a:pt x="919" y="298"/>
                  </a:lnTo>
                  <a:close/>
                  <a:moveTo>
                    <a:pt x="948" y="298"/>
                  </a:moveTo>
                  <a:cubicBezTo>
                    <a:pt x="948" y="300"/>
                    <a:pt x="947" y="302"/>
                    <a:pt x="945" y="302"/>
                  </a:cubicBezTo>
                  <a:cubicBezTo>
                    <a:pt x="933" y="302"/>
                    <a:pt x="933" y="302"/>
                    <a:pt x="933" y="302"/>
                  </a:cubicBezTo>
                  <a:cubicBezTo>
                    <a:pt x="931" y="302"/>
                    <a:pt x="930" y="300"/>
                    <a:pt x="930" y="298"/>
                  </a:cubicBezTo>
                  <a:cubicBezTo>
                    <a:pt x="930" y="277"/>
                    <a:pt x="930" y="277"/>
                    <a:pt x="930" y="277"/>
                  </a:cubicBezTo>
                  <a:cubicBezTo>
                    <a:pt x="930" y="275"/>
                    <a:pt x="931" y="273"/>
                    <a:pt x="933" y="273"/>
                  </a:cubicBezTo>
                  <a:cubicBezTo>
                    <a:pt x="945" y="273"/>
                    <a:pt x="945" y="273"/>
                    <a:pt x="945" y="273"/>
                  </a:cubicBezTo>
                  <a:cubicBezTo>
                    <a:pt x="947" y="273"/>
                    <a:pt x="948" y="275"/>
                    <a:pt x="948" y="277"/>
                  </a:cubicBezTo>
                  <a:lnTo>
                    <a:pt x="948" y="298"/>
                  </a:lnTo>
                  <a:close/>
                  <a:moveTo>
                    <a:pt x="977" y="298"/>
                  </a:moveTo>
                  <a:cubicBezTo>
                    <a:pt x="977" y="300"/>
                    <a:pt x="976" y="302"/>
                    <a:pt x="974" y="302"/>
                  </a:cubicBezTo>
                  <a:cubicBezTo>
                    <a:pt x="962" y="302"/>
                    <a:pt x="962" y="302"/>
                    <a:pt x="962" y="302"/>
                  </a:cubicBezTo>
                  <a:cubicBezTo>
                    <a:pt x="961" y="302"/>
                    <a:pt x="959" y="300"/>
                    <a:pt x="959" y="298"/>
                  </a:cubicBezTo>
                  <a:cubicBezTo>
                    <a:pt x="959" y="277"/>
                    <a:pt x="959" y="277"/>
                    <a:pt x="959" y="277"/>
                  </a:cubicBezTo>
                  <a:cubicBezTo>
                    <a:pt x="959" y="275"/>
                    <a:pt x="961" y="273"/>
                    <a:pt x="962" y="273"/>
                  </a:cubicBezTo>
                  <a:cubicBezTo>
                    <a:pt x="974" y="273"/>
                    <a:pt x="974" y="273"/>
                    <a:pt x="974" y="273"/>
                  </a:cubicBezTo>
                  <a:cubicBezTo>
                    <a:pt x="976" y="273"/>
                    <a:pt x="977" y="275"/>
                    <a:pt x="977" y="277"/>
                  </a:cubicBezTo>
                  <a:lnTo>
                    <a:pt x="977" y="298"/>
                  </a:lnTo>
                  <a:close/>
                  <a:moveTo>
                    <a:pt x="986" y="251"/>
                  </a:moveTo>
                  <a:cubicBezTo>
                    <a:pt x="986" y="257"/>
                    <a:pt x="981" y="262"/>
                    <a:pt x="975" y="262"/>
                  </a:cubicBezTo>
                  <a:cubicBezTo>
                    <a:pt x="975" y="262"/>
                    <a:pt x="975" y="262"/>
                    <a:pt x="713" y="262"/>
                  </a:cubicBezTo>
                  <a:cubicBezTo>
                    <a:pt x="707" y="262"/>
                    <a:pt x="702" y="257"/>
                    <a:pt x="702" y="251"/>
                  </a:cubicBezTo>
                  <a:cubicBezTo>
                    <a:pt x="702" y="251"/>
                    <a:pt x="702" y="251"/>
                    <a:pt x="702" y="59"/>
                  </a:cubicBezTo>
                  <a:cubicBezTo>
                    <a:pt x="702" y="53"/>
                    <a:pt x="707" y="49"/>
                    <a:pt x="713" y="49"/>
                  </a:cubicBezTo>
                  <a:cubicBezTo>
                    <a:pt x="713" y="49"/>
                    <a:pt x="713" y="49"/>
                    <a:pt x="975" y="49"/>
                  </a:cubicBezTo>
                  <a:cubicBezTo>
                    <a:pt x="981" y="49"/>
                    <a:pt x="986" y="53"/>
                    <a:pt x="986" y="59"/>
                  </a:cubicBezTo>
                  <a:cubicBezTo>
                    <a:pt x="986" y="59"/>
                    <a:pt x="986" y="59"/>
                    <a:pt x="986" y="251"/>
                  </a:cubicBezTo>
                  <a:close/>
                  <a:moveTo>
                    <a:pt x="1007" y="298"/>
                  </a:moveTo>
                  <a:cubicBezTo>
                    <a:pt x="1007" y="300"/>
                    <a:pt x="1006" y="302"/>
                    <a:pt x="1004" y="302"/>
                  </a:cubicBezTo>
                  <a:cubicBezTo>
                    <a:pt x="992" y="302"/>
                    <a:pt x="992" y="302"/>
                    <a:pt x="992" y="302"/>
                  </a:cubicBezTo>
                  <a:cubicBezTo>
                    <a:pt x="990" y="302"/>
                    <a:pt x="989" y="300"/>
                    <a:pt x="989" y="298"/>
                  </a:cubicBezTo>
                  <a:cubicBezTo>
                    <a:pt x="989" y="277"/>
                    <a:pt x="989" y="277"/>
                    <a:pt x="989" y="277"/>
                  </a:cubicBezTo>
                  <a:cubicBezTo>
                    <a:pt x="989" y="275"/>
                    <a:pt x="990" y="273"/>
                    <a:pt x="992" y="273"/>
                  </a:cubicBezTo>
                  <a:cubicBezTo>
                    <a:pt x="1004" y="273"/>
                    <a:pt x="1004" y="273"/>
                    <a:pt x="1004" y="273"/>
                  </a:cubicBezTo>
                  <a:cubicBezTo>
                    <a:pt x="1006" y="273"/>
                    <a:pt x="1007" y="275"/>
                    <a:pt x="1007" y="277"/>
                  </a:cubicBezTo>
                  <a:lnTo>
                    <a:pt x="1007" y="298"/>
                  </a:lnTo>
                  <a:close/>
                  <a:moveTo>
                    <a:pt x="1007" y="33"/>
                  </a:moveTo>
                  <a:cubicBezTo>
                    <a:pt x="1007" y="35"/>
                    <a:pt x="1006" y="37"/>
                    <a:pt x="1004" y="37"/>
                  </a:cubicBezTo>
                  <a:cubicBezTo>
                    <a:pt x="992" y="37"/>
                    <a:pt x="992" y="37"/>
                    <a:pt x="992" y="37"/>
                  </a:cubicBezTo>
                  <a:cubicBezTo>
                    <a:pt x="990" y="37"/>
                    <a:pt x="989" y="35"/>
                    <a:pt x="989" y="33"/>
                  </a:cubicBezTo>
                  <a:cubicBezTo>
                    <a:pt x="989" y="12"/>
                    <a:pt x="989" y="12"/>
                    <a:pt x="989" y="12"/>
                  </a:cubicBezTo>
                  <a:cubicBezTo>
                    <a:pt x="989" y="10"/>
                    <a:pt x="990" y="8"/>
                    <a:pt x="992" y="8"/>
                  </a:cubicBezTo>
                  <a:cubicBezTo>
                    <a:pt x="1004" y="8"/>
                    <a:pt x="1004" y="8"/>
                    <a:pt x="1004" y="8"/>
                  </a:cubicBezTo>
                  <a:cubicBezTo>
                    <a:pt x="1006" y="8"/>
                    <a:pt x="1007" y="10"/>
                    <a:pt x="1007" y="12"/>
                  </a:cubicBezTo>
                  <a:lnTo>
                    <a:pt x="1007" y="33"/>
                  </a:lnTo>
                  <a:close/>
                  <a:moveTo>
                    <a:pt x="1036" y="298"/>
                  </a:moveTo>
                  <a:cubicBezTo>
                    <a:pt x="1036" y="300"/>
                    <a:pt x="1035" y="302"/>
                    <a:pt x="1033" y="302"/>
                  </a:cubicBezTo>
                  <a:cubicBezTo>
                    <a:pt x="1021" y="302"/>
                    <a:pt x="1021" y="302"/>
                    <a:pt x="1021" y="302"/>
                  </a:cubicBezTo>
                  <a:cubicBezTo>
                    <a:pt x="1020" y="302"/>
                    <a:pt x="1018" y="300"/>
                    <a:pt x="1018" y="298"/>
                  </a:cubicBezTo>
                  <a:cubicBezTo>
                    <a:pt x="1018" y="277"/>
                    <a:pt x="1018" y="277"/>
                    <a:pt x="1018" y="277"/>
                  </a:cubicBezTo>
                  <a:cubicBezTo>
                    <a:pt x="1018" y="275"/>
                    <a:pt x="1020" y="273"/>
                    <a:pt x="1021" y="273"/>
                  </a:cubicBezTo>
                  <a:cubicBezTo>
                    <a:pt x="1033" y="273"/>
                    <a:pt x="1033" y="273"/>
                    <a:pt x="1033" y="273"/>
                  </a:cubicBezTo>
                  <a:cubicBezTo>
                    <a:pt x="1035" y="273"/>
                    <a:pt x="1036" y="275"/>
                    <a:pt x="1036" y="277"/>
                  </a:cubicBezTo>
                  <a:lnTo>
                    <a:pt x="1036" y="298"/>
                  </a:lnTo>
                  <a:close/>
                  <a:moveTo>
                    <a:pt x="1066" y="298"/>
                  </a:moveTo>
                  <a:cubicBezTo>
                    <a:pt x="1066" y="300"/>
                    <a:pt x="1065" y="302"/>
                    <a:pt x="1063" y="302"/>
                  </a:cubicBezTo>
                  <a:cubicBezTo>
                    <a:pt x="1051" y="302"/>
                    <a:pt x="1051" y="302"/>
                    <a:pt x="1051" y="302"/>
                  </a:cubicBezTo>
                  <a:cubicBezTo>
                    <a:pt x="1049" y="302"/>
                    <a:pt x="1048" y="300"/>
                    <a:pt x="1048" y="298"/>
                  </a:cubicBezTo>
                  <a:cubicBezTo>
                    <a:pt x="1048" y="277"/>
                    <a:pt x="1048" y="277"/>
                    <a:pt x="1048" y="277"/>
                  </a:cubicBezTo>
                  <a:cubicBezTo>
                    <a:pt x="1048" y="275"/>
                    <a:pt x="1049" y="273"/>
                    <a:pt x="1051" y="273"/>
                  </a:cubicBezTo>
                  <a:cubicBezTo>
                    <a:pt x="1063" y="273"/>
                    <a:pt x="1063" y="273"/>
                    <a:pt x="1063" y="273"/>
                  </a:cubicBezTo>
                  <a:cubicBezTo>
                    <a:pt x="1065" y="273"/>
                    <a:pt x="1066" y="275"/>
                    <a:pt x="1066" y="277"/>
                  </a:cubicBezTo>
                  <a:lnTo>
                    <a:pt x="1066" y="298"/>
                  </a:lnTo>
                  <a:close/>
                  <a:moveTo>
                    <a:pt x="1095" y="298"/>
                  </a:moveTo>
                  <a:cubicBezTo>
                    <a:pt x="1095" y="300"/>
                    <a:pt x="1094" y="302"/>
                    <a:pt x="1092" y="302"/>
                  </a:cubicBezTo>
                  <a:cubicBezTo>
                    <a:pt x="1080" y="302"/>
                    <a:pt x="1080" y="302"/>
                    <a:pt x="1080" y="302"/>
                  </a:cubicBezTo>
                  <a:cubicBezTo>
                    <a:pt x="1079" y="302"/>
                    <a:pt x="1077" y="300"/>
                    <a:pt x="1077" y="298"/>
                  </a:cubicBezTo>
                  <a:cubicBezTo>
                    <a:pt x="1077" y="277"/>
                    <a:pt x="1077" y="277"/>
                    <a:pt x="1077" y="277"/>
                  </a:cubicBezTo>
                  <a:cubicBezTo>
                    <a:pt x="1077" y="275"/>
                    <a:pt x="1079" y="273"/>
                    <a:pt x="1080" y="273"/>
                  </a:cubicBezTo>
                  <a:cubicBezTo>
                    <a:pt x="1092" y="273"/>
                    <a:pt x="1092" y="273"/>
                    <a:pt x="1092" y="273"/>
                  </a:cubicBezTo>
                  <a:cubicBezTo>
                    <a:pt x="1094" y="273"/>
                    <a:pt x="1095" y="275"/>
                    <a:pt x="1095" y="277"/>
                  </a:cubicBezTo>
                  <a:lnTo>
                    <a:pt x="1095" y="298"/>
                  </a:lnTo>
                  <a:close/>
                  <a:moveTo>
                    <a:pt x="1125" y="298"/>
                  </a:moveTo>
                  <a:cubicBezTo>
                    <a:pt x="1125" y="300"/>
                    <a:pt x="1123" y="302"/>
                    <a:pt x="1122" y="302"/>
                  </a:cubicBezTo>
                  <a:cubicBezTo>
                    <a:pt x="1110" y="302"/>
                    <a:pt x="1110" y="302"/>
                    <a:pt x="1110" y="302"/>
                  </a:cubicBezTo>
                  <a:cubicBezTo>
                    <a:pt x="1108" y="302"/>
                    <a:pt x="1107" y="300"/>
                    <a:pt x="1107" y="298"/>
                  </a:cubicBezTo>
                  <a:cubicBezTo>
                    <a:pt x="1107" y="277"/>
                    <a:pt x="1107" y="277"/>
                    <a:pt x="1107" y="277"/>
                  </a:cubicBezTo>
                  <a:cubicBezTo>
                    <a:pt x="1107" y="275"/>
                    <a:pt x="1108" y="273"/>
                    <a:pt x="1110" y="273"/>
                  </a:cubicBezTo>
                  <a:cubicBezTo>
                    <a:pt x="1122" y="273"/>
                    <a:pt x="1122" y="273"/>
                    <a:pt x="1122" y="273"/>
                  </a:cubicBezTo>
                  <a:cubicBezTo>
                    <a:pt x="1123" y="273"/>
                    <a:pt x="1125" y="275"/>
                    <a:pt x="1125" y="277"/>
                  </a:cubicBezTo>
                  <a:lnTo>
                    <a:pt x="1125" y="298"/>
                  </a:lnTo>
                  <a:close/>
                  <a:moveTo>
                    <a:pt x="1154" y="298"/>
                  </a:moveTo>
                  <a:cubicBezTo>
                    <a:pt x="1154" y="300"/>
                    <a:pt x="1153" y="302"/>
                    <a:pt x="1151" y="302"/>
                  </a:cubicBezTo>
                  <a:cubicBezTo>
                    <a:pt x="1139" y="302"/>
                    <a:pt x="1139" y="302"/>
                    <a:pt x="1139" y="302"/>
                  </a:cubicBezTo>
                  <a:cubicBezTo>
                    <a:pt x="1138" y="302"/>
                    <a:pt x="1136" y="300"/>
                    <a:pt x="1136" y="298"/>
                  </a:cubicBezTo>
                  <a:cubicBezTo>
                    <a:pt x="1136" y="277"/>
                    <a:pt x="1136" y="277"/>
                    <a:pt x="1136" y="277"/>
                  </a:cubicBezTo>
                  <a:cubicBezTo>
                    <a:pt x="1136" y="275"/>
                    <a:pt x="1138" y="273"/>
                    <a:pt x="1139" y="273"/>
                  </a:cubicBezTo>
                  <a:cubicBezTo>
                    <a:pt x="1151" y="273"/>
                    <a:pt x="1151" y="273"/>
                    <a:pt x="1151" y="273"/>
                  </a:cubicBezTo>
                  <a:cubicBezTo>
                    <a:pt x="1153" y="273"/>
                    <a:pt x="1154" y="275"/>
                    <a:pt x="1154" y="277"/>
                  </a:cubicBezTo>
                  <a:lnTo>
                    <a:pt x="1154" y="298"/>
                  </a:lnTo>
                  <a:close/>
                  <a:moveTo>
                    <a:pt x="1184" y="298"/>
                  </a:moveTo>
                  <a:cubicBezTo>
                    <a:pt x="1184" y="300"/>
                    <a:pt x="1182" y="302"/>
                    <a:pt x="1181" y="302"/>
                  </a:cubicBezTo>
                  <a:cubicBezTo>
                    <a:pt x="1169" y="302"/>
                    <a:pt x="1169" y="302"/>
                    <a:pt x="1169" y="302"/>
                  </a:cubicBezTo>
                  <a:cubicBezTo>
                    <a:pt x="1167" y="302"/>
                    <a:pt x="1166" y="300"/>
                    <a:pt x="1166" y="298"/>
                  </a:cubicBezTo>
                  <a:cubicBezTo>
                    <a:pt x="1166" y="277"/>
                    <a:pt x="1166" y="277"/>
                    <a:pt x="1166" y="277"/>
                  </a:cubicBezTo>
                  <a:cubicBezTo>
                    <a:pt x="1166" y="275"/>
                    <a:pt x="1167" y="273"/>
                    <a:pt x="1169" y="273"/>
                  </a:cubicBezTo>
                  <a:cubicBezTo>
                    <a:pt x="1181" y="273"/>
                    <a:pt x="1181" y="273"/>
                    <a:pt x="1181" y="273"/>
                  </a:cubicBezTo>
                  <a:cubicBezTo>
                    <a:pt x="1182" y="273"/>
                    <a:pt x="1184" y="275"/>
                    <a:pt x="1184" y="277"/>
                  </a:cubicBezTo>
                  <a:lnTo>
                    <a:pt x="1184" y="298"/>
                  </a:lnTo>
                  <a:close/>
                  <a:moveTo>
                    <a:pt x="1213" y="298"/>
                  </a:moveTo>
                  <a:cubicBezTo>
                    <a:pt x="1213" y="300"/>
                    <a:pt x="1212" y="302"/>
                    <a:pt x="1210" y="302"/>
                  </a:cubicBezTo>
                  <a:cubicBezTo>
                    <a:pt x="1198" y="302"/>
                    <a:pt x="1198" y="302"/>
                    <a:pt x="1198" y="302"/>
                  </a:cubicBezTo>
                  <a:cubicBezTo>
                    <a:pt x="1197" y="302"/>
                    <a:pt x="1195" y="300"/>
                    <a:pt x="1195" y="298"/>
                  </a:cubicBezTo>
                  <a:cubicBezTo>
                    <a:pt x="1195" y="277"/>
                    <a:pt x="1195" y="277"/>
                    <a:pt x="1195" y="277"/>
                  </a:cubicBezTo>
                  <a:cubicBezTo>
                    <a:pt x="1195" y="275"/>
                    <a:pt x="1197" y="273"/>
                    <a:pt x="1198" y="273"/>
                  </a:cubicBezTo>
                  <a:cubicBezTo>
                    <a:pt x="1210" y="273"/>
                    <a:pt x="1210" y="273"/>
                    <a:pt x="1210" y="273"/>
                  </a:cubicBezTo>
                  <a:cubicBezTo>
                    <a:pt x="1212" y="273"/>
                    <a:pt x="1213" y="275"/>
                    <a:pt x="1213" y="277"/>
                  </a:cubicBezTo>
                  <a:lnTo>
                    <a:pt x="1213" y="298"/>
                  </a:lnTo>
                  <a:close/>
                  <a:moveTo>
                    <a:pt x="1243" y="298"/>
                  </a:moveTo>
                  <a:cubicBezTo>
                    <a:pt x="1243" y="300"/>
                    <a:pt x="1241" y="302"/>
                    <a:pt x="1240" y="302"/>
                  </a:cubicBezTo>
                  <a:cubicBezTo>
                    <a:pt x="1228" y="302"/>
                    <a:pt x="1228" y="302"/>
                    <a:pt x="1228" y="302"/>
                  </a:cubicBezTo>
                  <a:cubicBezTo>
                    <a:pt x="1226" y="302"/>
                    <a:pt x="1225" y="300"/>
                    <a:pt x="1225" y="298"/>
                  </a:cubicBezTo>
                  <a:cubicBezTo>
                    <a:pt x="1225" y="277"/>
                    <a:pt x="1225" y="277"/>
                    <a:pt x="1225" y="277"/>
                  </a:cubicBezTo>
                  <a:cubicBezTo>
                    <a:pt x="1225" y="275"/>
                    <a:pt x="1226" y="273"/>
                    <a:pt x="1228" y="273"/>
                  </a:cubicBezTo>
                  <a:cubicBezTo>
                    <a:pt x="1240" y="273"/>
                    <a:pt x="1240" y="273"/>
                    <a:pt x="1240" y="273"/>
                  </a:cubicBezTo>
                  <a:cubicBezTo>
                    <a:pt x="1241" y="273"/>
                    <a:pt x="1243" y="275"/>
                    <a:pt x="1243" y="277"/>
                  </a:cubicBezTo>
                  <a:lnTo>
                    <a:pt x="1243" y="298"/>
                  </a:lnTo>
                  <a:close/>
                  <a:moveTo>
                    <a:pt x="1272" y="298"/>
                  </a:moveTo>
                  <a:cubicBezTo>
                    <a:pt x="1272" y="300"/>
                    <a:pt x="1271" y="302"/>
                    <a:pt x="1269" y="302"/>
                  </a:cubicBezTo>
                  <a:cubicBezTo>
                    <a:pt x="1257" y="302"/>
                    <a:pt x="1257" y="302"/>
                    <a:pt x="1257" y="302"/>
                  </a:cubicBezTo>
                  <a:cubicBezTo>
                    <a:pt x="1255" y="302"/>
                    <a:pt x="1254" y="300"/>
                    <a:pt x="1254" y="298"/>
                  </a:cubicBezTo>
                  <a:cubicBezTo>
                    <a:pt x="1254" y="277"/>
                    <a:pt x="1254" y="277"/>
                    <a:pt x="1254" y="277"/>
                  </a:cubicBezTo>
                  <a:cubicBezTo>
                    <a:pt x="1254" y="275"/>
                    <a:pt x="1255" y="273"/>
                    <a:pt x="1257" y="273"/>
                  </a:cubicBezTo>
                  <a:cubicBezTo>
                    <a:pt x="1269" y="273"/>
                    <a:pt x="1269" y="273"/>
                    <a:pt x="1269" y="273"/>
                  </a:cubicBezTo>
                  <a:cubicBezTo>
                    <a:pt x="1271" y="273"/>
                    <a:pt x="1272" y="275"/>
                    <a:pt x="1272" y="277"/>
                  </a:cubicBezTo>
                  <a:lnTo>
                    <a:pt x="1272" y="298"/>
                  </a:lnTo>
                  <a:close/>
                  <a:moveTo>
                    <a:pt x="1302" y="298"/>
                  </a:moveTo>
                  <a:cubicBezTo>
                    <a:pt x="1302" y="300"/>
                    <a:pt x="1300" y="302"/>
                    <a:pt x="1299" y="302"/>
                  </a:cubicBezTo>
                  <a:cubicBezTo>
                    <a:pt x="1287" y="302"/>
                    <a:pt x="1287" y="302"/>
                    <a:pt x="1287" y="302"/>
                  </a:cubicBezTo>
                  <a:cubicBezTo>
                    <a:pt x="1285" y="302"/>
                    <a:pt x="1284" y="300"/>
                    <a:pt x="1284" y="298"/>
                  </a:cubicBezTo>
                  <a:cubicBezTo>
                    <a:pt x="1284" y="277"/>
                    <a:pt x="1284" y="277"/>
                    <a:pt x="1284" y="277"/>
                  </a:cubicBezTo>
                  <a:cubicBezTo>
                    <a:pt x="1284" y="275"/>
                    <a:pt x="1285" y="273"/>
                    <a:pt x="1287" y="273"/>
                  </a:cubicBezTo>
                  <a:cubicBezTo>
                    <a:pt x="1299" y="273"/>
                    <a:pt x="1299" y="273"/>
                    <a:pt x="1299" y="273"/>
                  </a:cubicBezTo>
                  <a:cubicBezTo>
                    <a:pt x="1300" y="273"/>
                    <a:pt x="1302" y="275"/>
                    <a:pt x="1302" y="277"/>
                  </a:cubicBezTo>
                  <a:lnTo>
                    <a:pt x="1302" y="298"/>
                  </a:lnTo>
                  <a:close/>
                  <a:moveTo>
                    <a:pt x="1304" y="262"/>
                  </a:moveTo>
                  <a:cubicBezTo>
                    <a:pt x="1304" y="262"/>
                    <a:pt x="1304" y="262"/>
                    <a:pt x="1041" y="262"/>
                  </a:cubicBezTo>
                  <a:cubicBezTo>
                    <a:pt x="1035" y="262"/>
                    <a:pt x="1031" y="257"/>
                    <a:pt x="1031" y="251"/>
                  </a:cubicBezTo>
                  <a:cubicBezTo>
                    <a:pt x="1031" y="251"/>
                    <a:pt x="1031" y="251"/>
                    <a:pt x="1031" y="59"/>
                  </a:cubicBezTo>
                  <a:cubicBezTo>
                    <a:pt x="1031" y="53"/>
                    <a:pt x="1035" y="49"/>
                    <a:pt x="1041" y="49"/>
                  </a:cubicBezTo>
                  <a:cubicBezTo>
                    <a:pt x="1041" y="49"/>
                    <a:pt x="1041" y="49"/>
                    <a:pt x="1304" y="49"/>
                  </a:cubicBezTo>
                  <a:cubicBezTo>
                    <a:pt x="1310" y="49"/>
                    <a:pt x="1314" y="53"/>
                    <a:pt x="1314" y="59"/>
                  </a:cubicBezTo>
                  <a:cubicBezTo>
                    <a:pt x="1314" y="59"/>
                    <a:pt x="1314" y="59"/>
                    <a:pt x="1314" y="251"/>
                  </a:cubicBezTo>
                  <a:cubicBezTo>
                    <a:pt x="1314" y="257"/>
                    <a:pt x="1310" y="262"/>
                    <a:pt x="1304" y="262"/>
                  </a:cubicBezTo>
                  <a:close/>
                  <a:moveTo>
                    <a:pt x="1331" y="298"/>
                  </a:moveTo>
                  <a:cubicBezTo>
                    <a:pt x="1331" y="300"/>
                    <a:pt x="1330" y="302"/>
                    <a:pt x="1328" y="302"/>
                  </a:cubicBezTo>
                  <a:cubicBezTo>
                    <a:pt x="1316" y="302"/>
                    <a:pt x="1316" y="302"/>
                    <a:pt x="1316" y="302"/>
                  </a:cubicBezTo>
                  <a:cubicBezTo>
                    <a:pt x="1314" y="302"/>
                    <a:pt x="1313" y="300"/>
                    <a:pt x="1313" y="298"/>
                  </a:cubicBezTo>
                  <a:cubicBezTo>
                    <a:pt x="1313" y="277"/>
                    <a:pt x="1313" y="277"/>
                    <a:pt x="1313" y="277"/>
                  </a:cubicBezTo>
                  <a:cubicBezTo>
                    <a:pt x="1313" y="275"/>
                    <a:pt x="1314" y="273"/>
                    <a:pt x="1316" y="273"/>
                  </a:cubicBezTo>
                  <a:cubicBezTo>
                    <a:pt x="1328" y="273"/>
                    <a:pt x="1328" y="273"/>
                    <a:pt x="1328" y="273"/>
                  </a:cubicBezTo>
                  <a:cubicBezTo>
                    <a:pt x="1330" y="273"/>
                    <a:pt x="1331" y="275"/>
                    <a:pt x="1331" y="277"/>
                  </a:cubicBezTo>
                  <a:lnTo>
                    <a:pt x="1331" y="298"/>
                  </a:lnTo>
                  <a:close/>
                  <a:moveTo>
                    <a:pt x="1331" y="33"/>
                  </a:moveTo>
                  <a:cubicBezTo>
                    <a:pt x="1331" y="35"/>
                    <a:pt x="1330" y="37"/>
                    <a:pt x="1328" y="37"/>
                  </a:cubicBezTo>
                  <a:cubicBezTo>
                    <a:pt x="1316" y="37"/>
                    <a:pt x="1316" y="37"/>
                    <a:pt x="1316" y="37"/>
                  </a:cubicBezTo>
                  <a:cubicBezTo>
                    <a:pt x="1314" y="37"/>
                    <a:pt x="1313" y="35"/>
                    <a:pt x="1313" y="33"/>
                  </a:cubicBezTo>
                  <a:cubicBezTo>
                    <a:pt x="1313" y="12"/>
                    <a:pt x="1313" y="12"/>
                    <a:pt x="1313" y="12"/>
                  </a:cubicBezTo>
                  <a:cubicBezTo>
                    <a:pt x="1313" y="10"/>
                    <a:pt x="1314" y="8"/>
                    <a:pt x="1316" y="8"/>
                  </a:cubicBezTo>
                  <a:cubicBezTo>
                    <a:pt x="1328" y="8"/>
                    <a:pt x="1328" y="8"/>
                    <a:pt x="1328" y="8"/>
                  </a:cubicBezTo>
                  <a:cubicBezTo>
                    <a:pt x="1330" y="8"/>
                    <a:pt x="1331" y="10"/>
                    <a:pt x="1331" y="12"/>
                  </a:cubicBezTo>
                  <a:lnTo>
                    <a:pt x="1331" y="33"/>
                  </a:lnTo>
                  <a:close/>
                  <a:moveTo>
                    <a:pt x="1361" y="298"/>
                  </a:moveTo>
                  <a:cubicBezTo>
                    <a:pt x="1361" y="300"/>
                    <a:pt x="1359" y="302"/>
                    <a:pt x="1358" y="302"/>
                  </a:cubicBezTo>
                  <a:cubicBezTo>
                    <a:pt x="1346" y="302"/>
                    <a:pt x="1346" y="302"/>
                    <a:pt x="1346" y="302"/>
                  </a:cubicBezTo>
                  <a:cubicBezTo>
                    <a:pt x="1344" y="302"/>
                    <a:pt x="1343" y="300"/>
                    <a:pt x="1343" y="298"/>
                  </a:cubicBezTo>
                  <a:cubicBezTo>
                    <a:pt x="1343" y="277"/>
                    <a:pt x="1343" y="277"/>
                    <a:pt x="1343" y="277"/>
                  </a:cubicBezTo>
                  <a:cubicBezTo>
                    <a:pt x="1343" y="275"/>
                    <a:pt x="1344" y="273"/>
                    <a:pt x="1346" y="273"/>
                  </a:cubicBezTo>
                  <a:cubicBezTo>
                    <a:pt x="1358" y="273"/>
                    <a:pt x="1358" y="273"/>
                    <a:pt x="1358" y="273"/>
                  </a:cubicBezTo>
                  <a:cubicBezTo>
                    <a:pt x="1359" y="273"/>
                    <a:pt x="1361" y="275"/>
                    <a:pt x="1361" y="277"/>
                  </a:cubicBezTo>
                  <a:lnTo>
                    <a:pt x="1361" y="298"/>
                  </a:lnTo>
                  <a:close/>
                  <a:moveTo>
                    <a:pt x="1390" y="298"/>
                  </a:moveTo>
                  <a:cubicBezTo>
                    <a:pt x="1390" y="300"/>
                    <a:pt x="1389" y="302"/>
                    <a:pt x="1387" y="302"/>
                  </a:cubicBezTo>
                  <a:cubicBezTo>
                    <a:pt x="1375" y="302"/>
                    <a:pt x="1375" y="302"/>
                    <a:pt x="1375" y="302"/>
                  </a:cubicBezTo>
                  <a:cubicBezTo>
                    <a:pt x="1373" y="302"/>
                    <a:pt x="1372" y="300"/>
                    <a:pt x="1372" y="298"/>
                  </a:cubicBezTo>
                  <a:cubicBezTo>
                    <a:pt x="1372" y="277"/>
                    <a:pt x="1372" y="277"/>
                    <a:pt x="1372" y="277"/>
                  </a:cubicBezTo>
                  <a:cubicBezTo>
                    <a:pt x="1372" y="275"/>
                    <a:pt x="1373" y="273"/>
                    <a:pt x="1375" y="273"/>
                  </a:cubicBezTo>
                  <a:cubicBezTo>
                    <a:pt x="1387" y="273"/>
                    <a:pt x="1387" y="273"/>
                    <a:pt x="1387" y="273"/>
                  </a:cubicBezTo>
                  <a:cubicBezTo>
                    <a:pt x="1389" y="273"/>
                    <a:pt x="1390" y="275"/>
                    <a:pt x="1390" y="277"/>
                  </a:cubicBezTo>
                  <a:lnTo>
                    <a:pt x="1390" y="298"/>
                  </a:lnTo>
                  <a:close/>
                  <a:moveTo>
                    <a:pt x="1420" y="298"/>
                  </a:moveTo>
                  <a:cubicBezTo>
                    <a:pt x="1420" y="300"/>
                    <a:pt x="1418" y="302"/>
                    <a:pt x="1417" y="302"/>
                  </a:cubicBezTo>
                  <a:cubicBezTo>
                    <a:pt x="1405" y="302"/>
                    <a:pt x="1405" y="302"/>
                    <a:pt x="1405" y="302"/>
                  </a:cubicBezTo>
                  <a:cubicBezTo>
                    <a:pt x="1403" y="302"/>
                    <a:pt x="1401" y="300"/>
                    <a:pt x="1401" y="298"/>
                  </a:cubicBezTo>
                  <a:cubicBezTo>
                    <a:pt x="1401" y="277"/>
                    <a:pt x="1401" y="277"/>
                    <a:pt x="1401" y="277"/>
                  </a:cubicBezTo>
                  <a:cubicBezTo>
                    <a:pt x="1401" y="275"/>
                    <a:pt x="1403" y="273"/>
                    <a:pt x="1405" y="273"/>
                  </a:cubicBezTo>
                  <a:cubicBezTo>
                    <a:pt x="1417" y="273"/>
                    <a:pt x="1417" y="273"/>
                    <a:pt x="1417" y="273"/>
                  </a:cubicBezTo>
                  <a:cubicBezTo>
                    <a:pt x="1418" y="273"/>
                    <a:pt x="1420" y="275"/>
                    <a:pt x="1420" y="277"/>
                  </a:cubicBezTo>
                  <a:lnTo>
                    <a:pt x="1420" y="298"/>
                  </a:lnTo>
                  <a:close/>
                  <a:moveTo>
                    <a:pt x="1449" y="298"/>
                  </a:moveTo>
                  <a:cubicBezTo>
                    <a:pt x="1449" y="300"/>
                    <a:pt x="1448" y="302"/>
                    <a:pt x="1446" y="302"/>
                  </a:cubicBezTo>
                  <a:cubicBezTo>
                    <a:pt x="1434" y="302"/>
                    <a:pt x="1434" y="302"/>
                    <a:pt x="1434" y="302"/>
                  </a:cubicBezTo>
                  <a:cubicBezTo>
                    <a:pt x="1432" y="302"/>
                    <a:pt x="1431" y="300"/>
                    <a:pt x="1431" y="298"/>
                  </a:cubicBezTo>
                  <a:cubicBezTo>
                    <a:pt x="1431" y="277"/>
                    <a:pt x="1431" y="277"/>
                    <a:pt x="1431" y="277"/>
                  </a:cubicBezTo>
                  <a:cubicBezTo>
                    <a:pt x="1431" y="275"/>
                    <a:pt x="1432" y="273"/>
                    <a:pt x="1434" y="273"/>
                  </a:cubicBezTo>
                  <a:cubicBezTo>
                    <a:pt x="1446" y="273"/>
                    <a:pt x="1446" y="273"/>
                    <a:pt x="1446" y="273"/>
                  </a:cubicBezTo>
                  <a:cubicBezTo>
                    <a:pt x="1448" y="273"/>
                    <a:pt x="1449" y="275"/>
                    <a:pt x="1449" y="277"/>
                  </a:cubicBezTo>
                  <a:lnTo>
                    <a:pt x="1449" y="298"/>
                  </a:lnTo>
                  <a:close/>
                  <a:moveTo>
                    <a:pt x="1479" y="298"/>
                  </a:moveTo>
                  <a:cubicBezTo>
                    <a:pt x="1479" y="300"/>
                    <a:pt x="1477" y="302"/>
                    <a:pt x="1476" y="302"/>
                  </a:cubicBezTo>
                  <a:cubicBezTo>
                    <a:pt x="1463" y="302"/>
                    <a:pt x="1463" y="302"/>
                    <a:pt x="1463" y="302"/>
                  </a:cubicBezTo>
                  <a:cubicBezTo>
                    <a:pt x="1462" y="302"/>
                    <a:pt x="1460" y="300"/>
                    <a:pt x="1460" y="298"/>
                  </a:cubicBezTo>
                  <a:cubicBezTo>
                    <a:pt x="1460" y="277"/>
                    <a:pt x="1460" y="277"/>
                    <a:pt x="1460" y="277"/>
                  </a:cubicBezTo>
                  <a:cubicBezTo>
                    <a:pt x="1460" y="275"/>
                    <a:pt x="1462" y="273"/>
                    <a:pt x="1463" y="273"/>
                  </a:cubicBezTo>
                  <a:cubicBezTo>
                    <a:pt x="1476" y="273"/>
                    <a:pt x="1476" y="273"/>
                    <a:pt x="1476" y="273"/>
                  </a:cubicBezTo>
                  <a:cubicBezTo>
                    <a:pt x="1477" y="273"/>
                    <a:pt x="1479" y="275"/>
                    <a:pt x="1479" y="277"/>
                  </a:cubicBezTo>
                  <a:lnTo>
                    <a:pt x="1479" y="298"/>
                  </a:lnTo>
                  <a:close/>
                  <a:moveTo>
                    <a:pt x="1508" y="298"/>
                  </a:moveTo>
                  <a:cubicBezTo>
                    <a:pt x="1508" y="300"/>
                    <a:pt x="1507" y="302"/>
                    <a:pt x="1505" y="302"/>
                  </a:cubicBezTo>
                  <a:cubicBezTo>
                    <a:pt x="1493" y="302"/>
                    <a:pt x="1493" y="302"/>
                    <a:pt x="1493" y="302"/>
                  </a:cubicBezTo>
                  <a:cubicBezTo>
                    <a:pt x="1491" y="302"/>
                    <a:pt x="1490" y="300"/>
                    <a:pt x="1490" y="298"/>
                  </a:cubicBezTo>
                  <a:cubicBezTo>
                    <a:pt x="1490" y="277"/>
                    <a:pt x="1490" y="277"/>
                    <a:pt x="1490" y="277"/>
                  </a:cubicBezTo>
                  <a:cubicBezTo>
                    <a:pt x="1490" y="275"/>
                    <a:pt x="1491" y="273"/>
                    <a:pt x="1493" y="273"/>
                  </a:cubicBezTo>
                  <a:cubicBezTo>
                    <a:pt x="1505" y="273"/>
                    <a:pt x="1505" y="273"/>
                    <a:pt x="1505" y="273"/>
                  </a:cubicBezTo>
                  <a:cubicBezTo>
                    <a:pt x="1507" y="273"/>
                    <a:pt x="1508" y="275"/>
                    <a:pt x="1508" y="277"/>
                  </a:cubicBezTo>
                  <a:lnTo>
                    <a:pt x="1508" y="298"/>
                  </a:lnTo>
                  <a:close/>
                  <a:moveTo>
                    <a:pt x="1538" y="298"/>
                  </a:moveTo>
                  <a:cubicBezTo>
                    <a:pt x="1538" y="300"/>
                    <a:pt x="1536" y="302"/>
                    <a:pt x="1534" y="302"/>
                  </a:cubicBezTo>
                  <a:cubicBezTo>
                    <a:pt x="1522" y="302"/>
                    <a:pt x="1522" y="302"/>
                    <a:pt x="1522" y="302"/>
                  </a:cubicBezTo>
                  <a:cubicBezTo>
                    <a:pt x="1521" y="302"/>
                    <a:pt x="1519" y="300"/>
                    <a:pt x="1519" y="298"/>
                  </a:cubicBezTo>
                  <a:cubicBezTo>
                    <a:pt x="1519" y="277"/>
                    <a:pt x="1519" y="277"/>
                    <a:pt x="1519" y="277"/>
                  </a:cubicBezTo>
                  <a:cubicBezTo>
                    <a:pt x="1519" y="275"/>
                    <a:pt x="1521" y="273"/>
                    <a:pt x="1522" y="273"/>
                  </a:cubicBezTo>
                  <a:cubicBezTo>
                    <a:pt x="1534" y="273"/>
                    <a:pt x="1534" y="273"/>
                    <a:pt x="1534" y="273"/>
                  </a:cubicBezTo>
                  <a:cubicBezTo>
                    <a:pt x="1536" y="273"/>
                    <a:pt x="1538" y="275"/>
                    <a:pt x="1538" y="277"/>
                  </a:cubicBezTo>
                  <a:lnTo>
                    <a:pt x="1538" y="298"/>
                  </a:lnTo>
                  <a:close/>
                  <a:moveTo>
                    <a:pt x="1567" y="298"/>
                  </a:moveTo>
                  <a:cubicBezTo>
                    <a:pt x="1567" y="300"/>
                    <a:pt x="1566" y="302"/>
                    <a:pt x="1564" y="302"/>
                  </a:cubicBezTo>
                  <a:cubicBezTo>
                    <a:pt x="1552" y="302"/>
                    <a:pt x="1552" y="302"/>
                    <a:pt x="1552" y="302"/>
                  </a:cubicBezTo>
                  <a:cubicBezTo>
                    <a:pt x="1550" y="302"/>
                    <a:pt x="1549" y="300"/>
                    <a:pt x="1549" y="298"/>
                  </a:cubicBezTo>
                  <a:cubicBezTo>
                    <a:pt x="1549" y="277"/>
                    <a:pt x="1549" y="277"/>
                    <a:pt x="1549" y="277"/>
                  </a:cubicBezTo>
                  <a:cubicBezTo>
                    <a:pt x="1549" y="275"/>
                    <a:pt x="1550" y="273"/>
                    <a:pt x="1552" y="273"/>
                  </a:cubicBezTo>
                  <a:cubicBezTo>
                    <a:pt x="1564" y="273"/>
                    <a:pt x="1564" y="273"/>
                    <a:pt x="1564" y="273"/>
                  </a:cubicBezTo>
                  <a:cubicBezTo>
                    <a:pt x="1566" y="273"/>
                    <a:pt x="1567" y="275"/>
                    <a:pt x="1567" y="277"/>
                  </a:cubicBezTo>
                  <a:lnTo>
                    <a:pt x="1567" y="298"/>
                  </a:lnTo>
                  <a:close/>
                  <a:moveTo>
                    <a:pt x="1596" y="298"/>
                  </a:moveTo>
                  <a:cubicBezTo>
                    <a:pt x="1596" y="300"/>
                    <a:pt x="1595" y="302"/>
                    <a:pt x="1593" y="302"/>
                  </a:cubicBezTo>
                  <a:cubicBezTo>
                    <a:pt x="1581" y="302"/>
                    <a:pt x="1581" y="302"/>
                    <a:pt x="1581" y="302"/>
                  </a:cubicBezTo>
                  <a:cubicBezTo>
                    <a:pt x="1580" y="302"/>
                    <a:pt x="1578" y="300"/>
                    <a:pt x="1578" y="298"/>
                  </a:cubicBezTo>
                  <a:cubicBezTo>
                    <a:pt x="1578" y="277"/>
                    <a:pt x="1578" y="277"/>
                    <a:pt x="1578" y="277"/>
                  </a:cubicBezTo>
                  <a:cubicBezTo>
                    <a:pt x="1578" y="275"/>
                    <a:pt x="1580" y="273"/>
                    <a:pt x="1581" y="273"/>
                  </a:cubicBezTo>
                  <a:cubicBezTo>
                    <a:pt x="1593" y="273"/>
                    <a:pt x="1593" y="273"/>
                    <a:pt x="1593" y="273"/>
                  </a:cubicBezTo>
                  <a:cubicBezTo>
                    <a:pt x="1595" y="273"/>
                    <a:pt x="1596" y="275"/>
                    <a:pt x="1596" y="277"/>
                  </a:cubicBezTo>
                  <a:lnTo>
                    <a:pt x="1596" y="298"/>
                  </a:lnTo>
                  <a:close/>
                  <a:moveTo>
                    <a:pt x="1626" y="298"/>
                  </a:moveTo>
                  <a:cubicBezTo>
                    <a:pt x="1626" y="300"/>
                    <a:pt x="1625" y="302"/>
                    <a:pt x="1623" y="302"/>
                  </a:cubicBezTo>
                  <a:cubicBezTo>
                    <a:pt x="1611" y="302"/>
                    <a:pt x="1611" y="302"/>
                    <a:pt x="1611" y="302"/>
                  </a:cubicBezTo>
                  <a:cubicBezTo>
                    <a:pt x="1609" y="302"/>
                    <a:pt x="1608" y="300"/>
                    <a:pt x="1608" y="298"/>
                  </a:cubicBezTo>
                  <a:cubicBezTo>
                    <a:pt x="1608" y="277"/>
                    <a:pt x="1608" y="277"/>
                    <a:pt x="1608" y="277"/>
                  </a:cubicBezTo>
                  <a:cubicBezTo>
                    <a:pt x="1608" y="275"/>
                    <a:pt x="1609" y="273"/>
                    <a:pt x="1611" y="273"/>
                  </a:cubicBezTo>
                  <a:cubicBezTo>
                    <a:pt x="1623" y="273"/>
                    <a:pt x="1623" y="273"/>
                    <a:pt x="1623" y="273"/>
                  </a:cubicBezTo>
                  <a:cubicBezTo>
                    <a:pt x="1625" y="273"/>
                    <a:pt x="1626" y="275"/>
                    <a:pt x="1626" y="277"/>
                  </a:cubicBezTo>
                  <a:lnTo>
                    <a:pt x="1626" y="298"/>
                  </a:lnTo>
                  <a:close/>
                  <a:moveTo>
                    <a:pt x="1370" y="262"/>
                  </a:moveTo>
                  <a:cubicBezTo>
                    <a:pt x="1364" y="262"/>
                    <a:pt x="1360" y="257"/>
                    <a:pt x="1360" y="251"/>
                  </a:cubicBezTo>
                  <a:cubicBezTo>
                    <a:pt x="1360" y="251"/>
                    <a:pt x="1360" y="251"/>
                    <a:pt x="1360" y="59"/>
                  </a:cubicBezTo>
                  <a:cubicBezTo>
                    <a:pt x="1360" y="53"/>
                    <a:pt x="1364" y="49"/>
                    <a:pt x="1370" y="49"/>
                  </a:cubicBezTo>
                  <a:cubicBezTo>
                    <a:pt x="1370" y="49"/>
                    <a:pt x="1370" y="49"/>
                    <a:pt x="1633" y="49"/>
                  </a:cubicBezTo>
                  <a:cubicBezTo>
                    <a:pt x="1639" y="49"/>
                    <a:pt x="1643" y="53"/>
                    <a:pt x="1643" y="59"/>
                  </a:cubicBezTo>
                  <a:cubicBezTo>
                    <a:pt x="1643" y="59"/>
                    <a:pt x="1643" y="59"/>
                    <a:pt x="1643" y="251"/>
                  </a:cubicBezTo>
                  <a:cubicBezTo>
                    <a:pt x="1643" y="257"/>
                    <a:pt x="1639" y="262"/>
                    <a:pt x="1633" y="262"/>
                  </a:cubicBezTo>
                  <a:cubicBezTo>
                    <a:pt x="1633" y="262"/>
                    <a:pt x="1633" y="262"/>
                    <a:pt x="1370" y="262"/>
                  </a:cubicBezTo>
                  <a:close/>
                  <a:moveTo>
                    <a:pt x="1655" y="298"/>
                  </a:moveTo>
                  <a:cubicBezTo>
                    <a:pt x="1655" y="300"/>
                    <a:pt x="1654" y="302"/>
                    <a:pt x="1652" y="302"/>
                  </a:cubicBezTo>
                  <a:cubicBezTo>
                    <a:pt x="1640" y="302"/>
                    <a:pt x="1640" y="302"/>
                    <a:pt x="1640" y="302"/>
                  </a:cubicBezTo>
                  <a:cubicBezTo>
                    <a:pt x="1639" y="302"/>
                    <a:pt x="1637" y="300"/>
                    <a:pt x="1637" y="298"/>
                  </a:cubicBezTo>
                  <a:cubicBezTo>
                    <a:pt x="1637" y="277"/>
                    <a:pt x="1637" y="277"/>
                    <a:pt x="1637" y="277"/>
                  </a:cubicBezTo>
                  <a:cubicBezTo>
                    <a:pt x="1637" y="275"/>
                    <a:pt x="1639" y="273"/>
                    <a:pt x="1640" y="273"/>
                  </a:cubicBezTo>
                  <a:cubicBezTo>
                    <a:pt x="1652" y="273"/>
                    <a:pt x="1652" y="273"/>
                    <a:pt x="1652" y="273"/>
                  </a:cubicBezTo>
                  <a:cubicBezTo>
                    <a:pt x="1654" y="273"/>
                    <a:pt x="1655" y="275"/>
                    <a:pt x="1655" y="277"/>
                  </a:cubicBezTo>
                  <a:lnTo>
                    <a:pt x="1655" y="298"/>
                  </a:lnTo>
                  <a:close/>
                  <a:moveTo>
                    <a:pt x="1655" y="33"/>
                  </a:moveTo>
                  <a:cubicBezTo>
                    <a:pt x="1655" y="35"/>
                    <a:pt x="1654" y="37"/>
                    <a:pt x="1652" y="37"/>
                  </a:cubicBezTo>
                  <a:cubicBezTo>
                    <a:pt x="1640" y="37"/>
                    <a:pt x="1640" y="37"/>
                    <a:pt x="1640" y="37"/>
                  </a:cubicBezTo>
                  <a:cubicBezTo>
                    <a:pt x="1639" y="37"/>
                    <a:pt x="1637" y="35"/>
                    <a:pt x="1637" y="33"/>
                  </a:cubicBezTo>
                  <a:cubicBezTo>
                    <a:pt x="1637" y="12"/>
                    <a:pt x="1637" y="12"/>
                    <a:pt x="1637" y="12"/>
                  </a:cubicBezTo>
                  <a:cubicBezTo>
                    <a:pt x="1637" y="10"/>
                    <a:pt x="1639" y="8"/>
                    <a:pt x="1640" y="8"/>
                  </a:cubicBezTo>
                  <a:cubicBezTo>
                    <a:pt x="1652" y="8"/>
                    <a:pt x="1652" y="8"/>
                    <a:pt x="1652" y="8"/>
                  </a:cubicBezTo>
                  <a:cubicBezTo>
                    <a:pt x="1654" y="8"/>
                    <a:pt x="1655" y="10"/>
                    <a:pt x="1655" y="12"/>
                  </a:cubicBezTo>
                  <a:lnTo>
                    <a:pt x="1655" y="33"/>
                  </a:lnTo>
                  <a:close/>
                  <a:moveTo>
                    <a:pt x="1685" y="298"/>
                  </a:moveTo>
                  <a:cubicBezTo>
                    <a:pt x="1685" y="300"/>
                    <a:pt x="1684" y="302"/>
                    <a:pt x="1682" y="302"/>
                  </a:cubicBezTo>
                  <a:cubicBezTo>
                    <a:pt x="1670" y="302"/>
                    <a:pt x="1670" y="302"/>
                    <a:pt x="1670" y="302"/>
                  </a:cubicBezTo>
                  <a:cubicBezTo>
                    <a:pt x="1668" y="302"/>
                    <a:pt x="1667" y="300"/>
                    <a:pt x="1667" y="298"/>
                  </a:cubicBezTo>
                  <a:cubicBezTo>
                    <a:pt x="1667" y="277"/>
                    <a:pt x="1667" y="277"/>
                    <a:pt x="1667" y="277"/>
                  </a:cubicBezTo>
                  <a:cubicBezTo>
                    <a:pt x="1667" y="275"/>
                    <a:pt x="1668" y="273"/>
                    <a:pt x="1670" y="273"/>
                  </a:cubicBezTo>
                  <a:cubicBezTo>
                    <a:pt x="1682" y="273"/>
                    <a:pt x="1682" y="273"/>
                    <a:pt x="1682" y="273"/>
                  </a:cubicBezTo>
                  <a:cubicBezTo>
                    <a:pt x="1684" y="273"/>
                    <a:pt x="1685" y="275"/>
                    <a:pt x="1685" y="277"/>
                  </a:cubicBezTo>
                  <a:lnTo>
                    <a:pt x="1685" y="298"/>
                  </a:lnTo>
                  <a:close/>
                  <a:moveTo>
                    <a:pt x="1685" y="33"/>
                  </a:moveTo>
                  <a:cubicBezTo>
                    <a:pt x="1685" y="35"/>
                    <a:pt x="1684" y="37"/>
                    <a:pt x="1682" y="37"/>
                  </a:cubicBezTo>
                  <a:cubicBezTo>
                    <a:pt x="1670" y="37"/>
                    <a:pt x="1670" y="37"/>
                    <a:pt x="1670" y="37"/>
                  </a:cubicBezTo>
                  <a:cubicBezTo>
                    <a:pt x="1668" y="37"/>
                    <a:pt x="1667" y="35"/>
                    <a:pt x="1667" y="33"/>
                  </a:cubicBezTo>
                  <a:cubicBezTo>
                    <a:pt x="1667" y="12"/>
                    <a:pt x="1667" y="12"/>
                    <a:pt x="1667" y="12"/>
                  </a:cubicBezTo>
                  <a:cubicBezTo>
                    <a:pt x="1667" y="10"/>
                    <a:pt x="1668" y="8"/>
                    <a:pt x="1670" y="8"/>
                  </a:cubicBezTo>
                  <a:cubicBezTo>
                    <a:pt x="1682" y="8"/>
                    <a:pt x="1682" y="8"/>
                    <a:pt x="1682" y="8"/>
                  </a:cubicBezTo>
                  <a:cubicBezTo>
                    <a:pt x="1684" y="8"/>
                    <a:pt x="1685" y="10"/>
                    <a:pt x="1685" y="12"/>
                  </a:cubicBezTo>
                  <a:lnTo>
                    <a:pt x="1685" y="33"/>
                  </a:lnTo>
                  <a:close/>
                  <a:moveTo>
                    <a:pt x="1714" y="298"/>
                  </a:moveTo>
                  <a:cubicBezTo>
                    <a:pt x="1714" y="300"/>
                    <a:pt x="1713" y="302"/>
                    <a:pt x="1711" y="302"/>
                  </a:cubicBezTo>
                  <a:cubicBezTo>
                    <a:pt x="1699" y="302"/>
                    <a:pt x="1699" y="302"/>
                    <a:pt x="1699" y="302"/>
                  </a:cubicBezTo>
                  <a:cubicBezTo>
                    <a:pt x="1698" y="302"/>
                    <a:pt x="1696" y="300"/>
                    <a:pt x="1696" y="298"/>
                  </a:cubicBezTo>
                  <a:cubicBezTo>
                    <a:pt x="1696" y="277"/>
                    <a:pt x="1696" y="277"/>
                    <a:pt x="1696" y="277"/>
                  </a:cubicBezTo>
                  <a:cubicBezTo>
                    <a:pt x="1696" y="275"/>
                    <a:pt x="1698" y="273"/>
                    <a:pt x="1699" y="273"/>
                  </a:cubicBezTo>
                  <a:cubicBezTo>
                    <a:pt x="1711" y="273"/>
                    <a:pt x="1711" y="273"/>
                    <a:pt x="1711" y="273"/>
                  </a:cubicBezTo>
                  <a:cubicBezTo>
                    <a:pt x="1713" y="273"/>
                    <a:pt x="1714" y="275"/>
                    <a:pt x="1714" y="277"/>
                  </a:cubicBezTo>
                  <a:lnTo>
                    <a:pt x="1714" y="298"/>
                  </a:lnTo>
                  <a:close/>
                  <a:moveTo>
                    <a:pt x="1744" y="298"/>
                  </a:moveTo>
                  <a:cubicBezTo>
                    <a:pt x="1744" y="300"/>
                    <a:pt x="1743" y="302"/>
                    <a:pt x="1741" y="302"/>
                  </a:cubicBezTo>
                  <a:cubicBezTo>
                    <a:pt x="1729" y="302"/>
                    <a:pt x="1729" y="302"/>
                    <a:pt x="1729" y="302"/>
                  </a:cubicBezTo>
                  <a:cubicBezTo>
                    <a:pt x="1727" y="302"/>
                    <a:pt x="1726" y="300"/>
                    <a:pt x="1726" y="298"/>
                  </a:cubicBezTo>
                  <a:cubicBezTo>
                    <a:pt x="1726" y="277"/>
                    <a:pt x="1726" y="277"/>
                    <a:pt x="1726" y="277"/>
                  </a:cubicBezTo>
                  <a:cubicBezTo>
                    <a:pt x="1726" y="275"/>
                    <a:pt x="1727" y="273"/>
                    <a:pt x="1729" y="273"/>
                  </a:cubicBezTo>
                  <a:cubicBezTo>
                    <a:pt x="1741" y="273"/>
                    <a:pt x="1741" y="273"/>
                    <a:pt x="1741" y="273"/>
                  </a:cubicBezTo>
                  <a:cubicBezTo>
                    <a:pt x="1743" y="273"/>
                    <a:pt x="1744" y="275"/>
                    <a:pt x="1744" y="277"/>
                  </a:cubicBezTo>
                  <a:lnTo>
                    <a:pt x="1744" y="298"/>
                  </a:lnTo>
                  <a:close/>
                  <a:moveTo>
                    <a:pt x="1773" y="298"/>
                  </a:moveTo>
                  <a:cubicBezTo>
                    <a:pt x="1773" y="300"/>
                    <a:pt x="1772" y="302"/>
                    <a:pt x="1770" y="302"/>
                  </a:cubicBezTo>
                  <a:cubicBezTo>
                    <a:pt x="1758" y="302"/>
                    <a:pt x="1758" y="302"/>
                    <a:pt x="1758" y="302"/>
                  </a:cubicBezTo>
                  <a:cubicBezTo>
                    <a:pt x="1757" y="302"/>
                    <a:pt x="1755" y="300"/>
                    <a:pt x="1755" y="298"/>
                  </a:cubicBezTo>
                  <a:cubicBezTo>
                    <a:pt x="1755" y="277"/>
                    <a:pt x="1755" y="277"/>
                    <a:pt x="1755" y="277"/>
                  </a:cubicBezTo>
                  <a:cubicBezTo>
                    <a:pt x="1755" y="275"/>
                    <a:pt x="1757" y="273"/>
                    <a:pt x="1758" y="273"/>
                  </a:cubicBezTo>
                  <a:cubicBezTo>
                    <a:pt x="1770" y="273"/>
                    <a:pt x="1770" y="273"/>
                    <a:pt x="1770" y="273"/>
                  </a:cubicBezTo>
                  <a:cubicBezTo>
                    <a:pt x="1772" y="273"/>
                    <a:pt x="1773" y="275"/>
                    <a:pt x="1773" y="277"/>
                  </a:cubicBezTo>
                  <a:lnTo>
                    <a:pt x="1773" y="298"/>
                  </a:lnTo>
                  <a:close/>
                  <a:moveTo>
                    <a:pt x="1803" y="298"/>
                  </a:moveTo>
                  <a:cubicBezTo>
                    <a:pt x="1803" y="300"/>
                    <a:pt x="1801" y="302"/>
                    <a:pt x="1800" y="302"/>
                  </a:cubicBezTo>
                  <a:cubicBezTo>
                    <a:pt x="1788" y="302"/>
                    <a:pt x="1788" y="302"/>
                    <a:pt x="1788" y="302"/>
                  </a:cubicBezTo>
                  <a:cubicBezTo>
                    <a:pt x="1786" y="302"/>
                    <a:pt x="1785" y="300"/>
                    <a:pt x="1785" y="298"/>
                  </a:cubicBezTo>
                  <a:cubicBezTo>
                    <a:pt x="1785" y="277"/>
                    <a:pt x="1785" y="277"/>
                    <a:pt x="1785" y="277"/>
                  </a:cubicBezTo>
                  <a:cubicBezTo>
                    <a:pt x="1785" y="275"/>
                    <a:pt x="1786" y="273"/>
                    <a:pt x="1788" y="273"/>
                  </a:cubicBezTo>
                  <a:cubicBezTo>
                    <a:pt x="1800" y="273"/>
                    <a:pt x="1800" y="273"/>
                    <a:pt x="1800" y="273"/>
                  </a:cubicBezTo>
                  <a:cubicBezTo>
                    <a:pt x="1801" y="273"/>
                    <a:pt x="1803" y="275"/>
                    <a:pt x="1803" y="277"/>
                  </a:cubicBezTo>
                  <a:lnTo>
                    <a:pt x="1803" y="298"/>
                  </a:lnTo>
                  <a:close/>
                  <a:moveTo>
                    <a:pt x="1832" y="298"/>
                  </a:moveTo>
                  <a:cubicBezTo>
                    <a:pt x="1832" y="300"/>
                    <a:pt x="1831" y="302"/>
                    <a:pt x="1829" y="302"/>
                  </a:cubicBezTo>
                  <a:cubicBezTo>
                    <a:pt x="1817" y="302"/>
                    <a:pt x="1817" y="302"/>
                    <a:pt x="1817" y="302"/>
                  </a:cubicBezTo>
                  <a:cubicBezTo>
                    <a:pt x="1816" y="302"/>
                    <a:pt x="1814" y="300"/>
                    <a:pt x="1814" y="298"/>
                  </a:cubicBezTo>
                  <a:cubicBezTo>
                    <a:pt x="1814" y="277"/>
                    <a:pt x="1814" y="277"/>
                    <a:pt x="1814" y="277"/>
                  </a:cubicBezTo>
                  <a:cubicBezTo>
                    <a:pt x="1814" y="275"/>
                    <a:pt x="1816" y="273"/>
                    <a:pt x="1817" y="273"/>
                  </a:cubicBezTo>
                  <a:cubicBezTo>
                    <a:pt x="1829" y="273"/>
                    <a:pt x="1829" y="273"/>
                    <a:pt x="1829" y="273"/>
                  </a:cubicBezTo>
                  <a:cubicBezTo>
                    <a:pt x="1831" y="273"/>
                    <a:pt x="1832" y="275"/>
                    <a:pt x="1832" y="277"/>
                  </a:cubicBezTo>
                  <a:lnTo>
                    <a:pt x="1832" y="298"/>
                  </a:lnTo>
                  <a:close/>
                  <a:moveTo>
                    <a:pt x="1862" y="298"/>
                  </a:moveTo>
                  <a:cubicBezTo>
                    <a:pt x="1862" y="300"/>
                    <a:pt x="1860" y="302"/>
                    <a:pt x="1859" y="302"/>
                  </a:cubicBezTo>
                  <a:cubicBezTo>
                    <a:pt x="1847" y="302"/>
                    <a:pt x="1847" y="302"/>
                    <a:pt x="1847" y="302"/>
                  </a:cubicBezTo>
                  <a:cubicBezTo>
                    <a:pt x="1845" y="302"/>
                    <a:pt x="1844" y="300"/>
                    <a:pt x="1844" y="298"/>
                  </a:cubicBezTo>
                  <a:cubicBezTo>
                    <a:pt x="1844" y="277"/>
                    <a:pt x="1844" y="277"/>
                    <a:pt x="1844" y="277"/>
                  </a:cubicBezTo>
                  <a:cubicBezTo>
                    <a:pt x="1844" y="275"/>
                    <a:pt x="1845" y="273"/>
                    <a:pt x="1847" y="273"/>
                  </a:cubicBezTo>
                  <a:cubicBezTo>
                    <a:pt x="1859" y="273"/>
                    <a:pt x="1859" y="273"/>
                    <a:pt x="1859" y="273"/>
                  </a:cubicBezTo>
                  <a:cubicBezTo>
                    <a:pt x="1860" y="273"/>
                    <a:pt x="1862" y="275"/>
                    <a:pt x="1862" y="277"/>
                  </a:cubicBezTo>
                  <a:lnTo>
                    <a:pt x="1862" y="298"/>
                  </a:lnTo>
                  <a:close/>
                  <a:moveTo>
                    <a:pt x="1891" y="298"/>
                  </a:moveTo>
                  <a:cubicBezTo>
                    <a:pt x="1891" y="300"/>
                    <a:pt x="1890" y="302"/>
                    <a:pt x="1888" y="302"/>
                  </a:cubicBezTo>
                  <a:cubicBezTo>
                    <a:pt x="1876" y="302"/>
                    <a:pt x="1876" y="302"/>
                    <a:pt x="1876" y="302"/>
                  </a:cubicBezTo>
                  <a:cubicBezTo>
                    <a:pt x="1875" y="302"/>
                    <a:pt x="1873" y="300"/>
                    <a:pt x="1873" y="298"/>
                  </a:cubicBezTo>
                  <a:cubicBezTo>
                    <a:pt x="1873" y="277"/>
                    <a:pt x="1873" y="277"/>
                    <a:pt x="1873" y="277"/>
                  </a:cubicBezTo>
                  <a:cubicBezTo>
                    <a:pt x="1873" y="275"/>
                    <a:pt x="1875" y="273"/>
                    <a:pt x="1876" y="273"/>
                  </a:cubicBezTo>
                  <a:cubicBezTo>
                    <a:pt x="1888" y="273"/>
                    <a:pt x="1888" y="273"/>
                    <a:pt x="1888" y="273"/>
                  </a:cubicBezTo>
                  <a:cubicBezTo>
                    <a:pt x="1890" y="273"/>
                    <a:pt x="1891" y="275"/>
                    <a:pt x="1891" y="277"/>
                  </a:cubicBezTo>
                  <a:lnTo>
                    <a:pt x="1891" y="298"/>
                  </a:lnTo>
                  <a:close/>
                  <a:moveTo>
                    <a:pt x="1921" y="298"/>
                  </a:moveTo>
                  <a:cubicBezTo>
                    <a:pt x="1921" y="300"/>
                    <a:pt x="1919" y="302"/>
                    <a:pt x="1918" y="302"/>
                  </a:cubicBezTo>
                  <a:cubicBezTo>
                    <a:pt x="1906" y="302"/>
                    <a:pt x="1906" y="302"/>
                    <a:pt x="1906" y="302"/>
                  </a:cubicBezTo>
                  <a:cubicBezTo>
                    <a:pt x="1904" y="302"/>
                    <a:pt x="1903" y="300"/>
                    <a:pt x="1903" y="298"/>
                  </a:cubicBezTo>
                  <a:cubicBezTo>
                    <a:pt x="1903" y="277"/>
                    <a:pt x="1903" y="277"/>
                    <a:pt x="1903" y="277"/>
                  </a:cubicBezTo>
                  <a:cubicBezTo>
                    <a:pt x="1903" y="275"/>
                    <a:pt x="1904" y="273"/>
                    <a:pt x="1906" y="273"/>
                  </a:cubicBezTo>
                  <a:cubicBezTo>
                    <a:pt x="1918" y="273"/>
                    <a:pt x="1918" y="273"/>
                    <a:pt x="1918" y="273"/>
                  </a:cubicBezTo>
                  <a:cubicBezTo>
                    <a:pt x="1919" y="273"/>
                    <a:pt x="1921" y="275"/>
                    <a:pt x="1921" y="277"/>
                  </a:cubicBezTo>
                  <a:lnTo>
                    <a:pt x="1921" y="298"/>
                  </a:lnTo>
                  <a:close/>
                  <a:moveTo>
                    <a:pt x="1950" y="298"/>
                  </a:moveTo>
                  <a:cubicBezTo>
                    <a:pt x="1950" y="300"/>
                    <a:pt x="1949" y="302"/>
                    <a:pt x="1947" y="302"/>
                  </a:cubicBezTo>
                  <a:cubicBezTo>
                    <a:pt x="1935" y="302"/>
                    <a:pt x="1935" y="302"/>
                    <a:pt x="1935" y="302"/>
                  </a:cubicBezTo>
                  <a:cubicBezTo>
                    <a:pt x="1933" y="302"/>
                    <a:pt x="1932" y="300"/>
                    <a:pt x="1932" y="298"/>
                  </a:cubicBezTo>
                  <a:cubicBezTo>
                    <a:pt x="1932" y="277"/>
                    <a:pt x="1932" y="277"/>
                    <a:pt x="1932" y="277"/>
                  </a:cubicBezTo>
                  <a:cubicBezTo>
                    <a:pt x="1932" y="275"/>
                    <a:pt x="1933" y="273"/>
                    <a:pt x="1935" y="273"/>
                  </a:cubicBezTo>
                  <a:cubicBezTo>
                    <a:pt x="1947" y="273"/>
                    <a:pt x="1947" y="273"/>
                    <a:pt x="1947" y="273"/>
                  </a:cubicBezTo>
                  <a:cubicBezTo>
                    <a:pt x="1949" y="273"/>
                    <a:pt x="1950" y="275"/>
                    <a:pt x="1950" y="277"/>
                  </a:cubicBezTo>
                  <a:lnTo>
                    <a:pt x="1950" y="298"/>
                  </a:lnTo>
                  <a:close/>
                  <a:moveTo>
                    <a:pt x="1699" y="262"/>
                  </a:moveTo>
                  <a:cubicBezTo>
                    <a:pt x="1693" y="262"/>
                    <a:pt x="1688" y="257"/>
                    <a:pt x="1688" y="251"/>
                  </a:cubicBezTo>
                  <a:cubicBezTo>
                    <a:pt x="1688" y="251"/>
                    <a:pt x="1688" y="251"/>
                    <a:pt x="1688" y="59"/>
                  </a:cubicBezTo>
                  <a:cubicBezTo>
                    <a:pt x="1688" y="53"/>
                    <a:pt x="1693" y="49"/>
                    <a:pt x="1699" y="49"/>
                  </a:cubicBezTo>
                  <a:cubicBezTo>
                    <a:pt x="1699" y="49"/>
                    <a:pt x="1699" y="49"/>
                    <a:pt x="1961" y="49"/>
                  </a:cubicBezTo>
                  <a:cubicBezTo>
                    <a:pt x="1967" y="49"/>
                    <a:pt x="1972" y="53"/>
                    <a:pt x="1972" y="59"/>
                  </a:cubicBezTo>
                  <a:cubicBezTo>
                    <a:pt x="1972" y="59"/>
                    <a:pt x="1972" y="59"/>
                    <a:pt x="1972" y="251"/>
                  </a:cubicBezTo>
                  <a:cubicBezTo>
                    <a:pt x="1972" y="257"/>
                    <a:pt x="1967" y="262"/>
                    <a:pt x="1961" y="262"/>
                  </a:cubicBezTo>
                  <a:cubicBezTo>
                    <a:pt x="1961" y="262"/>
                    <a:pt x="1961" y="262"/>
                    <a:pt x="1699" y="262"/>
                  </a:cubicBezTo>
                  <a:close/>
                  <a:moveTo>
                    <a:pt x="1980" y="298"/>
                  </a:moveTo>
                  <a:cubicBezTo>
                    <a:pt x="1980" y="300"/>
                    <a:pt x="1978" y="302"/>
                    <a:pt x="1977" y="302"/>
                  </a:cubicBezTo>
                  <a:cubicBezTo>
                    <a:pt x="1965" y="302"/>
                    <a:pt x="1965" y="302"/>
                    <a:pt x="1965" y="302"/>
                  </a:cubicBezTo>
                  <a:cubicBezTo>
                    <a:pt x="1963" y="302"/>
                    <a:pt x="1962" y="300"/>
                    <a:pt x="1962" y="298"/>
                  </a:cubicBezTo>
                  <a:cubicBezTo>
                    <a:pt x="1962" y="277"/>
                    <a:pt x="1962" y="277"/>
                    <a:pt x="1962" y="277"/>
                  </a:cubicBezTo>
                  <a:cubicBezTo>
                    <a:pt x="1962" y="275"/>
                    <a:pt x="1963" y="273"/>
                    <a:pt x="1965" y="273"/>
                  </a:cubicBezTo>
                  <a:cubicBezTo>
                    <a:pt x="1977" y="273"/>
                    <a:pt x="1977" y="273"/>
                    <a:pt x="1977" y="273"/>
                  </a:cubicBezTo>
                  <a:cubicBezTo>
                    <a:pt x="1978" y="273"/>
                    <a:pt x="1980" y="275"/>
                    <a:pt x="1980" y="277"/>
                  </a:cubicBezTo>
                  <a:lnTo>
                    <a:pt x="1980" y="298"/>
                  </a:lnTo>
                  <a:close/>
                  <a:moveTo>
                    <a:pt x="1980" y="33"/>
                  </a:moveTo>
                  <a:cubicBezTo>
                    <a:pt x="1980" y="35"/>
                    <a:pt x="1978" y="37"/>
                    <a:pt x="1977" y="37"/>
                  </a:cubicBezTo>
                  <a:cubicBezTo>
                    <a:pt x="1965" y="37"/>
                    <a:pt x="1965" y="37"/>
                    <a:pt x="1965" y="37"/>
                  </a:cubicBezTo>
                  <a:cubicBezTo>
                    <a:pt x="1963" y="37"/>
                    <a:pt x="1962" y="35"/>
                    <a:pt x="1962" y="33"/>
                  </a:cubicBezTo>
                  <a:cubicBezTo>
                    <a:pt x="1962" y="12"/>
                    <a:pt x="1962" y="12"/>
                    <a:pt x="1962" y="12"/>
                  </a:cubicBezTo>
                  <a:cubicBezTo>
                    <a:pt x="1962" y="10"/>
                    <a:pt x="1963" y="8"/>
                    <a:pt x="1965" y="8"/>
                  </a:cubicBezTo>
                  <a:cubicBezTo>
                    <a:pt x="1977" y="8"/>
                    <a:pt x="1977" y="8"/>
                    <a:pt x="1977" y="8"/>
                  </a:cubicBezTo>
                  <a:cubicBezTo>
                    <a:pt x="1978" y="8"/>
                    <a:pt x="1980" y="10"/>
                    <a:pt x="1980" y="12"/>
                  </a:cubicBezTo>
                  <a:lnTo>
                    <a:pt x="1980" y="33"/>
                  </a:lnTo>
                  <a:close/>
                  <a:moveTo>
                    <a:pt x="2009" y="298"/>
                  </a:moveTo>
                  <a:cubicBezTo>
                    <a:pt x="2009" y="300"/>
                    <a:pt x="2008" y="302"/>
                    <a:pt x="2006" y="302"/>
                  </a:cubicBezTo>
                  <a:cubicBezTo>
                    <a:pt x="1994" y="302"/>
                    <a:pt x="1994" y="302"/>
                    <a:pt x="1994" y="302"/>
                  </a:cubicBezTo>
                  <a:cubicBezTo>
                    <a:pt x="1992" y="302"/>
                    <a:pt x="1991" y="300"/>
                    <a:pt x="1991" y="298"/>
                  </a:cubicBezTo>
                  <a:cubicBezTo>
                    <a:pt x="1991" y="277"/>
                    <a:pt x="1991" y="277"/>
                    <a:pt x="1991" y="277"/>
                  </a:cubicBezTo>
                  <a:cubicBezTo>
                    <a:pt x="1991" y="275"/>
                    <a:pt x="1992" y="273"/>
                    <a:pt x="1994" y="273"/>
                  </a:cubicBezTo>
                  <a:cubicBezTo>
                    <a:pt x="2006" y="273"/>
                    <a:pt x="2006" y="273"/>
                    <a:pt x="2006" y="273"/>
                  </a:cubicBezTo>
                  <a:cubicBezTo>
                    <a:pt x="2008" y="273"/>
                    <a:pt x="2009" y="275"/>
                    <a:pt x="2009" y="277"/>
                  </a:cubicBezTo>
                  <a:lnTo>
                    <a:pt x="2009" y="298"/>
                  </a:lnTo>
                  <a:close/>
                  <a:moveTo>
                    <a:pt x="2009" y="33"/>
                  </a:moveTo>
                  <a:cubicBezTo>
                    <a:pt x="2009" y="35"/>
                    <a:pt x="2008" y="37"/>
                    <a:pt x="2006" y="37"/>
                  </a:cubicBezTo>
                  <a:cubicBezTo>
                    <a:pt x="1994" y="37"/>
                    <a:pt x="1994" y="37"/>
                    <a:pt x="1994" y="37"/>
                  </a:cubicBezTo>
                  <a:cubicBezTo>
                    <a:pt x="1992" y="37"/>
                    <a:pt x="1991" y="35"/>
                    <a:pt x="1991" y="33"/>
                  </a:cubicBezTo>
                  <a:cubicBezTo>
                    <a:pt x="1991" y="12"/>
                    <a:pt x="1991" y="12"/>
                    <a:pt x="1991" y="12"/>
                  </a:cubicBezTo>
                  <a:cubicBezTo>
                    <a:pt x="1991" y="10"/>
                    <a:pt x="1992" y="8"/>
                    <a:pt x="1994" y="8"/>
                  </a:cubicBezTo>
                  <a:cubicBezTo>
                    <a:pt x="2006" y="8"/>
                    <a:pt x="2006" y="8"/>
                    <a:pt x="2006" y="8"/>
                  </a:cubicBezTo>
                  <a:cubicBezTo>
                    <a:pt x="2008" y="8"/>
                    <a:pt x="2009" y="10"/>
                    <a:pt x="2009" y="12"/>
                  </a:cubicBezTo>
                  <a:lnTo>
                    <a:pt x="2009" y="33"/>
                  </a:lnTo>
                  <a:close/>
                  <a:moveTo>
                    <a:pt x="2017" y="251"/>
                  </a:moveTo>
                  <a:cubicBezTo>
                    <a:pt x="2017" y="251"/>
                    <a:pt x="2017" y="251"/>
                    <a:pt x="2017" y="59"/>
                  </a:cubicBezTo>
                  <a:cubicBezTo>
                    <a:pt x="2017" y="53"/>
                    <a:pt x="2022" y="49"/>
                    <a:pt x="2028" y="49"/>
                  </a:cubicBezTo>
                  <a:cubicBezTo>
                    <a:pt x="2028" y="49"/>
                    <a:pt x="2028" y="49"/>
                    <a:pt x="2290" y="49"/>
                  </a:cubicBezTo>
                  <a:cubicBezTo>
                    <a:pt x="2296" y="49"/>
                    <a:pt x="2300" y="53"/>
                    <a:pt x="2300" y="59"/>
                  </a:cubicBezTo>
                  <a:cubicBezTo>
                    <a:pt x="2300" y="59"/>
                    <a:pt x="2300" y="59"/>
                    <a:pt x="2300" y="251"/>
                  </a:cubicBezTo>
                  <a:cubicBezTo>
                    <a:pt x="2300" y="257"/>
                    <a:pt x="2296" y="262"/>
                    <a:pt x="2290" y="262"/>
                  </a:cubicBezTo>
                  <a:cubicBezTo>
                    <a:pt x="2290" y="262"/>
                    <a:pt x="2290" y="262"/>
                    <a:pt x="2028" y="262"/>
                  </a:cubicBezTo>
                  <a:cubicBezTo>
                    <a:pt x="2022" y="262"/>
                    <a:pt x="2017" y="257"/>
                    <a:pt x="2017" y="251"/>
                  </a:cubicBezTo>
                  <a:close/>
                  <a:moveTo>
                    <a:pt x="2039" y="298"/>
                  </a:moveTo>
                  <a:cubicBezTo>
                    <a:pt x="2039" y="300"/>
                    <a:pt x="2037" y="302"/>
                    <a:pt x="2036" y="302"/>
                  </a:cubicBezTo>
                  <a:cubicBezTo>
                    <a:pt x="2024" y="302"/>
                    <a:pt x="2024" y="302"/>
                    <a:pt x="2024" y="302"/>
                  </a:cubicBezTo>
                  <a:cubicBezTo>
                    <a:pt x="2022" y="302"/>
                    <a:pt x="2021" y="300"/>
                    <a:pt x="2021" y="298"/>
                  </a:cubicBezTo>
                  <a:cubicBezTo>
                    <a:pt x="2021" y="277"/>
                    <a:pt x="2021" y="277"/>
                    <a:pt x="2021" y="277"/>
                  </a:cubicBezTo>
                  <a:cubicBezTo>
                    <a:pt x="2021" y="275"/>
                    <a:pt x="2022" y="273"/>
                    <a:pt x="2024" y="273"/>
                  </a:cubicBezTo>
                  <a:cubicBezTo>
                    <a:pt x="2036" y="273"/>
                    <a:pt x="2036" y="273"/>
                    <a:pt x="2036" y="273"/>
                  </a:cubicBezTo>
                  <a:cubicBezTo>
                    <a:pt x="2037" y="273"/>
                    <a:pt x="2039" y="275"/>
                    <a:pt x="2039" y="277"/>
                  </a:cubicBezTo>
                  <a:lnTo>
                    <a:pt x="2039" y="298"/>
                  </a:lnTo>
                  <a:close/>
                  <a:moveTo>
                    <a:pt x="2068" y="298"/>
                  </a:moveTo>
                  <a:cubicBezTo>
                    <a:pt x="2068" y="300"/>
                    <a:pt x="2067" y="302"/>
                    <a:pt x="2065" y="302"/>
                  </a:cubicBezTo>
                  <a:cubicBezTo>
                    <a:pt x="2053" y="302"/>
                    <a:pt x="2053" y="302"/>
                    <a:pt x="2053" y="302"/>
                  </a:cubicBezTo>
                  <a:cubicBezTo>
                    <a:pt x="2051" y="302"/>
                    <a:pt x="2050" y="300"/>
                    <a:pt x="2050" y="298"/>
                  </a:cubicBezTo>
                  <a:cubicBezTo>
                    <a:pt x="2050" y="277"/>
                    <a:pt x="2050" y="277"/>
                    <a:pt x="2050" y="277"/>
                  </a:cubicBezTo>
                  <a:cubicBezTo>
                    <a:pt x="2050" y="275"/>
                    <a:pt x="2051" y="273"/>
                    <a:pt x="2053" y="273"/>
                  </a:cubicBezTo>
                  <a:cubicBezTo>
                    <a:pt x="2065" y="273"/>
                    <a:pt x="2065" y="273"/>
                    <a:pt x="2065" y="273"/>
                  </a:cubicBezTo>
                  <a:cubicBezTo>
                    <a:pt x="2067" y="273"/>
                    <a:pt x="2068" y="275"/>
                    <a:pt x="2068" y="277"/>
                  </a:cubicBezTo>
                  <a:lnTo>
                    <a:pt x="2068" y="298"/>
                  </a:lnTo>
                  <a:close/>
                  <a:moveTo>
                    <a:pt x="2098" y="298"/>
                  </a:moveTo>
                  <a:cubicBezTo>
                    <a:pt x="2098" y="300"/>
                    <a:pt x="2096" y="302"/>
                    <a:pt x="2095" y="302"/>
                  </a:cubicBezTo>
                  <a:cubicBezTo>
                    <a:pt x="2083" y="302"/>
                    <a:pt x="2083" y="302"/>
                    <a:pt x="2083" y="302"/>
                  </a:cubicBezTo>
                  <a:cubicBezTo>
                    <a:pt x="2081" y="302"/>
                    <a:pt x="2079" y="300"/>
                    <a:pt x="2079" y="298"/>
                  </a:cubicBezTo>
                  <a:cubicBezTo>
                    <a:pt x="2079" y="277"/>
                    <a:pt x="2079" y="277"/>
                    <a:pt x="2079" y="277"/>
                  </a:cubicBezTo>
                  <a:cubicBezTo>
                    <a:pt x="2079" y="275"/>
                    <a:pt x="2081" y="273"/>
                    <a:pt x="2083" y="273"/>
                  </a:cubicBezTo>
                  <a:cubicBezTo>
                    <a:pt x="2095" y="273"/>
                    <a:pt x="2095" y="273"/>
                    <a:pt x="2095" y="273"/>
                  </a:cubicBezTo>
                  <a:cubicBezTo>
                    <a:pt x="2096" y="273"/>
                    <a:pt x="2098" y="275"/>
                    <a:pt x="2098" y="277"/>
                  </a:cubicBezTo>
                  <a:lnTo>
                    <a:pt x="2098" y="298"/>
                  </a:lnTo>
                  <a:close/>
                  <a:moveTo>
                    <a:pt x="2127" y="298"/>
                  </a:moveTo>
                  <a:cubicBezTo>
                    <a:pt x="2127" y="300"/>
                    <a:pt x="2126" y="302"/>
                    <a:pt x="2124" y="302"/>
                  </a:cubicBezTo>
                  <a:cubicBezTo>
                    <a:pt x="2112" y="302"/>
                    <a:pt x="2112" y="302"/>
                    <a:pt x="2112" y="302"/>
                  </a:cubicBezTo>
                  <a:cubicBezTo>
                    <a:pt x="2110" y="302"/>
                    <a:pt x="2109" y="300"/>
                    <a:pt x="2109" y="298"/>
                  </a:cubicBezTo>
                  <a:cubicBezTo>
                    <a:pt x="2109" y="277"/>
                    <a:pt x="2109" y="277"/>
                    <a:pt x="2109" y="277"/>
                  </a:cubicBezTo>
                  <a:cubicBezTo>
                    <a:pt x="2109" y="275"/>
                    <a:pt x="2110" y="273"/>
                    <a:pt x="2112" y="273"/>
                  </a:cubicBezTo>
                  <a:cubicBezTo>
                    <a:pt x="2124" y="273"/>
                    <a:pt x="2124" y="273"/>
                    <a:pt x="2124" y="273"/>
                  </a:cubicBezTo>
                  <a:cubicBezTo>
                    <a:pt x="2126" y="273"/>
                    <a:pt x="2127" y="275"/>
                    <a:pt x="2127" y="277"/>
                  </a:cubicBezTo>
                  <a:lnTo>
                    <a:pt x="2127" y="298"/>
                  </a:lnTo>
                  <a:close/>
                  <a:moveTo>
                    <a:pt x="2157" y="298"/>
                  </a:moveTo>
                  <a:cubicBezTo>
                    <a:pt x="2157" y="300"/>
                    <a:pt x="2155" y="302"/>
                    <a:pt x="2154" y="302"/>
                  </a:cubicBezTo>
                  <a:cubicBezTo>
                    <a:pt x="2141" y="302"/>
                    <a:pt x="2141" y="302"/>
                    <a:pt x="2141" y="302"/>
                  </a:cubicBezTo>
                  <a:cubicBezTo>
                    <a:pt x="2140" y="302"/>
                    <a:pt x="2138" y="300"/>
                    <a:pt x="2138" y="298"/>
                  </a:cubicBezTo>
                  <a:cubicBezTo>
                    <a:pt x="2138" y="277"/>
                    <a:pt x="2138" y="277"/>
                    <a:pt x="2138" y="277"/>
                  </a:cubicBezTo>
                  <a:cubicBezTo>
                    <a:pt x="2138" y="275"/>
                    <a:pt x="2140" y="273"/>
                    <a:pt x="2141" y="273"/>
                  </a:cubicBezTo>
                  <a:cubicBezTo>
                    <a:pt x="2154" y="273"/>
                    <a:pt x="2154" y="273"/>
                    <a:pt x="2154" y="273"/>
                  </a:cubicBezTo>
                  <a:cubicBezTo>
                    <a:pt x="2155" y="273"/>
                    <a:pt x="2157" y="275"/>
                    <a:pt x="2157" y="277"/>
                  </a:cubicBezTo>
                  <a:lnTo>
                    <a:pt x="2157" y="298"/>
                  </a:lnTo>
                  <a:close/>
                  <a:moveTo>
                    <a:pt x="2186" y="298"/>
                  </a:moveTo>
                  <a:cubicBezTo>
                    <a:pt x="2186" y="300"/>
                    <a:pt x="2185" y="302"/>
                    <a:pt x="2183" y="302"/>
                  </a:cubicBezTo>
                  <a:cubicBezTo>
                    <a:pt x="2171" y="302"/>
                    <a:pt x="2171" y="302"/>
                    <a:pt x="2171" y="302"/>
                  </a:cubicBezTo>
                  <a:cubicBezTo>
                    <a:pt x="2169" y="302"/>
                    <a:pt x="2168" y="300"/>
                    <a:pt x="2168" y="298"/>
                  </a:cubicBezTo>
                  <a:cubicBezTo>
                    <a:pt x="2168" y="277"/>
                    <a:pt x="2168" y="277"/>
                    <a:pt x="2168" y="277"/>
                  </a:cubicBezTo>
                  <a:cubicBezTo>
                    <a:pt x="2168" y="275"/>
                    <a:pt x="2169" y="273"/>
                    <a:pt x="2171" y="273"/>
                  </a:cubicBezTo>
                  <a:cubicBezTo>
                    <a:pt x="2183" y="273"/>
                    <a:pt x="2183" y="273"/>
                    <a:pt x="2183" y="273"/>
                  </a:cubicBezTo>
                  <a:cubicBezTo>
                    <a:pt x="2185" y="273"/>
                    <a:pt x="2186" y="275"/>
                    <a:pt x="2186" y="277"/>
                  </a:cubicBezTo>
                  <a:lnTo>
                    <a:pt x="2186" y="298"/>
                  </a:lnTo>
                  <a:close/>
                  <a:moveTo>
                    <a:pt x="2216" y="298"/>
                  </a:moveTo>
                  <a:cubicBezTo>
                    <a:pt x="2216" y="300"/>
                    <a:pt x="2214" y="302"/>
                    <a:pt x="2212" y="302"/>
                  </a:cubicBezTo>
                  <a:cubicBezTo>
                    <a:pt x="2200" y="302"/>
                    <a:pt x="2200" y="302"/>
                    <a:pt x="2200" y="302"/>
                  </a:cubicBezTo>
                  <a:cubicBezTo>
                    <a:pt x="2199" y="302"/>
                    <a:pt x="2197" y="300"/>
                    <a:pt x="2197" y="298"/>
                  </a:cubicBezTo>
                  <a:cubicBezTo>
                    <a:pt x="2197" y="277"/>
                    <a:pt x="2197" y="277"/>
                    <a:pt x="2197" y="277"/>
                  </a:cubicBezTo>
                  <a:cubicBezTo>
                    <a:pt x="2197" y="275"/>
                    <a:pt x="2199" y="273"/>
                    <a:pt x="2200" y="273"/>
                  </a:cubicBezTo>
                  <a:cubicBezTo>
                    <a:pt x="2212" y="273"/>
                    <a:pt x="2212" y="273"/>
                    <a:pt x="2212" y="273"/>
                  </a:cubicBezTo>
                  <a:cubicBezTo>
                    <a:pt x="2214" y="273"/>
                    <a:pt x="2216" y="275"/>
                    <a:pt x="2216" y="277"/>
                  </a:cubicBezTo>
                  <a:lnTo>
                    <a:pt x="2216" y="298"/>
                  </a:lnTo>
                  <a:close/>
                  <a:moveTo>
                    <a:pt x="2245" y="298"/>
                  </a:moveTo>
                  <a:cubicBezTo>
                    <a:pt x="2245" y="300"/>
                    <a:pt x="2244" y="302"/>
                    <a:pt x="2242" y="302"/>
                  </a:cubicBezTo>
                  <a:cubicBezTo>
                    <a:pt x="2230" y="302"/>
                    <a:pt x="2230" y="302"/>
                    <a:pt x="2230" y="302"/>
                  </a:cubicBezTo>
                  <a:cubicBezTo>
                    <a:pt x="2228" y="302"/>
                    <a:pt x="2227" y="300"/>
                    <a:pt x="2227" y="298"/>
                  </a:cubicBezTo>
                  <a:cubicBezTo>
                    <a:pt x="2227" y="277"/>
                    <a:pt x="2227" y="277"/>
                    <a:pt x="2227" y="277"/>
                  </a:cubicBezTo>
                  <a:cubicBezTo>
                    <a:pt x="2227" y="275"/>
                    <a:pt x="2228" y="273"/>
                    <a:pt x="2230" y="273"/>
                  </a:cubicBezTo>
                  <a:cubicBezTo>
                    <a:pt x="2242" y="273"/>
                    <a:pt x="2242" y="273"/>
                    <a:pt x="2242" y="273"/>
                  </a:cubicBezTo>
                  <a:cubicBezTo>
                    <a:pt x="2244" y="273"/>
                    <a:pt x="2245" y="275"/>
                    <a:pt x="2245" y="277"/>
                  </a:cubicBezTo>
                  <a:lnTo>
                    <a:pt x="2245" y="298"/>
                  </a:lnTo>
                  <a:close/>
                  <a:moveTo>
                    <a:pt x="2274" y="298"/>
                  </a:moveTo>
                  <a:cubicBezTo>
                    <a:pt x="2274" y="300"/>
                    <a:pt x="2273" y="302"/>
                    <a:pt x="2271" y="302"/>
                  </a:cubicBezTo>
                  <a:cubicBezTo>
                    <a:pt x="2259" y="302"/>
                    <a:pt x="2259" y="302"/>
                    <a:pt x="2259" y="302"/>
                  </a:cubicBezTo>
                  <a:cubicBezTo>
                    <a:pt x="2258" y="302"/>
                    <a:pt x="2256" y="300"/>
                    <a:pt x="2256" y="298"/>
                  </a:cubicBezTo>
                  <a:cubicBezTo>
                    <a:pt x="2256" y="277"/>
                    <a:pt x="2256" y="277"/>
                    <a:pt x="2256" y="277"/>
                  </a:cubicBezTo>
                  <a:cubicBezTo>
                    <a:pt x="2256" y="275"/>
                    <a:pt x="2258" y="273"/>
                    <a:pt x="2259" y="273"/>
                  </a:cubicBezTo>
                  <a:cubicBezTo>
                    <a:pt x="2271" y="273"/>
                    <a:pt x="2271" y="273"/>
                    <a:pt x="2271" y="273"/>
                  </a:cubicBezTo>
                  <a:cubicBezTo>
                    <a:pt x="2273" y="273"/>
                    <a:pt x="2274" y="275"/>
                    <a:pt x="2274" y="277"/>
                  </a:cubicBezTo>
                  <a:lnTo>
                    <a:pt x="2274" y="298"/>
                  </a:lnTo>
                  <a:close/>
                  <a:moveTo>
                    <a:pt x="2304" y="298"/>
                  </a:moveTo>
                  <a:cubicBezTo>
                    <a:pt x="2304" y="300"/>
                    <a:pt x="2303" y="302"/>
                    <a:pt x="2301" y="302"/>
                  </a:cubicBezTo>
                  <a:cubicBezTo>
                    <a:pt x="2289" y="302"/>
                    <a:pt x="2289" y="302"/>
                    <a:pt x="2289" y="302"/>
                  </a:cubicBezTo>
                  <a:cubicBezTo>
                    <a:pt x="2287" y="302"/>
                    <a:pt x="2286" y="300"/>
                    <a:pt x="2286" y="298"/>
                  </a:cubicBezTo>
                  <a:cubicBezTo>
                    <a:pt x="2286" y="277"/>
                    <a:pt x="2286" y="277"/>
                    <a:pt x="2286" y="277"/>
                  </a:cubicBezTo>
                  <a:cubicBezTo>
                    <a:pt x="2286" y="275"/>
                    <a:pt x="2287" y="273"/>
                    <a:pt x="2289" y="273"/>
                  </a:cubicBezTo>
                  <a:cubicBezTo>
                    <a:pt x="2301" y="273"/>
                    <a:pt x="2301" y="273"/>
                    <a:pt x="2301" y="273"/>
                  </a:cubicBezTo>
                  <a:cubicBezTo>
                    <a:pt x="2303" y="273"/>
                    <a:pt x="2304" y="275"/>
                    <a:pt x="2304" y="277"/>
                  </a:cubicBezTo>
                  <a:lnTo>
                    <a:pt x="2304" y="298"/>
                  </a:lnTo>
                  <a:close/>
                  <a:moveTo>
                    <a:pt x="2304" y="33"/>
                  </a:moveTo>
                  <a:cubicBezTo>
                    <a:pt x="2304" y="35"/>
                    <a:pt x="2303" y="37"/>
                    <a:pt x="2301" y="37"/>
                  </a:cubicBezTo>
                  <a:cubicBezTo>
                    <a:pt x="2289" y="37"/>
                    <a:pt x="2289" y="37"/>
                    <a:pt x="2289" y="37"/>
                  </a:cubicBezTo>
                  <a:cubicBezTo>
                    <a:pt x="2287" y="37"/>
                    <a:pt x="2286" y="35"/>
                    <a:pt x="2286" y="33"/>
                  </a:cubicBezTo>
                  <a:cubicBezTo>
                    <a:pt x="2286" y="12"/>
                    <a:pt x="2286" y="12"/>
                    <a:pt x="2286" y="12"/>
                  </a:cubicBezTo>
                  <a:cubicBezTo>
                    <a:pt x="2286" y="10"/>
                    <a:pt x="2287" y="8"/>
                    <a:pt x="2289" y="8"/>
                  </a:cubicBezTo>
                  <a:cubicBezTo>
                    <a:pt x="2301" y="8"/>
                    <a:pt x="2301" y="8"/>
                    <a:pt x="2301" y="8"/>
                  </a:cubicBezTo>
                  <a:cubicBezTo>
                    <a:pt x="2303" y="8"/>
                    <a:pt x="2304" y="10"/>
                    <a:pt x="2304" y="12"/>
                  </a:cubicBezTo>
                  <a:lnTo>
                    <a:pt x="2304" y="33"/>
                  </a:lnTo>
                  <a:close/>
                  <a:moveTo>
                    <a:pt x="2333" y="298"/>
                  </a:moveTo>
                  <a:cubicBezTo>
                    <a:pt x="2333" y="300"/>
                    <a:pt x="2332" y="302"/>
                    <a:pt x="2330" y="302"/>
                  </a:cubicBezTo>
                  <a:cubicBezTo>
                    <a:pt x="2318" y="302"/>
                    <a:pt x="2318" y="302"/>
                    <a:pt x="2318" y="302"/>
                  </a:cubicBezTo>
                  <a:cubicBezTo>
                    <a:pt x="2317" y="302"/>
                    <a:pt x="2315" y="300"/>
                    <a:pt x="2315" y="298"/>
                  </a:cubicBezTo>
                  <a:cubicBezTo>
                    <a:pt x="2315" y="277"/>
                    <a:pt x="2315" y="277"/>
                    <a:pt x="2315" y="277"/>
                  </a:cubicBezTo>
                  <a:cubicBezTo>
                    <a:pt x="2315" y="275"/>
                    <a:pt x="2317" y="273"/>
                    <a:pt x="2318" y="273"/>
                  </a:cubicBezTo>
                  <a:cubicBezTo>
                    <a:pt x="2330" y="273"/>
                    <a:pt x="2330" y="273"/>
                    <a:pt x="2330" y="273"/>
                  </a:cubicBezTo>
                  <a:cubicBezTo>
                    <a:pt x="2332" y="273"/>
                    <a:pt x="2333" y="275"/>
                    <a:pt x="2333" y="277"/>
                  </a:cubicBezTo>
                  <a:lnTo>
                    <a:pt x="2333" y="298"/>
                  </a:lnTo>
                  <a:close/>
                  <a:moveTo>
                    <a:pt x="2333" y="33"/>
                  </a:moveTo>
                  <a:cubicBezTo>
                    <a:pt x="2333" y="35"/>
                    <a:pt x="2332" y="37"/>
                    <a:pt x="2330" y="37"/>
                  </a:cubicBezTo>
                  <a:cubicBezTo>
                    <a:pt x="2318" y="37"/>
                    <a:pt x="2318" y="37"/>
                    <a:pt x="2318" y="37"/>
                  </a:cubicBezTo>
                  <a:cubicBezTo>
                    <a:pt x="2317" y="37"/>
                    <a:pt x="2315" y="35"/>
                    <a:pt x="2315" y="33"/>
                  </a:cubicBezTo>
                  <a:cubicBezTo>
                    <a:pt x="2315" y="12"/>
                    <a:pt x="2315" y="12"/>
                    <a:pt x="2315" y="12"/>
                  </a:cubicBezTo>
                  <a:cubicBezTo>
                    <a:pt x="2315" y="10"/>
                    <a:pt x="2317" y="8"/>
                    <a:pt x="2318" y="8"/>
                  </a:cubicBezTo>
                  <a:cubicBezTo>
                    <a:pt x="2330" y="8"/>
                    <a:pt x="2330" y="8"/>
                    <a:pt x="2330" y="8"/>
                  </a:cubicBezTo>
                  <a:cubicBezTo>
                    <a:pt x="2332" y="8"/>
                    <a:pt x="2333" y="10"/>
                    <a:pt x="2333" y="12"/>
                  </a:cubicBezTo>
                  <a:lnTo>
                    <a:pt x="2333" y="33"/>
                  </a:lnTo>
                  <a:close/>
                  <a:moveTo>
                    <a:pt x="2363" y="298"/>
                  </a:moveTo>
                  <a:cubicBezTo>
                    <a:pt x="2363" y="300"/>
                    <a:pt x="2362" y="302"/>
                    <a:pt x="2360" y="302"/>
                  </a:cubicBezTo>
                  <a:cubicBezTo>
                    <a:pt x="2348" y="302"/>
                    <a:pt x="2348" y="302"/>
                    <a:pt x="2348" y="302"/>
                  </a:cubicBezTo>
                  <a:cubicBezTo>
                    <a:pt x="2346" y="302"/>
                    <a:pt x="2345" y="300"/>
                    <a:pt x="2345" y="298"/>
                  </a:cubicBezTo>
                  <a:cubicBezTo>
                    <a:pt x="2345" y="277"/>
                    <a:pt x="2345" y="277"/>
                    <a:pt x="2345" y="277"/>
                  </a:cubicBezTo>
                  <a:cubicBezTo>
                    <a:pt x="2345" y="275"/>
                    <a:pt x="2346" y="273"/>
                    <a:pt x="2348" y="273"/>
                  </a:cubicBezTo>
                  <a:cubicBezTo>
                    <a:pt x="2360" y="273"/>
                    <a:pt x="2360" y="273"/>
                    <a:pt x="2360" y="273"/>
                  </a:cubicBezTo>
                  <a:cubicBezTo>
                    <a:pt x="2362" y="273"/>
                    <a:pt x="2363" y="275"/>
                    <a:pt x="2363" y="277"/>
                  </a:cubicBezTo>
                  <a:lnTo>
                    <a:pt x="2363" y="298"/>
                  </a:lnTo>
                  <a:close/>
                  <a:moveTo>
                    <a:pt x="2392" y="298"/>
                  </a:moveTo>
                  <a:cubicBezTo>
                    <a:pt x="2392" y="300"/>
                    <a:pt x="2391" y="302"/>
                    <a:pt x="2389" y="302"/>
                  </a:cubicBezTo>
                  <a:cubicBezTo>
                    <a:pt x="2377" y="302"/>
                    <a:pt x="2377" y="302"/>
                    <a:pt x="2377" y="302"/>
                  </a:cubicBezTo>
                  <a:cubicBezTo>
                    <a:pt x="2376" y="302"/>
                    <a:pt x="2374" y="300"/>
                    <a:pt x="2374" y="298"/>
                  </a:cubicBezTo>
                  <a:cubicBezTo>
                    <a:pt x="2374" y="277"/>
                    <a:pt x="2374" y="277"/>
                    <a:pt x="2374" y="277"/>
                  </a:cubicBezTo>
                  <a:cubicBezTo>
                    <a:pt x="2374" y="275"/>
                    <a:pt x="2376" y="273"/>
                    <a:pt x="2377" y="273"/>
                  </a:cubicBezTo>
                  <a:cubicBezTo>
                    <a:pt x="2389" y="273"/>
                    <a:pt x="2389" y="273"/>
                    <a:pt x="2389" y="273"/>
                  </a:cubicBezTo>
                  <a:cubicBezTo>
                    <a:pt x="2391" y="273"/>
                    <a:pt x="2392" y="275"/>
                    <a:pt x="2392" y="277"/>
                  </a:cubicBezTo>
                  <a:lnTo>
                    <a:pt x="2392" y="298"/>
                  </a:lnTo>
                  <a:close/>
                  <a:moveTo>
                    <a:pt x="2422" y="298"/>
                  </a:moveTo>
                  <a:cubicBezTo>
                    <a:pt x="2422" y="300"/>
                    <a:pt x="2420" y="302"/>
                    <a:pt x="2419" y="302"/>
                  </a:cubicBezTo>
                  <a:cubicBezTo>
                    <a:pt x="2407" y="302"/>
                    <a:pt x="2407" y="302"/>
                    <a:pt x="2407" y="302"/>
                  </a:cubicBezTo>
                  <a:cubicBezTo>
                    <a:pt x="2405" y="302"/>
                    <a:pt x="2404" y="300"/>
                    <a:pt x="2404" y="298"/>
                  </a:cubicBezTo>
                  <a:cubicBezTo>
                    <a:pt x="2404" y="277"/>
                    <a:pt x="2404" y="277"/>
                    <a:pt x="2404" y="277"/>
                  </a:cubicBezTo>
                  <a:cubicBezTo>
                    <a:pt x="2404" y="275"/>
                    <a:pt x="2405" y="273"/>
                    <a:pt x="2407" y="273"/>
                  </a:cubicBezTo>
                  <a:cubicBezTo>
                    <a:pt x="2419" y="273"/>
                    <a:pt x="2419" y="273"/>
                    <a:pt x="2419" y="273"/>
                  </a:cubicBezTo>
                  <a:cubicBezTo>
                    <a:pt x="2420" y="273"/>
                    <a:pt x="2422" y="275"/>
                    <a:pt x="2422" y="277"/>
                  </a:cubicBezTo>
                  <a:lnTo>
                    <a:pt x="2422" y="298"/>
                  </a:lnTo>
                  <a:close/>
                  <a:moveTo>
                    <a:pt x="2451" y="298"/>
                  </a:moveTo>
                  <a:cubicBezTo>
                    <a:pt x="2451" y="300"/>
                    <a:pt x="2450" y="302"/>
                    <a:pt x="2448" y="302"/>
                  </a:cubicBezTo>
                  <a:cubicBezTo>
                    <a:pt x="2436" y="302"/>
                    <a:pt x="2436" y="302"/>
                    <a:pt x="2436" y="302"/>
                  </a:cubicBezTo>
                  <a:cubicBezTo>
                    <a:pt x="2435" y="302"/>
                    <a:pt x="2433" y="300"/>
                    <a:pt x="2433" y="298"/>
                  </a:cubicBezTo>
                  <a:cubicBezTo>
                    <a:pt x="2433" y="277"/>
                    <a:pt x="2433" y="277"/>
                    <a:pt x="2433" y="277"/>
                  </a:cubicBezTo>
                  <a:cubicBezTo>
                    <a:pt x="2433" y="275"/>
                    <a:pt x="2435" y="273"/>
                    <a:pt x="2436" y="273"/>
                  </a:cubicBezTo>
                  <a:cubicBezTo>
                    <a:pt x="2448" y="273"/>
                    <a:pt x="2448" y="273"/>
                    <a:pt x="2448" y="273"/>
                  </a:cubicBezTo>
                  <a:cubicBezTo>
                    <a:pt x="2450" y="273"/>
                    <a:pt x="2451" y="275"/>
                    <a:pt x="2451" y="277"/>
                  </a:cubicBezTo>
                  <a:lnTo>
                    <a:pt x="2451" y="298"/>
                  </a:lnTo>
                  <a:close/>
                  <a:moveTo>
                    <a:pt x="2481" y="298"/>
                  </a:moveTo>
                  <a:cubicBezTo>
                    <a:pt x="2481" y="300"/>
                    <a:pt x="2479" y="302"/>
                    <a:pt x="2478" y="302"/>
                  </a:cubicBezTo>
                  <a:cubicBezTo>
                    <a:pt x="2466" y="302"/>
                    <a:pt x="2466" y="302"/>
                    <a:pt x="2466" y="302"/>
                  </a:cubicBezTo>
                  <a:cubicBezTo>
                    <a:pt x="2464" y="302"/>
                    <a:pt x="2463" y="300"/>
                    <a:pt x="2463" y="298"/>
                  </a:cubicBezTo>
                  <a:cubicBezTo>
                    <a:pt x="2463" y="277"/>
                    <a:pt x="2463" y="277"/>
                    <a:pt x="2463" y="277"/>
                  </a:cubicBezTo>
                  <a:cubicBezTo>
                    <a:pt x="2463" y="275"/>
                    <a:pt x="2464" y="273"/>
                    <a:pt x="2466" y="273"/>
                  </a:cubicBezTo>
                  <a:cubicBezTo>
                    <a:pt x="2478" y="273"/>
                    <a:pt x="2478" y="273"/>
                    <a:pt x="2478" y="273"/>
                  </a:cubicBezTo>
                  <a:cubicBezTo>
                    <a:pt x="2479" y="273"/>
                    <a:pt x="2481" y="275"/>
                    <a:pt x="2481" y="277"/>
                  </a:cubicBezTo>
                  <a:lnTo>
                    <a:pt x="2481" y="298"/>
                  </a:lnTo>
                  <a:close/>
                  <a:moveTo>
                    <a:pt x="2510" y="298"/>
                  </a:moveTo>
                  <a:cubicBezTo>
                    <a:pt x="2510" y="300"/>
                    <a:pt x="2509" y="302"/>
                    <a:pt x="2507" y="302"/>
                  </a:cubicBezTo>
                  <a:cubicBezTo>
                    <a:pt x="2495" y="302"/>
                    <a:pt x="2495" y="302"/>
                    <a:pt x="2495" y="302"/>
                  </a:cubicBezTo>
                  <a:cubicBezTo>
                    <a:pt x="2494" y="302"/>
                    <a:pt x="2492" y="300"/>
                    <a:pt x="2492" y="298"/>
                  </a:cubicBezTo>
                  <a:cubicBezTo>
                    <a:pt x="2492" y="277"/>
                    <a:pt x="2492" y="277"/>
                    <a:pt x="2492" y="277"/>
                  </a:cubicBezTo>
                  <a:cubicBezTo>
                    <a:pt x="2492" y="275"/>
                    <a:pt x="2494" y="273"/>
                    <a:pt x="2495" y="273"/>
                  </a:cubicBezTo>
                  <a:cubicBezTo>
                    <a:pt x="2507" y="273"/>
                    <a:pt x="2507" y="273"/>
                    <a:pt x="2507" y="273"/>
                  </a:cubicBezTo>
                  <a:cubicBezTo>
                    <a:pt x="2509" y="273"/>
                    <a:pt x="2510" y="275"/>
                    <a:pt x="2510" y="277"/>
                  </a:cubicBezTo>
                  <a:lnTo>
                    <a:pt x="2510" y="298"/>
                  </a:lnTo>
                  <a:close/>
                  <a:moveTo>
                    <a:pt x="2540" y="298"/>
                  </a:moveTo>
                  <a:cubicBezTo>
                    <a:pt x="2540" y="300"/>
                    <a:pt x="2538" y="302"/>
                    <a:pt x="2537" y="302"/>
                  </a:cubicBezTo>
                  <a:cubicBezTo>
                    <a:pt x="2525" y="302"/>
                    <a:pt x="2525" y="302"/>
                    <a:pt x="2525" y="302"/>
                  </a:cubicBezTo>
                  <a:cubicBezTo>
                    <a:pt x="2523" y="302"/>
                    <a:pt x="2522" y="300"/>
                    <a:pt x="2522" y="298"/>
                  </a:cubicBezTo>
                  <a:cubicBezTo>
                    <a:pt x="2522" y="277"/>
                    <a:pt x="2522" y="277"/>
                    <a:pt x="2522" y="277"/>
                  </a:cubicBezTo>
                  <a:cubicBezTo>
                    <a:pt x="2522" y="275"/>
                    <a:pt x="2523" y="273"/>
                    <a:pt x="2525" y="273"/>
                  </a:cubicBezTo>
                  <a:cubicBezTo>
                    <a:pt x="2537" y="273"/>
                    <a:pt x="2537" y="273"/>
                    <a:pt x="2537" y="273"/>
                  </a:cubicBezTo>
                  <a:cubicBezTo>
                    <a:pt x="2538" y="273"/>
                    <a:pt x="2540" y="275"/>
                    <a:pt x="2540" y="277"/>
                  </a:cubicBezTo>
                  <a:lnTo>
                    <a:pt x="2540" y="298"/>
                  </a:lnTo>
                  <a:close/>
                  <a:moveTo>
                    <a:pt x="2569" y="298"/>
                  </a:moveTo>
                  <a:cubicBezTo>
                    <a:pt x="2569" y="300"/>
                    <a:pt x="2568" y="302"/>
                    <a:pt x="2566" y="302"/>
                  </a:cubicBezTo>
                  <a:cubicBezTo>
                    <a:pt x="2554" y="302"/>
                    <a:pt x="2554" y="302"/>
                    <a:pt x="2554" y="302"/>
                  </a:cubicBezTo>
                  <a:cubicBezTo>
                    <a:pt x="2552" y="302"/>
                    <a:pt x="2551" y="300"/>
                    <a:pt x="2551" y="298"/>
                  </a:cubicBezTo>
                  <a:cubicBezTo>
                    <a:pt x="2551" y="277"/>
                    <a:pt x="2551" y="277"/>
                    <a:pt x="2551" y="277"/>
                  </a:cubicBezTo>
                  <a:cubicBezTo>
                    <a:pt x="2551" y="275"/>
                    <a:pt x="2552" y="273"/>
                    <a:pt x="2554" y="273"/>
                  </a:cubicBezTo>
                  <a:cubicBezTo>
                    <a:pt x="2566" y="273"/>
                    <a:pt x="2566" y="273"/>
                    <a:pt x="2566" y="273"/>
                  </a:cubicBezTo>
                  <a:cubicBezTo>
                    <a:pt x="2568" y="273"/>
                    <a:pt x="2569" y="275"/>
                    <a:pt x="2569" y="277"/>
                  </a:cubicBezTo>
                  <a:lnTo>
                    <a:pt x="2569" y="298"/>
                  </a:lnTo>
                  <a:close/>
                  <a:moveTo>
                    <a:pt x="2599" y="298"/>
                  </a:moveTo>
                  <a:cubicBezTo>
                    <a:pt x="2599" y="300"/>
                    <a:pt x="2597" y="302"/>
                    <a:pt x="2596" y="302"/>
                  </a:cubicBezTo>
                  <a:cubicBezTo>
                    <a:pt x="2584" y="302"/>
                    <a:pt x="2584" y="302"/>
                    <a:pt x="2584" y="302"/>
                  </a:cubicBezTo>
                  <a:cubicBezTo>
                    <a:pt x="2582" y="302"/>
                    <a:pt x="2581" y="300"/>
                    <a:pt x="2581" y="298"/>
                  </a:cubicBezTo>
                  <a:cubicBezTo>
                    <a:pt x="2581" y="277"/>
                    <a:pt x="2581" y="277"/>
                    <a:pt x="2581" y="277"/>
                  </a:cubicBezTo>
                  <a:cubicBezTo>
                    <a:pt x="2581" y="275"/>
                    <a:pt x="2582" y="273"/>
                    <a:pt x="2584" y="273"/>
                  </a:cubicBezTo>
                  <a:cubicBezTo>
                    <a:pt x="2596" y="273"/>
                    <a:pt x="2596" y="273"/>
                    <a:pt x="2596" y="273"/>
                  </a:cubicBezTo>
                  <a:cubicBezTo>
                    <a:pt x="2597" y="273"/>
                    <a:pt x="2599" y="275"/>
                    <a:pt x="2599" y="277"/>
                  </a:cubicBezTo>
                  <a:lnTo>
                    <a:pt x="2599" y="298"/>
                  </a:lnTo>
                  <a:close/>
                  <a:moveTo>
                    <a:pt x="2628" y="298"/>
                  </a:moveTo>
                  <a:cubicBezTo>
                    <a:pt x="2628" y="300"/>
                    <a:pt x="2627" y="302"/>
                    <a:pt x="2625" y="302"/>
                  </a:cubicBezTo>
                  <a:cubicBezTo>
                    <a:pt x="2613" y="302"/>
                    <a:pt x="2613" y="302"/>
                    <a:pt x="2613" y="302"/>
                  </a:cubicBezTo>
                  <a:cubicBezTo>
                    <a:pt x="2611" y="302"/>
                    <a:pt x="2610" y="300"/>
                    <a:pt x="2610" y="298"/>
                  </a:cubicBezTo>
                  <a:cubicBezTo>
                    <a:pt x="2610" y="277"/>
                    <a:pt x="2610" y="277"/>
                    <a:pt x="2610" y="277"/>
                  </a:cubicBezTo>
                  <a:cubicBezTo>
                    <a:pt x="2610" y="275"/>
                    <a:pt x="2611" y="273"/>
                    <a:pt x="2613" y="273"/>
                  </a:cubicBezTo>
                  <a:cubicBezTo>
                    <a:pt x="2625" y="273"/>
                    <a:pt x="2625" y="273"/>
                    <a:pt x="2625" y="273"/>
                  </a:cubicBezTo>
                  <a:cubicBezTo>
                    <a:pt x="2627" y="273"/>
                    <a:pt x="2628" y="275"/>
                    <a:pt x="2628" y="277"/>
                  </a:cubicBezTo>
                  <a:lnTo>
                    <a:pt x="2628" y="298"/>
                  </a:lnTo>
                  <a:close/>
                  <a:moveTo>
                    <a:pt x="2629" y="251"/>
                  </a:moveTo>
                  <a:cubicBezTo>
                    <a:pt x="2629" y="257"/>
                    <a:pt x="2625" y="262"/>
                    <a:pt x="2619" y="262"/>
                  </a:cubicBezTo>
                  <a:cubicBezTo>
                    <a:pt x="2619" y="262"/>
                    <a:pt x="2619" y="262"/>
                    <a:pt x="2357" y="262"/>
                  </a:cubicBezTo>
                  <a:cubicBezTo>
                    <a:pt x="2351" y="262"/>
                    <a:pt x="2346" y="257"/>
                    <a:pt x="2346" y="251"/>
                  </a:cubicBezTo>
                  <a:cubicBezTo>
                    <a:pt x="2346" y="251"/>
                    <a:pt x="2346" y="251"/>
                    <a:pt x="2346" y="59"/>
                  </a:cubicBezTo>
                  <a:cubicBezTo>
                    <a:pt x="2346" y="53"/>
                    <a:pt x="2351" y="49"/>
                    <a:pt x="2357" y="49"/>
                  </a:cubicBezTo>
                  <a:cubicBezTo>
                    <a:pt x="2357" y="49"/>
                    <a:pt x="2357" y="49"/>
                    <a:pt x="2619" y="49"/>
                  </a:cubicBezTo>
                  <a:cubicBezTo>
                    <a:pt x="2625" y="49"/>
                    <a:pt x="2629" y="53"/>
                    <a:pt x="2629" y="59"/>
                  </a:cubicBezTo>
                  <a:cubicBezTo>
                    <a:pt x="2629" y="59"/>
                    <a:pt x="2629" y="59"/>
                    <a:pt x="2629" y="251"/>
                  </a:cubicBezTo>
                  <a:close/>
                  <a:moveTo>
                    <a:pt x="2658" y="298"/>
                  </a:moveTo>
                  <a:cubicBezTo>
                    <a:pt x="2658" y="300"/>
                    <a:pt x="2656" y="302"/>
                    <a:pt x="2655" y="302"/>
                  </a:cubicBezTo>
                  <a:cubicBezTo>
                    <a:pt x="2643" y="302"/>
                    <a:pt x="2643" y="302"/>
                    <a:pt x="2643" y="302"/>
                  </a:cubicBezTo>
                  <a:cubicBezTo>
                    <a:pt x="2641" y="302"/>
                    <a:pt x="2640" y="300"/>
                    <a:pt x="2640" y="298"/>
                  </a:cubicBezTo>
                  <a:cubicBezTo>
                    <a:pt x="2640" y="277"/>
                    <a:pt x="2640" y="277"/>
                    <a:pt x="2640" y="277"/>
                  </a:cubicBezTo>
                  <a:cubicBezTo>
                    <a:pt x="2640" y="275"/>
                    <a:pt x="2641" y="273"/>
                    <a:pt x="2643" y="273"/>
                  </a:cubicBezTo>
                  <a:cubicBezTo>
                    <a:pt x="2655" y="273"/>
                    <a:pt x="2655" y="273"/>
                    <a:pt x="2655" y="273"/>
                  </a:cubicBezTo>
                  <a:cubicBezTo>
                    <a:pt x="2656" y="273"/>
                    <a:pt x="2658" y="275"/>
                    <a:pt x="2658" y="277"/>
                  </a:cubicBezTo>
                  <a:lnTo>
                    <a:pt x="2658" y="298"/>
                  </a:lnTo>
                  <a:close/>
                  <a:moveTo>
                    <a:pt x="2658" y="33"/>
                  </a:moveTo>
                  <a:cubicBezTo>
                    <a:pt x="2658" y="35"/>
                    <a:pt x="2656" y="37"/>
                    <a:pt x="2655" y="37"/>
                  </a:cubicBezTo>
                  <a:cubicBezTo>
                    <a:pt x="2643" y="37"/>
                    <a:pt x="2643" y="37"/>
                    <a:pt x="2643" y="37"/>
                  </a:cubicBezTo>
                  <a:cubicBezTo>
                    <a:pt x="2641" y="37"/>
                    <a:pt x="2640" y="35"/>
                    <a:pt x="2640" y="33"/>
                  </a:cubicBezTo>
                  <a:cubicBezTo>
                    <a:pt x="2640" y="12"/>
                    <a:pt x="2640" y="12"/>
                    <a:pt x="2640" y="12"/>
                  </a:cubicBezTo>
                  <a:cubicBezTo>
                    <a:pt x="2640" y="10"/>
                    <a:pt x="2641" y="8"/>
                    <a:pt x="2643" y="8"/>
                  </a:cubicBezTo>
                  <a:cubicBezTo>
                    <a:pt x="2655" y="8"/>
                    <a:pt x="2655" y="8"/>
                    <a:pt x="2655" y="8"/>
                  </a:cubicBezTo>
                  <a:cubicBezTo>
                    <a:pt x="2656" y="8"/>
                    <a:pt x="2658" y="10"/>
                    <a:pt x="2658" y="12"/>
                  </a:cubicBezTo>
                  <a:lnTo>
                    <a:pt x="2658" y="33"/>
                  </a:lnTo>
                  <a:close/>
                </a:path>
              </a:pathLst>
            </a:custGeom>
            <a:gradFill>
              <a:gsLst>
                <a:gs pos="39000">
                  <a:srgbClr val="000000"/>
                </a:gs>
                <a:gs pos="50000">
                  <a:srgbClr val="646464"/>
                </a:gs>
                <a:gs pos="82000">
                  <a:srgbClr val="000000"/>
                </a:gs>
              </a:gsLst>
              <a:lin ang="0" scaled="1"/>
            </a:gradFill>
            <a:ln w="9525">
              <a:noFill/>
              <a:round/>
              <a:headEnd/>
              <a:tailEnd/>
            </a:ln>
            <a:effectLst>
              <a:outerShdw blurRad="50800" dist="38100" dir="5400000" algn="t" rotWithShape="0">
                <a:prstClr val="black">
                  <a:alpha val="40000"/>
                </a:prstClr>
              </a:outerShdw>
            </a:effectLst>
          </p:spPr>
          <p:txBody>
            <a:bodyPr/>
            <a:lstStyle/>
            <a:p>
              <a:pPr fontAlgn="auto">
                <a:spcBef>
                  <a:spcPts val="0"/>
                </a:spcBef>
                <a:spcAft>
                  <a:spcPts val="0"/>
                </a:spcAft>
                <a:defRPr/>
              </a:pPr>
              <a:endParaRPr lang="en-GB" kern="0">
                <a:solidFill>
                  <a:prstClr val="black"/>
                </a:solidFill>
                <a:latin typeface="+mn-lt"/>
                <a:cs typeface="+mn-cs"/>
              </a:endParaRPr>
            </a:p>
          </p:txBody>
        </p:sp>
        <p:sp>
          <p:nvSpPr>
            <p:cNvPr id="55" name="Text Box 28"/>
            <p:cNvSpPr txBox="1">
              <a:spLocks noChangeArrowheads="1"/>
            </p:cNvSpPr>
            <p:nvPr/>
          </p:nvSpPr>
          <p:spPr bwMode="gray">
            <a:xfrm>
              <a:off x="365918" y="4238095"/>
              <a:ext cx="4129328" cy="915810"/>
            </a:xfrm>
            <a:prstGeom prst="rect">
              <a:avLst/>
            </a:prstGeom>
            <a:noFill/>
            <a:ln w="9525">
              <a:noFill/>
              <a:miter lim="800000"/>
              <a:headEnd/>
              <a:tailEnd/>
            </a:ln>
            <a:effectLst/>
          </p:spPr>
          <p:txBody>
            <a:bodyPr wrap="square" lIns="108000" tIns="64800" rIns="126000">
              <a:spAutoFit/>
            </a:bodyPr>
            <a:lstStyle/>
            <a:p>
              <a:pPr eaLnBrk="0" fontAlgn="auto" hangingPunct="0">
                <a:lnSpc>
                  <a:spcPct val="95000"/>
                </a:lnSpc>
                <a:spcBef>
                  <a:spcPts val="0"/>
                </a:spcBef>
                <a:spcAft>
                  <a:spcPts val="800"/>
                </a:spcAft>
                <a:defRPr/>
              </a:pPr>
              <a:r>
                <a:rPr lang="en-GB" sz="2800" kern="0" noProof="1" smtClean="0">
                  <a:solidFill>
                    <a:schemeClr val="bg1">
                      <a:lumMod val="95000"/>
                    </a:schemeClr>
                  </a:solidFill>
                  <a:latin typeface="+mn-lt"/>
                  <a:cs typeface="+mn-cs"/>
                </a:rPr>
                <a:t>Các tính năng đặc biệt của Facebook</a:t>
              </a:r>
              <a:endParaRPr lang="en-GB" sz="2800" kern="0" noProof="1">
                <a:solidFill>
                  <a:schemeClr val="bg1">
                    <a:lumMod val="95000"/>
                  </a:schemeClr>
                </a:solidFill>
                <a:latin typeface="+mn-lt"/>
                <a:cs typeface="+mn-cs"/>
              </a:endParaRPr>
            </a:p>
          </p:txBody>
        </p:sp>
        <p:sp>
          <p:nvSpPr>
            <p:cNvPr id="57" name="Line 29"/>
            <p:cNvSpPr>
              <a:spLocks noChangeShapeType="1"/>
            </p:cNvSpPr>
            <p:nvPr/>
          </p:nvSpPr>
          <p:spPr bwMode="gray">
            <a:xfrm flipV="1">
              <a:off x="4495246" y="4187902"/>
              <a:ext cx="0" cy="1627939"/>
            </a:xfrm>
            <a:prstGeom prst="line">
              <a:avLst/>
            </a:prstGeom>
            <a:noFill/>
            <a:ln w="19050">
              <a:solidFill>
                <a:schemeClr val="tx1">
                  <a:lumMod val="75000"/>
                  <a:lumOff val="25000"/>
                </a:schemeClr>
              </a:solidFill>
              <a:prstDash val="sysDot"/>
              <a:round/>
              <a:headEnd/>
              <a:tailEnd/>
            </a:ln>
            <a:effectLst/>
          </p:spPr>
          <p:txBody>
            <a:bodyPr/>
            <a:lstStyle/>
            <a:p>
              <a:pPr fontAlgn="auto">
                <a:spcBef>
                  <a:spcPts val="0"/>
                </a:spcBef>
                <a:spcAft>
                  <a:spcPts val="0"/>
                </a:spcAft>
                <a:defRPr/>
              </a:pPr>
              <a:endParaRPr lang="en-GB" kern="0">
                <a:solidFill>
                  <a:schemeClr val="bg1">
                    <a:lumMod val="95000"/>
                  </a:schemeClr>
                </a:solidFill>
                <a:latin typeface="+mn-lt"/>
                <a:cs typeface="+mn-cs"/>
              </a:endParaRPr>
            </a:p>
          </p:txBody>
        </p:sp>
        <p:sp>
          <p:nvSpPr>
            <p:cNvPr id="63" name="Line 33"/>
            <p:cNvSpPr>
              <a:spLocks noChangeShapeType="1"/>
            </p:cNvSpPr>
            <p:nvPr/>
          </p:nvSpPr>
          <p:spPr bwMode="gray">
            <a:xfrm flipV="1">
              <a:off x="8669988" y="4187902"/>
              <a:ext cx="0" cy="1627939"/>
            </a:xfrm>
            <a:prstGeom prst="line">
              <a:avLst/>
            </a:prstGeom>
            <a:noFill/>
            <a:ln w="19050">
              <a:solidFill>
                <a:schemeClr val="tx1">
                  <a:lumMod val="75000"/>
                  <a:lumOff val="25000"/>
                </a:schemeClr>
              </a:solidFill>
              <a:prstDash val="sysDot"/>
              <a:round/>
              <a:headEnd/>
              <a:tailEnd/>
            </a:ln>
            <a:effectLst/>
          </p:spPr>
          <p:txBody>
            <a:bodyPr/>
            <a:lstStyle/>
            <a:p>
              <a:pPr fontAlgn="auto">
                <a:spcBef>
                  <a:spcPts val="0"/>
                </a:spcBef>
                <a:spcAft>
                  <a:spcPts val="0"/>
                </a:spcAft>
                <a:defRPr/>
              </a:pPr>
              <a:endParaRPr lang="en-GB" kern="0">
                <a:solidFill>
                  <a:schemeClr val="bg1">
                    <a:lumMod val="95000"/>
                  </a:schemeClr>
                </a:solidFill>
                <a:latin typeface="+mn-lt"/>
                <a:cs typeface="+mn-cs"/>
              </a:endParaRPr>
            </a:p>
          </p:txBody>
        </p:sp>
        <p:sp>
          <p:nvSpPr>
            <p:cNvPr id="65" name="Freeform 6"/>
            <p:cNvSpPr>
              <a:spLocks/>
            </p:cNvSpPr>
            <p:nvPr/>
          </p:nvSpPr>
          <p:spPr bwMode="gray">
            <a:xfrm>
              <a:off x="466075" y="3346325"/>
              <a:ext cx="898532" cy="674266"/>
            </a:xfrm>
            <a:custGeom>
              <a:avLst/>
              <a:gdLst/>
              <a:ahLst/>
              <a:cxnLst>
                <a:cxn ang="0">
                  <a:pos x="10" y="213"/>
                </a:cxn>
                <a:cxn ang="0">
                  <a:pos x="272" y="213"/>
                </a:cxn>
                <a:cxn ang="0">
                  <a:pos x="283" y="202"/>
                </a:cxn>
                <a:cxn ang="0">
                  <a:pos x="283" y="10"/>
                </a:cxn>
                <a:cxn ang="0">
                  <a:pos x="272" y="0"/>
                </a:cxn>
                <a:cxn ang="0">
                  <a:pos x="10" y="0"/>
                </a:cxn>
                <a:cxn ang="0">
                  <a:pos x="0" y="10"/>
                </a:cxn>
                <a:cxn ang="0">
                  <a:pos x="0" y="202"/>
                </a:cxn>
                <a:cxn ang="0">
                  <a:pos x="10" y="213"/>
                </a:cxn>
              </a:cxnLst>
              <a:rect l="0" t="0" r="r" b="b"/>
              <a:pathLst>
                <a:path w="283" h="213">
                  <a:moveTo>
                    <a:pt x="10" y="213"/>
                  </a:moveTo>
                  <a:cubicBezTo>
                    <a:pt x="272" y="213"/>
                    <a:pt x="272" y="213"/>
                    <a:pt x="272" y="213"/>
                  </a:cubicBezTo>
                  <a:cubicBezTo>
                    <a:pt x="278" y="213"/>
                    <a:pt x="283" y="208"/>
                    <a:pt x="283" y="202"/>
                  </a:cubicBezTo>
                  <a:cubicBezTo>
                    <a:pt x="283" y="10"/>
                    <a:pt x="283" y="10"/>
                    <a:pt x="283" y="10"/>
                  </a:cubicBezTo>
                  <a:cubicBezTo>
                    <a:pt x="283" y="4"/>
                    <a:pt x="278" y="0"/>
                    <a:pt x="272" y="0"/>
                  </a:cubicBezTo>
                  <a:cubicBezTo>
                    <a:pt x="10" y="0"/>
                    <a:pt x="10" y="0"/>
                    <a:pt x="10" y="0"/>
                  </a:cubicBezTo>
                  <a:cubicBezTo>
                    <a:pt x="4" y="0"/>
                    <a:pt x="0" y="4"/>
                    <a:pt x="0" y="10"/>
                  </a:cubicBezTo>
                  <a:cubicBezTo>
                    <a:pt x="0" y="202"/>
                    <a:pt x="0" y="202"/>
                    <a:pt x="0" y="202"/>
                  </a:cubicBezTo>
                  <a:cubicBezTo>
                    <a:pt x="0" y="208"/>
                    <a:pt x="4" y="213"/>
                    <a:pt x="10" y="213"/>
                  </a:cubicBezTo>
                  <a:close/>
                </a:path>
              </a:pathLst>
            </a:custGeom>
            <a:blipFill dpi="0" rotWithShape="0">
              <a:blip r:embed="rId3"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66" name="Freeform 7"/>
            <p:cNvSpPr>
              <a:spLocks/>
            </p:cNvSpPr>
            <p:nvPr/>
          </p:nvSpPr>
          <p:spPr bwMode="gray">
            <a:xfrm>
              <a:off x="1511853" y="3346325"/>
              <a:ext cx="898531" cy="674266"/>
            </a:xfrm>
            <a:custGeom>
              <a:avLst/>
              <a:gdLst/>
              <a:ahLst/>
              <a:cxnLst>
                <a:cxn ang="0">
                  <a:pos x="272" y="0"/>
                </a:cxn>
                <a:cxn ang="0">
                  <a:pos x="10" y="0"/>
                </a:cxn>
                <a:cxn ang="0">
                  <a:pos x="0" y="10"/>
                </a:cxn>
                <a:cxn ang="0">
                  <a:pos x="0" y="202"/>
                </a:cxn>
                <a:cxn ang="0">
                  <a:pos x="10" y="213"/>
                </a:cxn>
                <a:cxn ang="0">
                  <a:pos x="272" y="213"/>
                </a:cxn>
                <a:cxn ang="0">
                  <a:pos x="283" y="202"/>
                </a:cxn>
                <a:cxn ang="0">
                  <a:pos x="283" y="10"/>
                </a:cxn>
                <a:cxn ang="0">
                  <a:pos x="272" y="0"/>
                </a:cxn>
              </a:cxnLst>
              <a:rect l="0" t="0" r="r" b="b"/>
              <a:pathLst>
                <a:path w="283" h="213">
                  <a:moveTo>
                    <a:pt x="272" y="0"/>
                  </a:moveTo>
                  <a:cubicBezTo>
                    <a:pt x="10" y="0"/>
                    <a:pt x="10" y="0"/>
                    <a:pt x="10" y="0"/>
                  </a:cubicBezTo>
                  <a:cubicBezTo>
                    <a:pt x="4" y="0"/>
                    <a:pt x="0" y="4"/>
                    <a:pt x="0" y="10"/>
                  </a:cubicBezTo>
                  <a:cubicBezTo>
                    <a:pt x="0" y="202"/>
                    <a:pt x="0" y="202"/>
                    <a:pt x="0" y="202"/>
                  </a:cubicBezTo>
                  <a:cubicBezTo>
                    <a:pt x="0" y="208"/>
                    <a:pt x="4" y="213"/>
                    <a:pt x="10" y="213"/>
                  </a:cubicBezTo>
                  <a:cubicBezTo>
                    <a:pt x="272" y="213"/>
                    <a:pt x="272" y="213"/>
                    <a:pt x="272" y="213"/>
                  </a:cubicBezTo>
                  <a:cubicBezTo>
                    <a:pt x="278" y="213"/>
                    <a:pt x="283" y="208"/>
                    <a:pt x="283" y="202"/>
                  </a:cubicBezTo>
                  <a:cubicBezTo>
                    <a:pt x="283" y="10"/>
                    <a:pt x="283" y="10"/>
                    <a:pt x="283" y="10"/>
                  </a:cubicBezTo>
                  <a:cubicBezTo>
                    <a:pt x="283" y="4"/>
                    <a:pt x="278" y="0"/>
                    <a:pt x="272" y="0"/>
                  </a:cubicBezTo>
                  <a:close/>
                </a:path>
              </a:pathLst>
            </a:custGeom>
            <a:blipFill dpi="0" rotWithShape="0">
              <a:blip r:embed="rId4"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67" name="Freeform 8"/>
            <p:cNvSpPr>
              <a:spLocks/>
            </p:cNvSpPr>
            <p:nvPr/>
          </p:nvSpPr>
          <p:spPr bwMode="gray">
            <a:xfrm>
              <a:off x="2552610" y="3346325"/>
              <a:ext cx="900205" cy="674266"/>
            </a:xfrm>
            <a:custGeom>
              <a:avLst/>
              <a:gdLst/>
              <a:ahLst/>
              <a:cxnLst>
                <a:cxn ang="0">
                  <a:pos x="273" y="0"/>
                </a:cxn>
                <a:cxn ang="0">
                  <a:pos x="11" y="0"/>
                </a:cxn>
                <a:cxn ang="0">
                  <a:pos x="0" y="10"/>
                </a:cxn>
                <a:cxn ang="0">
                  <a:pos x="0" y="202"/>
                </a:cxn>
                <a:cxn ang="0">
                  <a:pos x="11" y="213"/>
                </a:cxn>
                <a:cxn ang="0">
                  <a:pos x="273" y="213"/>
                </a:cxn>
                <a:cxn ang="0">
                  <a:pos x="284" y="202"/>
                </a:cxn>
                <a:cxn ang="0">
                  <a:pos x="284" y="10"/>
                </a:cxn>
                <a:cxn ang="0">
                  <a:pos x="273" y="0"/>
                </a:cxn>
              </a:cxnLst>
              <a:rect l="0" t="0" r="r" b="b"/>
              <a:pathLst>
                <a:path w="284" h="213">
                  <a:moveTo>
                    <a:pt x="273" y="0"/>
                  </a:moveTo>
                  <a:cubicBezTo>
                    <a:pt x="11" y="0"/>
                    <a:pt x="11" y="0"/>
                    <a:pt x="11" y="0"/>
                  </a:cubicBezTo>
                  <a:cubicBezTo>
                    <a:pt x="5" y="0"/>
                    <a:pt x="0" y="4"/>
                    <a:pt x="0" y="10"/>
                  </a:cubicBezTo>
                  <a:cubicBezTo>
                    <a:pt x="0" y="202"/>
                    <a:pt x="0" y="202"/>
                    <a:pt x="0" y="202"/>
                  </a:cubicBezTo>
                  <a:cubicBezTo>
                    <a:pt x="0" y="208"/>
                    <a:pt x="5" y="213"/>
                    <a:pt x="11" y="213"/>
                  </a:cubicBezTo>
                  <a:cubicBezTo>
                    <a:pt x="273" y="213"/>
                    <a:pt x="273" y="213"/>
                    <a:pt x="273" y="213"/>
                  </a:cubicBezTo>
                  <a:cubicBezTo>
                    <a:pt x="279" y="213"/>
                    <a:pt x="284" y="208"/>
                    <a:pt x="284" y="202"/>
                  </a:cubicBezTo>
                  <a:cubicBezTo>
                    <a:pt x="284" y="10"/>
                    <a:pt x="284" y="10"/>
                    <a:pt x="284" y="10"/>
                  </a:cubicBezTo>
                  <a:cubicBezTo>
                    <a:pt x="284" y="4"/>
                    <a:pt x="279" y="0"/>
                    <a:pt x="273" y="0"/>
                  </a:cubicBezTo>
                  <a:close/>
                </a:path>
              </a:pathLst>
            </a:custGeom>
            <a:blipFill dpi="0" rotWithShape="0">
              <a:blip r:embed="rId5"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68" name="Freeform 9"/>
            <p:cNvSpPr>
              <a:spLocks/>
            </p:cNvSpPr>
            <p:nvPr/>
          </p:nvSpPr>
          <p:spPr bwMode="gray">
            <a:xfrm>
              <a:off x="3596714" y="3346325"/>
              <a:ext cx="898531" cy="674266"/>
            </a:xfrm>
            <a:custGeom>
              <a:avLst/>
              <a:gdLst/>
              <a:ahLst/>
              <a:cxnLst>
                <a:cxn ang="0">
                  <a:pos x="283" y="10"/>
                </a:cxn>
                <a:cxn ang="0">
                  <a:pos x="273" y="0"/>
                </a:cxn>
                <a:cxn ang="0">
                  <a:pos x="10" y="0"/>
                </a:cxn>
                <a:cxn ang="0">
                  <a:pos x="0" y="10"/>
                </a:cxn>
                <a:cxn ang="0">
                  <a:pos x="0" y="202"/>
                </a:cxn>
                <a:cxn ang="0">
                  <a:pos x="10" y="213"/>
                </a:cxn>
                <a:cxn ang="0">
                  <a:pos x="273" y="213"/>
                </a:cxn>
                <a:cxn ang="0">
                  <a:pos x="283" y="202"/>
                </a:cxn>
                <a:cxn ang="0">
                  <a:pos x="283" y="10"/>
                </a:cxn>
              </a:cxnLst>
              <a:rect l="0" t="0" r="r" b="b"/>
              <a:pathLst>
                <a:path w="283" h="213">
                  <a:moveTo>
                    <a:pt x="283" y="10"/>
                  </a:moveTo>
                  <a:cubicBezTo>
                    <a:pt x="283" y="4"/>
                    <a:pt x="279" y="0"/>
                    <a:pt x="273" y="0"/>
                  </a:cubicBezTo>
                  <a:cubicBezTo>
                    <a:pt x="10" y="0"/>
                    <a:pt x="10" y="0"/>
                    <a:pt x="10" y="0"/>
                  </a:cubicBezTo>
                  <a:cubicBezTo>
                    <a:pt x="4" y="0"/>
                    <a:pt x="0" y="4"/>
                    <a:pt x="0" y="10"/>
                  </a:cubicBezTo>
                  <a:cubicBezTo>
                    <a:pt x="0" y="202"/>
                    <a:pt x="0" y="202"/>
                    <a:pt x="0" y="202"/>
                  </a:cubicBezTo>
                  <a:cubicBezTo>
                    <a:pt x="0" y="208"/>
                    <a:pt x="4" y="213"/>
                    <a:pt x="10" y="213"/>
                  </a:cubicBezTo>
                  <a:cubicBezTo>
                    <a:pt x="273" y="213"/>
                    <a:pt x="273" y="213"/>
                    <a:pt x="273" y="213"/>
                  </a:cubicBezTo>
                  <a:cubicBezTo>
                    <a:pt x="279" y="213"/>
                    <a:pt x="283" y="208"/>
                    <a:pt x="283" y="202"/>
                  </a:cubicBezTo>
                  <a:cubicBezTo>
                    <a:pt x="283" y="10"/>
                    <a:pt x="283" y="10"/>
                    <a:pt x="283" y="10"/>
                  </a:cubicBezTo>
                  <a:close/>
                </a:path>
              </a:pathLst>
            </a:custGeom>
            <a:blipFill dpi="0" rotWithShape="0">
              <a:blip r:embed="rId6"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69" name="Freeform 10"/>
            <p:cNvSpPr>
              <a:spLocks/>
            </p:cNvSpPr>
            <p:nvPr/>
          </p:nvSpPr>
          <p:spPr bwMode="gray">
            <a:xfrm>
              <a:off x="4640818" y="3346325"/>
              <a:ext cx="898531" cy="674266"/>
            </a:xfrm>
            <a:custGeom>
              <a:avLst/>
              <a:gdLst/>
              <a:ahLst/>
              <a:cxnLst>
                <a:cxn ang="0">
                  <a:pos x="283" y="202"/>
                </a:cxn>
                <a:cxn ang="0">
                  <a:pos x="283" y="10"/>
                </a:cxn>
                <a:cxn ang="0">
                  <a:pos x="273" y="0"/>
                </a:cxn>
                <a:cxn ang="0">
                  <a:pos x="10" y="0"/>
                </a:cxn>
                <a:cxn ang="0">
                  <a:pos x="0" y="10"/>
                </a:cxn>
                <a:cxn ang="0">
                  <a:pos x="0" y="202"/>
                </a:cxn>
                <a:cxn ang="0">
                  <a:pos x="10" y="213"/>
                </a:cxn>
                <a:cxn ang="0">
                  <a:pos x="273" y="213"/>
                </a:cxn>
                <a:cxn ang="0">
                  <a:pos x="283" y="202"/>
                </a:cxn>
              </a:cxnLst>
              <a:rect l="0" t="0" r="r" b="b"/>
              <a:pathLst>
                <a:path w="283" h="213">
                  <a:moveTo>
                    <a:pt x="283" y="202"/>
                  </a:moveTo>
                  <a:cubicBezTo>
                    <a:pt x="283" y="10"/>
                    <a:pt x="283" y="10"/>
                    <a:pt x="283" y="10"/>
                  </a:cubicBezTo>
                  <a:cubicBezTo>
                    <a:pt x="283" y="4"/>
                    <a:pt x="279" y="0"/>
                    <a:pt x="273" y="0"/>
                  </a:cubicBezTo>
                  <a:cubicBezTo>
                    <a:pt x="10" y="0"/>
                    <a:pt x="10" y="0"/>
                    <a:pt x="10" y="0"/>
                  </a:cubicBezTo>
                  <a:cubicBezTo>
                    <a:pt x="4" y="0"/>
                    <a:pt x="0" y="4"/>
                    <a:pt x="0" y="10"/>
                  </a:cubicBezTo>
                  <a:cubicBezTo>
                    <a:pt x="0" y="202"/>
                    <a:pt x="0" y="202"/>
                    <a:pt x="0" y="202"/>
                  </a:cubicBezTo>
                  <a:cubicBezTo>
                    <a:pt x="0" y="208"/>
                    <a:pt x="4" y="213"/>
                    <a:pt x="10" y="213"/>
                  </a:cubicBezTo>
                  <a:cubicBezTo>
                    <a:pt x="273" y="213"/>
                    <a:pt x="273" y="213"/>
                    <a:pt x="273" y="213"/>
                  </a:cubicBezTo>
                  <a:cubicBezTo>
                    <a:pt x="279" y="213"/>
                    <a:pt x="283" y="208"/>
                    <a:pt x="283" y="202"/>
                  </a:cubicBezTo>
                  <a:close/>
                </a:path>
              </a:pathLst>
            </a:custGeom>
            <a:blipFill dpi="0" rotWithShape="0">
              <a:blip r:embed="rId7"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70" name="Freeform 11"/>
            <p:cNvSpPr>
              <a:spLocks/>
            </p:cNvSpPr>
            <p:nvPr/>
          </p:nvSpPr>
          <p:spPr bwMode="gray">
            <a:xfrm>
              <a:off x="5683248" y="3346325"/>
              <a:ext cx="900205" cy="674266"/>
            </a:xfrm>
            <a:custGeom>
              <a:avLst/>
              <a:gdLst/>
              <a:ahLst/>
              <a:cxnLst>
                <a:cxn ang="0">
                  <a:pos x="284" y="202"/>
                </a:cxn>
                <a:cxn ang="0">
                  <a:pos x="284" y="10"/>
                </a:cxn>
                <a:cxn ang="0">
                  <a:pos x="273" y="0"/>
                </a:cxn>
                <a:cxn ang="0">
                  <a:pos x="11" y="0"/>
                </a:cxn>
                <a:cxn ang="0">
                  <a:pos x="0" y="10"/>
                </a:cxn>
                <a:cxn ang="0">
                  <a:pos x="0" y="202"/>
                </a:cxn>
                <a:cxn ang="0">
                  <a:pos x="11" y="213"/>
                </a:cxn>
                <a:cxn ang="0">
                  <a:pos x="273" y="213"/>
                </a:cxn>
                <a:cxn ang="0">
                  <a:pos x="284" y="202"/>
                </a:cxn>
              </a:cxnLst>
              <a:rect l="0" t="0" r="r" b="b"/>
              <a:pathLst>
                <a:path w="284" h="213">
                  <a:moveTo>
                    <a:pt x="284" y="202"/>
                  </a:moveTo>
                  <a:cubicBezTo>
                    <a:pt x="284" y="10"/>
                    <a:pt x="284" y="10"/>
                    <a:pt x="284" y="10"/>
                  </a:cubicBezTo>
                  <a:cubicBezTo>
                    <a:pt x="284" y="4"/>
                    <a:pt x="279" y="0"/>
                    <a:pt x="273" y="0"/>
                  </a:cubicBezTo>
                  <a:cubicBezTo>
                    <a:pt x="11" y="0"/>
                    <a:pt x="11" y="0"/>
                    <a:pt x="11" y="0"/>
                  </a:cubicBezTo>
                  <a:cubicBezTo>
                    <a:pt x="5" y="0"/>
                    <a:pt x="0" y="4"/>
                    <a:pt x="0" y="10"/>
                  </a:cubicBezTo>
                  <a:cubicBezTo>
                    <a:pt x="0" y="202"/>
                    <a:pt x="0" y="202"/>
                    <a:pt x="0" y="202"/>
                  </a:cubicBezTo>
                  <a:cubicBezTo>
                    <a:pt x="0" y="208"/>
                    <a:pt x="5" y="213"/>
                    <a:pt x="11" y="213"/>
                  </a:cubicBezTo>
                  <a:cubicBezTo>
                    <a:pt x="273" y="213"/>
                    <a:pt x="273" y="213"/>
                    <a:pt x="273" y="213"/>
                  </a:cubicBezTo>
                  <a:cubicBezTo>
                    <a:pt x="279" y="213"/>
                    <a:pt x="284" y="208"/>
                    <a:pt x="284" y="202"/>
                  </a:cubicBezTo>
                  <a:close/>
                </a:path>
              </a:pathLst>
            </a:custGeom>
            <a:blipFill dpi="0" rotWithShape="0">
              <a:blip r:embed="rId8"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71" name="Freeform 12"/>
            <p:cNvSpPr>
              <a:spLocks/>
            </p:cNvSpPr>
            <p:nvPr/>
          </p:nvSpPr>
          <p:spPr bwMode="gray">
            <a:xfrm>
              <a:off x="6725679" y="3346325"/>
              <a:ext cx="898531" cy="674266"/>
            </a:xfrm>
            <a:custGeom>
              <a:avLst/>
              <a:gdLst/>
              <a:ahLst/>
              <a:cxnLst>
                <a:cxn ang="0">
                  <a:pos x="273" y="213"/>
                </a:cxn>
                <a:cxn ang="0">
                  <a:pos x="283" y="202"/>
                </a:cxn>
                <a:cxn ang="0">
                  <a:pos x="283" y="10"/>
                </a:cxn>
                <a:cxn ang="0">
                  <a:pos x="273" y="0"/>
                </a:cxn>
                <a:cxn ang="0">
                  <a:pos x="11" y="0"/>
                </a:cxn>
                <a:cxn ang="0">
                  <a:pos x="0" y="10"/>
                </a:cxn>
                <a:cxn ang="0">
                  <a:pos x="0" y="202"/>
                </a:cxn>
                <a:cxn ang="0">
                  <a:pos x="11" y="213"/>
                </a:cxn>
                <a:cxn ang="0">
                  <a:pos x="273" y="213"/>
                </a:cxn>
              </a:cxnLst>
              <a:rect l="0" t="0" r="r" b="b"/>
              <a:pathLst>
                <a:path w="283" h="213">
                  <a:moveTo>
                    <a:pt x="273" y="213"/>
                  </a:moveTo>
                  <a:cubicBezTo>
                    <a:pt x="279" y="213"/>
                    <a:pt x="283" y="208"/>
                    <a:pt x="283" y="202"/>
                  </a:cubicBezTo>
                  <a:cubicBezTo>
                    <a:pt x="283" y="10"/>
                    <a:pt x="283" y="10"/>
                    <a:pt x="283" y="10"/>
                  </a:cubicBezTo>
                  <a:cubicBezTo>
                    <a:pt x="283" y="4"/>
                    <a:pt x="279" y="0"/>
                    <a:pt x="273" y="0"/>
                  </a:cubicBezTo>
                  <a:cubicBezTo>
                    <a:pt x="11" y="0"/>
                    <a:pt x="11" y="0"/>
                    <a:pt x="11" y="0"/>
                  </a:cubicBezTo>
                  <a:cubicBezTo>
                    <a:pt x="5" y="0"/>
                    <a:pt x="0" y="4"/>
                    <a:pt x="0" y="10"/>
                  </a:cubicBezTo>
                  <a:cubicBezTo>
                    <a:pt x="0" y="202"/>
                    <a:pt x="0" y="202"/>
                    <a:pt x="0" y="202"/>
                  </a:cubicBezTo>
                  <a:cubicBezTo>
                    <a:pt x="0" y="208"/>
                    <a:pt x="5" y="213"/>
                    <a:pt x="11" y="213"/>
                  </a:cubicBezTo>
                  <a:cubicBezTo>
                    <a:pt x="273" y="213"/>
                    <a:pt x="273" y="213"/>
                    <a:pt x="273" y="213"/>
                  </a:cubicBezTo>
                  <a:close/>
                </a:path>
              </a:pathLst>
            </a:custGeom>
            <a:blipFill dpi="0" rotWithShape="0">
              <a:blip r:embed="rId9"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sp>
          <p:nvSpPr>
            <p:cNvPr id="72" name="Freeform 13"/>
            <p:cNvSpPr>
              <a:spLocks/>
            </p:cNvSpPr>
            <p:nvPr/>
          </p:nvSpPr>
          <p:spPr bwMode="gray">
            <a:xfrm>
              <a:off x="7771456" y="3346325"/>
              <a:ext cx="898532" cy="674266"/>
            </a:xfrm>
            <a:custGeom>
              <a:avLst/>
              <a:gdLst/>
              <a:ahLst/>
              <a:cxnLst>
                <a:cxn ang="0">
                  <a:pos x="273" y="0"/>
                </a:cxn>
                <a:cxn ang="0">
                  <a:pos x="11" y="0"/>
                </a:cxn>
                <a:cxn ang="0">
                  <a:pos x="0" y="10"/>
                </a:cxn>
                <a:cxn ang="0">
                  <a:pos x="0" y="202"/>
                </a:cxn>
                <a:cxn ang="0">
                  <a:pos x="11" y="213"/>
                </a:cxn>
                <a:cxn ang="0">
                  <a:pos x="273" y="213"/>
                </a:cxn>
                <a:cxn ang="0">
                  <a:pos x="283" y="202"/>
                </a:cxn>
                <a:cxn ang="0">
                  <a:pos x="283" y="10"/>
                </a:cxn>
                <a:cxn ang="0">
                  <a:pos x="273" y="0"/>
                </a:cxn>
              </a:cxnLst>
              <a:rect l="0" t="0" r="r" b="b"/>
              <a:pathLst>
                <a:path w="283" h="213">
                  <a:moveTo>
                    <a:pt x="273" y="0"/>
                  </a:moveTo>
                  <a:cubicBezTo>
                    <a:pt x="11" y="0"/>
                    <a:pt x="11" y="0"/>
                    <a:pt x="11" y="0"/>
                  </a:cubicBezTo>
                  <a:cubicBezTo>
                    <a:pt x="5" y="0"/>
                    <a:pt x="0" y="4"/>
                    <a:pt x="0" y="10"/>
                  </a:cubicBezTo>
                  <a:cubicBezTo>
                    <a:pt x="0" y="202"/>
                    <a:pt x="0" y="202"/>
                    <a:pt x="0" y="202"/>
                  </a:cubicBezTo>
                  <a:cubicBezTo>
                    <a:pt x="0" y="208"/>
                    <a:pt x="5" y="213"/>
                    <a:pt x="11" y="213"/>
                  </a:cubicBezTo>
                  <a:cubicBezTo>
                    <a:pt x="273" y="213"/>
                    <a:pt x="273" y="213"/>
                    <a:pt x="273" y="213"/>
                  </a:cubicBezTo>
                  <a:cubicBezTo>
                    <a:pt x="279" y="213"/>
                    <a:pt x="283" y="208"/>
                    <a:pt x="283" y="202"/>
                  </a:cubicBezTo>
                  <a:cubicBezTo>
                    <a:pt x="283" y="10"/>
                    <a:pt x="283" y="10"/>
                    <a:pt x="283" y="10"/>
                  </a:cubicBezTo>
                  <a:cubicBezTo>
                    <a:pt x="283" y="4"/>
                    <a:pt x="279" y="0"/>
                    <a:pt x="273" y="0"/>
                  </a:cubicBezTo>
                  <a:close/>
                </a:path>
              </a:pathLst>
            </a:custGeom>
            <a:blipFill dpi="0" rotWithShape="0">
              <a:blip r:embed="rId10" cstate="print">
                <a:extLst/>
              </a:blip>
              <a:srcRect/>
              <a:stretch>
                <a:fillRect/>
              </a:stretch>
            </a:blipFill>
            <a:ln w="6350">
              <a:solidFill>
                <a:srgbClr val="FFFFFF"/>
              </a:solidFill>
              <a:round/>
              <a:headEnd/>
              <a:tailEnd/>
            </a:ln>
            <a:effectLst/>
          </p:spPr>
          <p:txBody>
            <a:bodyPr wrap="none" anchor="ctr"/>
            <a:lstStyle/>
            <a:p>
              <a:pPr fontAlgn="auto">
                <a:spcBef>
                  <a:spcPts val="0"/>
                </a:spcBef>
                <a:spcAft>
                  <a:spcPts val="0"/>
                </a:spcAft>
                <a:defRPr/>
              </a:pPr>
              <a:endParaRPr lang="en-GB" kern="0">
                <a:solidFill>
                  <a:prstClr val="black"/>
                </a:solidFill>
                <a:latin typeface="+mn-lt"/>
                <a:cs typeface="+mn-cs"/>
              </a:endParaRPr>
            </a:p>
          </p:txBody>
        </p:sp>
        <p:grpSp>
          <p:nvGrpSpPr>
            <p:cNvPr id="9244" name="Gruppieren 52"/>
            <p:cNvGrpSpPr>
              <a:grpSpLocks/>
            </p:cNvGrpSpPr>
            <p:nvPr/>
          </p:nvGrpSpPr>
          <p:grpSpPr bwMode="auto">
            <a:xfrm>
              <a:off x="487828" y="1549400"/>
              <a:ext cx="4080201" cy="1612882"/>
              <a:chOff x="487828" y="1549400"/>
              <a:chExt cx="4080201" cy="1612882"/>
            </a:xfrm>
          </p:grpSpPr>
          <p:sp>
            <p:nvSpPr>
              <p:cNvPr id="74" name="Text Box 55"/>
              <p:cNvSpPr txBox="1">
                <a:spLocks noChangeArrowheads="1"/>
              </p:cNvSpPr>
              <p:nvPr/>
            </p:nvSpPr>
            <p:spPr bwMode="gray">
              <a:xfrm>
                <a:off x="489500" y="1549400"/>
                <a:ext cx="4078529" cy="1016806"/>
              </a:xfrm>
              <a:prstGeom prst="rect">
                <a:avLst/>
              </a:prstGeom>
              <a:noFill/>
              <a:ln w="9525">
                <a:noFill/>
                <a:miter lim="800000"/>
                <a:headEnd/>
                <a:tailEnd/>
              </a:ln>
              <a:effectLst/>
            </p:spPr>
            <p:txBody>
              <a:bodyPr wrap="square" lIns="108000" tIns="64800" rIns="126000">
                <a:spAutoFit/>
              </a:bodyPr>
              <a:lstStyle/>
              <a:p>
                <a:pPr eaLnBrk="0" fontAlgn="auto" hangingPunct="0">
                  <a:lnSpc>
                    <a:spcPct val="95000"/>
                  </a:lnSpc>
                  <a:spcBef>
                    <a:spcPts val="0"/>
                  </a:spcBef>
                  <a:spcAft>
                    <a:spcPts val="800"/>
                  </a:spcAft>
                  <a:defRPr/>
                </a:pPr>
                <a:r>
                  <a:rPr lang="en-GB" sz="2800" kern="0" noProof="1" smtClean="0">
                    <a:solidFill>
                      <a:schemeClr val="bg1">
                        <a:lumMod val="95000"/>
                      </a:schemeClr>
                    </a:solidFill>
                    <a:latin typeface="+mn-lt"/>
                    <a:cs typeface="+mn-cs"/>
                  </a:rPr>
                  <a:t>2017</a:t>
                </a:r>
              </a:p>
              <a:p>
                <a:pPr eaLnBrk="0" fontAlgn="auto" hangingPunct="0">
                  <a:lnSpc>
                    <a:spcPct val="95000"/>
                  </a:lnSpc>
                  <a:spcBef>
                    <a:spcPts val="0"/>
                  </a:spcBef>
                  <a:spcAft>
                    <a:spcPts val="800"/>
                  </a:spcAft>
                  <a:defRPr/>
                </a:pPr>
                <a:r>
                  <a:rPr lang="en-GB" sz="2800" kern="0" noProof="1" smtClean="0">
                    <a:solidFill>
                      <a:schemeClr val="bg1">
                        <a:lumMod val="95000"/>
                      </a:schemeClr>
                    </a:solidFill>
                    <a:latin typeface="+mn-lt"/>
                    <a:cs typeface="+mn-cs"/>
                  </a:rPr>
                  <a:t>Gần 3 tỷ người dùng</a:t>
                </a:r>
                <a:endParaRPr lang="en-GB" sz="2800" kern="0" noProof="1">
                  <a:solidFill>
                    <a:schemeClr val="bg1">
                      <a:lumMod val="95000"/>
                    </a:schemeClr>
                  </a:solidFill>
                  <a:latin typeface="+mn-lt"/>
                  <a:cs typeface="+mn-cs"/>
                </a:endParaRPr>
              </a:p>
            </p:txBody>
          </p:sp>
          <p:sp>
            <p:nvSpPr>
              <p:cNvPr id="75" name="Line 19"/>
              <p:cNvSpPr>
                <a:spLocks noChangeShapeType="1"/>
              </p:cNvSpPr>
              <p:nvPr/>
            </p:nvSpPr>
            <p:spPr bwMode="gray">
              <a:xfrm flipV="1">
                <a:off x="487828" y="1654807"/>
                <a:ext cx="0" cy="1507475"/>
              </a:xfrm>
              <a:prstGeom prst="line">
                <a:avLst/>
              </a:prstGeom>
              <a:noFill/>
              <a:ln w="19050">
                <a:solidFill>
                  <a:schemeClr val="tx1">
                    <a:lumMod val="75000"/>
                    <a:lumOff val="25000"/>
                  </a:schemeClr>
                </a:solidFill>
                <a:prstDash val="sysDot"/>
                <a:round/>
                <a:headEnd/>
                <a:tailEnd/>
              </a:ln>
              <a:effectLst/>
            </p:spPr>
            <p:txBody>
              <a:bodyPr/>
              <a:lstStyle/>
              <a:p>
                <a:pPr fontAlgn="auto">
                  <a:spcBef>
                    <a:spcPts val="0"/>
                  </a:spcBef>
                  <a:spcAft>
                    <a:spcPts val="0"/>
                  </a:spcAft>
                  <a:defRPr/>
                </a:pPr>
                <a:endParaRPr lang="en-GB" kern="0">
                  <a:solidFill>
                    <a:prstClr val="black"/>
                  </a:solidFill>
                  <a:latin typeface="+mn-lt"/>
                  <a:cs typeface="+mn-cs"/>
                </a:endParaRPr>
              </a:p>
            </p:txBody>
          </p:sp>
        </p:grpSp>
      </p:grpSp>
      <p:sp>
        <p:nvSpPr>
          <p:cNvPr id="36" name="Title 1"/>
          <p:cNvSpPr>
            <a:spLocks noGrp="1"/>
          </p:cNvSpPr>
          <p:nvPr>
            <p:ph type="title"/>
          </p:nvPr>
        </p:nvSpPr>
        <p:spPr>
          <a:xfrm>
            <a:off x="617336" y="1219200"/>
            <a:ext cx="7924800" cy="762000"/>
          </a:xfrm>
        </p:spPr>
        <p:txBody>
          <a:bodyPr/>
          <a:lstStyle/>
          <a:p>
            <a:pPr algn="ctr" eaLnBrk="1" fontAlgn="auto" hangingPunct="1">
              <a:spcAft>
                <a:spcPts val="0"/>
              </a:spcAft>
              <a:defRPr/>
            </a:pPr>
            <a:r>
              <a:rPr lang="en-PH" sz="3600" b="1" smtClean="0">
                <a:latin typeface="+mj-lt"/>
              </a:rPr>
              <a:t>1.1 Lý Do Chọn Đề Tài</a:t>
            </a:r>
            <a:endParaRPr lang="en-PH" sz="3600" b="1">
              <a:latin typeface="+mj-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arn(inVertic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_Văn_Bản 1"/>
          <p:cNvSpPr txBox="1"/>
          <p:nvPr/>
        </p:nvSpPr>
        <p:spPr>
          <a:xfrm>
            <a:off x="463075" y="1981200"/>
            <a:ext cx="8129327" cy="4352025"/>
          </a:xfrm>
          <a:prstGeom prst="rect">
            <a:avLst/>
          </a:prstGeom>
          <a:noFill/>
        </p:spPr>
        <p:txBody>
          <a:bodyPr wrap="square">
            <a:spAutoFit/>
          </a:bodyPr>
          <a:lstStyle/>
          <a:p>
            <a:pPr marL="285750" indent="-285750" algn="just" fontAlgn="auto">
              <a:lnSpc>
                <a:spcPct val="150000"/>
              </a:lnSpc>
              <a:spcBef>
                <a:spcPts val="600"/>
              </a:spcBef>
              <a:spcAft>
                <a:spcPts val="600"/>
              </a:spcAft>
              <a:buFont typeface="Wingdings" pitchFamily="2" charset="2"/>
              <a:buChar char="ü"/>
              <a:defRPr/>
            </a:pPr>
            <a:r>
              <a:rPr lang="en-US" sz="2800" i="1" smtClean="0">
                <a:solidFill>
                  <a:schemeClr val="bg1">
                    <a:lumMod val="75000"/>
                  </a:schemeClr>
                </a:solidFill>
                <a:latin typeface="+mn-lt"/>
                <a:cs typeface="+mn-cs"/>
              </a:rPr>
              <a:t>Tìm hiểu yếu tố</a:t>
            </a:r>
            <a:r>
              <a:rPr lang="en-US" sz="2800" i="1">
                <a:solidFill>
                  <a:schemeClr val="bg1">
                    <a:lumMod val="75000"/>
                  </a:schemeClr>
                </a:solidFill>
                <a:latin typeface="+mn-lt"/>
                <a:cs typeface="+mn-cs"/>
              </a:rPr>
              <a:t> </a:t>
            </a:r>
            <a:r>
              <a:rPr lang="en-US" sz="2800" i="1" smtClean="0">
                <a:solidFill>
                  <a:schemeClr val="bg1">
                    <a:lumMod val="75000"/>
                  </a:schemeClr>
                </a:solidFill>
                <a:latin typeface="+mn-lt"/>
                <a:cs typeface="+mn-cs"/>
              </a:rPr>
              <a:t>tác động việc sử dụng quảng cáo Facebook</a:t>
            </a:r>
          </a:p>
          <a:p>
            <a:pPr marL="285750" indent="-285750" algn="just" fontAlgn="auto">
              <a:lnSpc>
                <a:spcPct val="150000"/>
              </a:lnSpc>
              <a:spcBef>
                <a:spcPts val="600"/>
              </a:spcBef>
              <a:spcAft>
                <a:spcPts val="600"/>
              </a:spcAft>
              <a:buFont typeface="Wingdings" pitchFamily="2" charset="2"/>
              <a:buChar char="ü"/>
              <a:defRPr/>
            </a:pPr>
            <a:r>
              <a:rPr lang="en-US" sz="2800" i="1" smtClean="0">
                <a:solidFill>
                  <a:schemeClr val="bg1">
                    <a:lumMod val="75000"/>
                  </a:schemeClr>
                </a:solidFill>
                <a:latin typeface="+mn-lt"/>
                <a:cs typeface="+mn-cs"/>
              </a:rPr>
              <a:t>Các yếu tố tâm lý tác động từ quảng cáo Facebook</a:t>
            </a:r>
          </a:p>
          <a:p>
            <a:pPr marL="285750" indent="-285750" algn="just" fontAlgn="auto">
              <a:lnSpc>
                <a:spcPct val="150000"/>
              </a:lnSpc>
              <a:spcBef>
                <a:spcPts val="600"/>
              </a:spcBef>
              <a:spcAft>
                <a:spcPts val="600"/>
              </a:spcAft>
              <a:buFont typeface="Wingdings" pitchFamily="2" charset="2"/>
              <a:buChar char="ü"/>
              <a:defRPr/>
            </a:pPr>
            <a:r>
              <a:rPr lang="en-US" sz="2800" i="1" smtClean="0">
                <a:solidFill>
                  <a:schemeClr val="bg1">
                    <a:lumMod val="75000"/>
                  </a:schemeClr>
                </a:solidFill>
                <a:latin typeface="+mn-lt"/>
                <a:cs typeface="+mn-cs"/>
              </a:rPr>
              <a:t>Đề xuất giải pháp hạn chế tác động</a:t>
            </a:r>
          </a:p>
          <a:p>
            <a:pPr marL="285750" indent="-285750" algn="just" fontAlgn="auto">
              <a:lnSpc>
                <a:spcPct val="150000"/>
              </a:lnSpc>
              <a:spcBef>
                <a:spcPts val="600"/>
              </a:spcBef>
              <a:spcAft>
                <a:spcPts val="600"/>
              </a:spcAft>
              <a:buFont typeface="Wingdings" pitchFamily="2" charset="2"/>
              <a:buChar char="ü"/>
              <a:defRPr/>
            </a:pPr>
            <a:r>
              <a:rPr lang="en-US" sz="2800" i="1" smtClean="0">
                <a:solidFill>
                  <a:schemeClr val="bg1">
                    <a:lumMod val="75000"/>
                  </a:schemeClr>
                </a:solidFill>
                <a:latin typeface="+mn-lt"/>
                <a:cs typeface="+mn-cs"/>
              </a:rPr>
              <a:t>Đề xuất giải pháp tối ưu hoạt động quảng cáo trên Facebook</a:t>
            </a:r>
          </a:p>
        </p:txBody>
      </p:sp>
      <p:sp>
        <p:nvSpPr>
          <p:cNvPr id="25" name="Title 1"/>
          <p:cNvSpPr>
            <a:spLocks noGrp="1"/>
          </p:cNvSpPr>
          <p:nvPr>
            <p:ph type="title"/>
          </p:nvPr>
        </p:nvSpPr>
        <p:spPr>
          <a:xfrm>
            <a:off x="609600" y="1308100"/>
            <a:ext cx="7924800" cy="762000"/>
          </a:xfrm>
        </p:spPr>
        <p:txBody>
          <a:bodyPr/>
          <a:lstStyle/>
          <a:p>
            <a:pPr algn="ctr" eaLnBrk="1" fontAlgn="auto" hangingPunct="1">
              <a:spcAft>
                <a:spcPts val="0"/>
              </a:spcAft>
              <a:defRPr/>
            </a:pPr>
            <a:r>
              <a:rPr lang="en-PH" sz="3600" b="1" smtClean="0">
                <a:latin typeface="+mj-lt"/>
              </a:rPr>
              <a:t>1.2 Mục Đích Nghiên Cứu</a:t>
            </a:r>
            <a:endParaRPr lang="en-PH" sz="3600" b="1">
              <a:latin typeface="+mj-l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Đường kết nối Thẳng 63"/>
          <p:cNvCxnSpPr/>
          <p:nvPr/>
        </p:nvCxnSpPr>
        <p:spPr>
          <a:xfrm>
            <a:off x="5684838" y="2819400"/>
            <a:ext cx="2787650"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Đường kết nối Thẳng 67"/>
          <p:cNvCxnSpPr/>
          <p:nvPr/>
        </p:nvCxnSpPr>
        <p:spPr>
          <a:xfrm>
            <a:off x="5738813" y="4953000"/>
            <a:ext cx="2362200"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Đường kết nối Thẳng 70"/>
          <p:cNvCxnSpPr/>
          <p:nvPr/>
        </p:nvCxnSpPr>
        <p:spPr>
          <a:xfrm flipH="1">
            <a:off x="1066800" y="2819400"/>
            <a:ext cx="2309813"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p:nvPr>
        </p:nvSpPr>
        <p:spPr>
          <a:xfrm>
            <a:off x="609600" y="1308100"/>
            <a:ext cx="7924800" cy="762000"/>
          </a:xfrm>
        </p:spPr>
        <p:txBody>
          <a:bodyPr/>
          <a:lstStyle/>
          <a:p>
            <a:pPr algn="ctr" eaLnBrk="1" fontAlgn="auto" hangingPunct="1">
              <a:spcAft>
                <a:spcPts val="0"/>
              </a:spcAft>
              <a:defRPr/>
            </a:pPr>
            <a:r>
              <a:rPr lang="en-PH" sz="3600" b="1" smtClean="0">
                <a:latin typeface="+mj-lt"/>
              </a:rPr>
              <a:t>1.3 Nhiệm vụ nghiên cứu</a:t>
            </a:r>
            <a:endParaRPr lang="en-PH" sz="3600" b="1">
              <a:latin typeface="+mj-lt"/>
            </a:endParaRPr>
          </a:p>
        </p:txBody>
      </p:sp>
      <p:grpSp>
        <p:nvGrpSpPr>
          <p:cNvPr id="42" name="Group 23"/>
          <p:cNvGrpSpPr/>
          <p:nvPr/>
        </p:nvGrpSpPr>
        <p:grpSpPr>
          <a:xfrm>
            <a:off x="3716192" y="3007992"/>
            <a:ext cx="1764792" cy="1764792"/>
            <a:chOff x="6019800" y="3276599"/>
            <a:chExt cx="533400" cy="533400"/>
          </a:xfrm>
          <a:effectLst>
            <a:outerShdw blurRad="50800" dist="38100" dir="5400000" algn="t" rotWithShape="0">
              <a:prstClr val="black">
                <a:alpha val="40000"/>
              </a:prstClr>
            </a:outerShdw>
          </a:effectLst>
        </p:grpSpPr>
        <p:sp>
          <p:nvSpPr>
            <p:cNvPr id="43" name="Oval 24"/>
            <p:cNvSpPr/>
            <p:nvPr/>
          </p:nvSpPr>
          <p:spPr>
            <a:xfrm>
              <a:off x="6019800" y="3276599"/>
              <a:ext cx="533400" cy="533400"/>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sp>
          <p:nvSpPr>
            <p:cNvPr id="44" name="Oval 25"/>
            <p:cNvSpPr/>
            <p:nvPr/>
          </p:nvSpPr>
          <p:spPr>
            <a:xfrm>
              <a:off x="6076474" y="3294184"/>
              <a:ext cx="420053" cy="369339"/>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anchor="ctr"/>
            <a:lstStyle/>
            <a:p>
              <a:pPr algn="ctr" fontAlgn="auto">
                <a:spcBef>
                  <a:spcPts val="0"/>
                </a:spcBef>
                <a:spcAft>
                  <a:spcPts val="0"/>
                </a:spcAft>
                <a:defRPr/>
              </a:pPr>
              <a:endParaRPr lang="en-US" kern="0">
                <a:solidFill>
                  <a:sysClr val="window" lastClr="FFFFFF"/>
                </a:solidFill>
                <a:latin typeface="+mn-lt"/>
                <a:cs typeface="+mn-cs"/>
              </a:endParaRPr>
            </a:p>
          </p:txBody>
        </p:sp>
      </p:grpSp>
      <p:grpSp>
        <p:nvGrpSpPr>
          <p:cNvPr id="11271" name="Group 21"/>
          <p:cNvGrpSpPr>
            <a:grpSpLocks/>
          </p:cNvGrpSpPr>
          <p:nvPr/>
        </p:nvGrpSpPr>
        <p:grpSpPr bwMode="auto">
          <a:xfrm>
            <a:off x="2833688" y="2451100"/>
            <a:ext cx="3289300" cy="2978150"/>
            <a:chOff x="2656546" y="2008795"/>
            <a:chExt cx="3830909" cy="3467764"/>
          </a:xfrm>
        </p:grpSpPr>
        <p:sp>
          <p:nvSpPr>
            <p:cNvPr id="46" name="Donut 13"/>
            <p:cNvSpPr/>
            <p:nvPr/>
          </p:nvSpPr>
          <p:spPr>
            <a:xfrm rot="267487">
              <a:off x="4622038" y="2008795"/>
              <a:ext cx="1865417" cy="1605219"/>
            </a:xfrm>
            <a:custGeom>
              <a:avLst/>
              <a:gdLst/>
              <a:ahLst/>
              <a:cxnLst/>
              <a:rect l="l" t="t" r="r" b="b"/>
              <a:pathLst>
                <a:path w="1865417" h="1605219">
                  <a:moveTo>
                    <a:pt x="0" y="8030"/>
                  </a:moveTo>
                  <a:lnTo>
                    <a:pt x="159028" y="0"/>
                  </a:lnTo>
                  <a:cubicBezTo>
                    <a:pt x="991199" y="0"/>
                    <a:pt x="1687907" y="579987"/>
                    <a:pt x="1865417" y="1358146"/>
                  </a:cubicBezTo>
                  <a:lnTo>
                    <a:pt x="1639259" y="1605219"/>
                  </a:lnTo>
                  <a:lnTo>
                    <a:pt x="1368670" y="1389100"/>
                  </a:lnTo>
                  <a:cubicBezTo>
                    <a:pt x="1213037" y="868500"/>
                    <a:pt x="730317" y="489291"/>
                    <a:pt x="159028" y="489291"/>
                  </a:cubicBezTo>
                  <a:cubicBezTo>
                    <a:pt x="108852" y="489291"/>
                    <a:pt x="59358" y="492216"/>
                    <a:pt x="10805" y="498722"/>
                  </a:cubicBezTo>
                  <a:lnTo>
                    <a:pt x="237769" y="25908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a:solidFill>
                  <a:sysClr val="windowText" lastClr="000000"/>
                </a:solidFill>
                <a:latin typeface="Century Gothic"/>
                <a:cs typeface="+mn-cs"/>
              </a:endParaRPr>
            </a:p>
          </p:txBody>
        </p:sp>
        <p:sp>
          <p:nvSpPr>
            <p:cNvPr id="47" name="Donut 13"/>
            <p:cNvSpPr/>
            <p:nvPr/>
          </p:nvSpPr>
          <p:spPr>
            <a:xfrm rot="10680000">
              <a:off x="2993653" y="3373320"/>
              <a:ext cx="1903797" cy="2103239"/>
            </a:xfrm>
            <a:custGeom>
              <a:avLst/>
              <a:gdLst/>
              <a:ahLst/>
              <a:cxnLst/>
              <a:rect l="l" t="t" r="r" b="b"/>
              <a:pathLst>
                <a:path w="1903797" h="2103239">
                  <a:moveTo>
                    <a:pt x="1651489" y="1817409"/>
                  </a:moveTo>
                  <a:lnTo>
                    <a:pt x="1408194" y="1573498"/>
                  </a:lnTo>
                  <a:cubicBezTo>
                    <a:pt x="1322635" y="960503"/>
                    <a:pt x="795860" y="489291"/>
                    <a:pt x="159028" y="489291"/>
                  </a:cubicBezTo>
                  <a:cubicBezTo>
                    <a:pt x="108852" y="489291"/>
                    <a:pt x="59358" y="492216"/>
                    <a:pt x="10805" y="498722"/>
                  </a:cubicBezTo>
                  <a:lnTo>
                    <a:pt x="237769" y="259080"/>
                  </a:lnTo>
                  <a:lnTo>
                    <a:pt x="0" y="8030"/>
                  </a:lnTo>
                  <a:lnTo>
                    <a:pt x="159028" y="0"/>
                  </a:lnTo>
                  <a:cubicBezTo>
                    <a:pt x="1074672" y="0"/>
                    <a:pt x="1826314" y="702176"/>
                    <a:pt x="1903797" y="1597521"/>
                  </a:cubicBezTo>
                  <a:close/>
                  <a:moveTo>
                    <a:pt x="1374645" y="2103239"/>
                  </a:moveTo>
                  <a:lnTo>
                    <a:pt x="1371400" y="2092516"/>
                  </a:lnTo>
                  <a:lnTo>
                    <a:pt x="1375661" y="2074150"/>
                  </a:lnTo>
                  <a:close/>
                </a:path>
              </a:pathLst>
            </a:cu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a:solidFill>
                  <a:sysClr val="windowText" lastClr="000000"/>
                </a:solidFill>
                <a:latin typeface="Century Gothic"/>
                <a:cs typeface="+mn-cs"/>
              </a:endParaRPr>
            </a:p>
          </p:txBody>
        </p:sp>
        <p:sp>
          <p:nvSpPr>
            <p:cNvPr id="48" name="Donut 13"/>
            <p:cNvSpPr/>
            <p:nvPr/>
          </p:nvSpPr>
          <p:spPr>
            <a:xfrm rot="14667487">
              <a:off x="3180234" y="1733771"/>
              <a:ext cx="1260828" cy="2308204"/>
            </a:xfrm>
            <a:custGeom>
              <a:avLst/>
              <a:gdLst/>
              <a:ahLst/>
              <a:cxnLst/>
              <a:rect l="l" t="t" r="r" b="b"/>
              <a:pathLst>
                <a:path w="1260828" h="2308204">
                  <a:moveTo>
                    <a:pt x="1146334" y="2234615"/>
                  </a:moveTo>
                  <a:lnTo>
                    <a:pt x="838482" y="2308204"/>
                  </a:lnTo>
                  <a:lnTo>
                    <a:pt x="728791" y="1939226"/>
                  </a:lnTo>
                  <a:cubicBezTo>
                    <a:pt x="757047" y="1836418"/>
                    <a:pt x="771537" y="1728126"/>
                    <a:pt x="771537" y="1616449"/>
                  </a:cubicBezTo>
                  <a:cubicBezTo>
                    <a:pt x="771537" y="1093183"/>
                    <a:pt x="453402" y="644221"/>
                    <a:pt x="0" y="452434"/>
                  </a:cubicBezTo>
                  <a:lnTo>
                    <a:pt x="292806" y="337768"/>
                  </a:lnTo>
                  <a:lnTo>
                    <a:pt x="186110" y="0"/>
                  </a:lnTo>
                  <a:cubicBezTo>
                    <a:pt x="817477" y="264850"/>
                    <a:pt x="1260828" y="888875"/>
                    <a:pt x="1260828" y="1616449"/>
                  </a:cubicBezTo>
                  <a:cubicBezTo>
                    <a:pt x="1260828" y="1834342"/>
                    <a:pt x="1221065" y="2042949"/>
                    <a:pt x="1146334" y="2234615"/>
                  </a:cubicBezTo>
                  <a:close/>
                </a:path>
              </a:pathLst>
            </a:cu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a:solidFill>
                  <a:sysClr val="windowText" lastClr="000000"/>
                </a:solidFill>
                <a:latin typeface="Century Gothic"/>
                <a:cs typeface="+mn-cs"/>
              </a:endParaRPr>
            </a:p>
          </p:txBody>
        </p:sp>
        <p:sp>
          <p:nvSpPr>
            <p:cNvPr id="49" name="Donut 13"/>
            <p:cNvSpPr/>
            <p:nvPr/>
          </p:nvSpPr>
          <p:spPr>
            <a:xfrm rot="5460000">
              <a:off x="4700905" y="3692056"/>
              <a:ext cx="1865417" cy="1605219"/>
            </a:xfrm>
            <a:custGeom>
              <a:avLst/>
              <a:gdLst/>
              <a:ahLst/>
              <a:cxnLst/>
              <a:rect l="l" t="t" r="r" b="b"/>
              <a:pathLst>
                <a:path w="1865417" h="1605219">
                  <a:moveTo>
                    <a:pt x="0" y="8030"/>
                  </a:moveTo>
                  <a:lnTo>
                    <a:pt x="159028" y="0"/>
                  </a:lnTo>
                  <a:cubicBezTo>
                    <a:pt x="991199" y="0"/>
                    <a:pt x="1687907" y="579987"/>
                    <a:pt x="1865417" y="1358146"/>
                  </a:cubicBezTo>
                  <a:lnTo>
                    <a:pt x="1639259" y="1605219"/>
                  </a:lnTo>
                  <a:lnTo>
                    <a:pt x="1368670" y="1389100"/>
                  </a:lnTo>
                  <a:cubicBezTo>
                    <a:pt x="1213037" y="868500"/>
                    <a:pt x="730317" y="489291"/>
                    <a:pt x="159028" y="489291"/>
                  </a:cubicBezTo>
                  <a:cubicBezTo>
                    <a:pt x="108852" y="489291"/>
                    <a:pt x="59358" y="492216"/>
                    <a:pt x="10805" y="498722"/>
                  </a:cubicBezTo>
                  <a:lnTo>
                    <a:pt x="237769" y="259080"/>
                  </a:lnTo>
                  <a:close/>
                </a:path>
              </a:pathLst>
            </a:custGeom>
            <a:gradFill rotWithShape="1">
              <a:gsLst>
                <a:gs pos="0">
                  <a:srgbClr val="AD1D19"/>
                </a:gs>
                <a:gs pos="80000">
                  <a:srgbClr val="E22924"/>
                </a:gs>
                <a:gs pos="100000">
                  <a:srgbClr val="DF2B27"/>
                </a:gs>
              </a:gsLst>
              <a:lin ang="16200000" scaled="0"/>
            </a:gradFill>
            <a:ln>
              <a:noFill/>
            </a:ln>
            <a:effectLst>
              <a:outerShdw blurRad="63500" sx="102000" sy="102000" algn="ctr" rotWithShape="0">
                <a:prstClr val="black">
                  <a:alpha val="40000"/>
                </a:prst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en-US" sz="1600" kern="0">
                <a:solidFill>
                  <a:prstClr val="white"/>
                </a:solidFill>
                <a:effectLst>
                  <a:outerShdw blurRad="101600" dist="38100" dir="2700000" algn="tl" rotWithShape="0">
                    <a:prstClr val="black">
                      <a:alpha val="50000"/>
                    </a:prstClr>
                  </a:outerShdw>
                </a:effectLst>
                <a:latin typeface="Kozuka Gothic Pr6N B" pitchFamily="34" charset="-128"/>
                <a:ea typeface="Kozuka Gothic Pr6N B" pitchFamily="34" charset="-128"/>
                <a:cs typeface="+mn-cs"/>
              </a:endParaRPr>
            </a:p>
          </p:txBody>
        </p:sp>
      </p:grpSp>
      <p:sp>
        <p:nvSpPr>
          <p:cNvPr id="50" name="TextBox 8"/>
          <p:cNvSpPr txBox="1"/>
          <p:nvPr/>
        </p:nvSpPr>
        <p:spPr>
          <a:xfrm>
            <a:off x="3843338" y="3455185"/>
            <a:ext cx="1547812" cy="954107"/>
          </a:xfrm>
          <a:prstGeom prst="rect">
            <a:avLst/>
          </a:prstGeom>
          <a:noFill/>
        </p:spPr>
        <p:txBody>
          <a:bodyPr anchor="ctr">
            <a:spAutoFit/>
          </a:bodyPr>
          <a:lstStyle/>
          <a:p>
            <a:pPr algn="ctr" fontAlgn="auto">
              <a:spcBef>
                <a:spcPts val="0"/>
              </a:spcBef>
              <a:spcAft>
                <a:spcPts val="0"/>
              </a:spcAft>
              <a:defRPr/>
            </a:pPr>
            <a:r>
              <a:rPr lang="en-US" sz="2800" b="1" kern="0" smtClean="0">
                <a:solidFill>
                  <a:sysClr val="window" lastClr="FFFFFF"/>
                </a:solidFill>
                <a:effectLst>
                  <a:outerShdw blurRad="50800" dist="38100" algn="l" rotWithShape="0">
                    <a:prstClr val="black">
                      <a:alpha val="87000"/>
                    </a:prstClr>
                  </a:outerShdw>
                </a:effectLst>
                <a:latin typeface="+mj-lt"/>
                <a:cs typeface="+mn-cs"/>
              </a:rPr>
              <a:t>Nhiệm</a:t>
            </a:r>
          </a:p>
          <a:p>
            <a:pPr algn="ctr" fontAlgn="auto">
              <a:spcBef>
                <a:spcPts val="0"/>
              </a:spcBef>
              <a:spcAft>
                <a:spcPts val="0"/>
              </a:spcAft>
              <a:defRPr/>
            </a:pPr>
            <a:r>
              <a:rPr lang="en-US" sz="2800" b="1" kern="0" smtClean="0">
                <a:solidFill>
                  <a:sysClr val="window" lastClr="FFFFFF"/>
                </a:solidFill>
                <a:effectLst>
                  <a:outerShdw blurRad="50800" dist="38100" algn="l" rotWithShape="0">
                    <a:prstClr val="black">
                      <a:alpha val="87000"/>
                    </a:prstClr>
                  </a:outerShdw>
                </a:effectLst>
                <a:latin typeface="+mj-lt"/>
                <a:cs typeface="+mn-cs"/>
              </a:rPr>
              <a:t>Vụ</a:t>
            </a:r>
            <a:endParaRPr lang="en-US" sz="2800" b="1" kern="0" dirty="0">
              <a:solidFill>
                <a:sysClr val="window" lastClr="FFFFFF"/>
              </a:solidFill>
              <a:effectLst>
                <a:outerShdw blurRad="50800" dist="38100" algn="l" rotWithShape="0">
                  <a:prstClr val="black">
                    <a:alpha val="87000"/>
                  </a:prstClr>
                </a:outerShdw>
              </a:effectLst>
              <a:latin typeface="+mj-lt"/>
              <a:cs typeface="+mn-cs"/>
            </a:endParaRPr>
          </a:p>
        </p:txBody>
      </p:sp>
      <p:sp>
        <p:nvSpPr>
          <p:cNvPr id="52" name="TextBox 10"/>
          <p:cNvSpPr txBox="1"/>
          <p:nvPr/>
        </p:nvSpPr>
        <p:spPr>
          <a:xfrm>
            <a:off x="984249" y="2383874"/>
            <a:ext cx="1656223" cy="523220"/>
          </a:xfrm>
          <a:prstGeom prst="rect">
            <a:avLst/>
          </a:prstGeom>
          <a:noFill/>
        </p:spPr>
        <p:txBody>
          <a:bodyPr wrap="none">
            <a:spAutoFit/>
          </a:bodyPr>
          <a:lstStyle/>
          <a:p>
            <a:pPr fontAlgn="auto">
              <a:spcBef>
                <a:spcPts val="0"/>
              </a:spcBef>
              <a:spcAft>
                <a:spcPts val="0"/>
              </a:spcAft>
              <a:defRPr/>
            </a:pPr>
            <a:r>
              <a:rPr lang="en-US" sz="2800" b="1" kern="0" smtClean="0">
                <a:solidFill>
                  <a:srgbClr val="81D557"/>
                </a:solidFill>
                <a:effectLst>
                  <a:outerShdw blurRad="50800" dist="38100" dir="2700000" algn="tl" rotWithShape="0">
                    <a:prstClr val="black">
                      <a:alpha val="40000"/>
                    </a:prstClr>
                  </a:outerShdw>
                </a:effectLst>
                <a:latin typeface="+mj-lt"/>
                <a:cs typeface="+mn-cs"/>
              </a:rPr>
              <a:t>Tìm hiểu</a:t>
            </a:r>
            <a:endParaRPr lang="en-US" sz="2800" b="1" kern="0" dirty="0">
              <a:solidFill>
                <a:srgbClr val="81D557"/>
              </a:solidFill>
              <a:effectLst>
                <a:outerShdw blurRad="50800" dist="38100" dir="2700000" algn="tl" rotWithShape="0">
                  <a:prstClr val="black">
                    <a:alpha val="40000"/>
                  </a:prstClr>
                </a:outerShdw>
              </a:effectLst>
              <a:latin typeface="+mj-lt"/>
              <a:cs typeface="+mn-cs"/>
            </a:endParaRPr>
          </a:p>
        </p:txBody>
      </p:sp>
      <p:sp>
        <p:nvSpPr>
          <p:cNvPr id="53" name="TextBox 11"/>
          <p:cNvSpPr txBox="1"/>
          <p:nvPr/>
        </p:nvSpPr>
        <p:spPr>
          <a:xfrm>
            <a:off x="984250" y="2895600"/>
            <a:ext cx="2346325" cy="523220"/>
          </a:xfrm>
          <a:prstGeom prst="rect">
            <a:avLst/>
          </a:prstGeom>
          <a:noFill/>
        </p:spPr>
        <p:txBody>
          <a:bodyPr>
            <a:spAutoFit/>
          </a:bodyPr>
          <a:lstStyle/>
          <a:p>
            <a:pPr fontAlgn="auto">
              <a:spcBef>
                <a:spcPts val="0"/>
              </a:spcBef>
              <a:spcAft>
                <a:spcPts val="0"/>
              </a:spcAft>
              <a:defRPr/>
            </a:pPr>
            <a:r>
              <a:rPr lang="en-US" sz="2800" i="1" kern="0" smtClean="0">
                <a:solidFill>
                  <a:schemeClr val="bg1">
                    <a:lumMod val="75000"/>
                  </a:schemeClr>
                </a:solidFill>
                <a:latin typeface="+mj-lt"/>
                <a:cs typeface="+mn-cs"/>
              </a:rPr>
              <a:t>Cơ sở lý luận</a:t>
            </a:r>
            <a:endParaRPr lang="en-US" sz="2800" i="1" kern="0" dirty="0">
              <a:solidFill>
                <a:schemeClr val="bg1">
                  <a:lumMod val="75000"/>
                </a:schemeClr>
              </a:solidFill>
              <a:latin typeface="+mj-lt"/>
              <a:cs typeface="+mn-cs"/>
            </a:endParaRPr>
          </a:p>
        </p:txBody>
      </p:sp>
      <p:sp>
        <p:nvSpPr>
          <p:cNvPr id="55" name="TextBox 13"/>
          <p:cNvSpPr txBox="1"/>
          <p:nvPr/>
        </p:nvSpPr>
        <p:spPr>
          <a:xfrm>
            <a:off x="6181725" y="2362200"/>
            <a:ext cx="1656223" cy="523220"/>
          </a:xfrm>
          <a:prstGeom prst="rect">
            <a:avLst/>
          </a:prstGeom>
          <a:noFill/>
        </p:spPr>
        <p:txBody>
          <a:bodyPr wrap="none">
            <a:spAutoFit/>
          </a:bodyPr>
          <a:lstStyle/>
          <a:p>
            <a:pPr fontAlgn="auto">
              <a:spcBef>
                <a:spcPts val="0"/>
              </a:spcBef>
              <a:spcAft>
                <a:spcPts val="0"/>
              </a:spcAft>
              <a:defRPr/>
            </a:pPr>
            <a:r>
              <a:rPr lang="en-US" sz="2800" b="1" kern="0" smtClean="0">
                <a:solidFill>
                  <a:srgbClr val="FFC000"/>
                </a:solidFill>
                <a:effectLst>
                  <a:outerShdw blurRad="38100" dist="38100" dir="2700000" algn="tl">
                    <a:srgbClr val="000000">
                      <a:alpha val="43137"/>
                    </a:srgbClr>
                  </a:outerShdw>
                </a:effectLst>
                <a:latin typeface="+mj-lt"/>
                <a:cs typeface="+mn-cs"/>
              </a:rPr>
              <a:t>Tìm hiểu</a:t>
            </a:r>
            <a:endParaRPr lang="en-US" sz="2800" b="1" kern="0" dirty="0">
              <a:solidFill>
                <a:srgbClr val="FFC000"/>
              </a:solidFill>
              <a:effectLst>
                <a:outerShdw blurRad="38100" dist="38100" dir="2700000" algn="tl">
                  <a:srgbClr val="000000">
                    <a:alpha val="43137"/>
                  </a:srgbClr>
                </a:outerShdw>
              </a:effectLst>
              <a:latin typeface="+mj-lt"/>
              <a:cs typeface="+mn-cs"/>
            </a:endParaRPr>
          </a:p>
        </p:txBody>
      </p:sp>
      <p:sp>
        <p:nvSpPr>
          <p:cNvPr id="56" name="TextBox 14"/>
          <p:cNvSpPr txBox="1"/>
          <p:nvPr/>
        </p:nvSpPr>
        <p:spPr>
          <a:xfrm>
            <a:off x="6172200" y="2895600"/>
            <a:ext cx="2659063" cy="1384995"/>
          </a:xfrm>
          <a:prstGeom prst="rect">
            <a:avLst/>
          </a:prstGeom>
          <a:noFill/>
        </p:spPr>
        <p:txBody>
          <a:bodyPr>
            <a:spAutoFit/>
          </a:bodyPr>
          <a:lstStyle/>
          <a:p>
            <a:pPr fontAlgn="auto">
              <a:spcBef>
                <a:spcPts val="0"/>
              </a:spcBef>
              <a:spcAft>
                <a:spcPts val="0"/>
              </a:spcAft>
              <a:defRPr/>
            </a:pPr>
            <a:r>
              <a:rPr lang="en-US" sz="2800" i="1" kern="0" smtClean="0">
                <a:solidFill>
                  <a:schemeClr val="bg1">
                    <a:lumMod val="75000"/>
                  </a:schemeClr>
                </a:solidFill>
                <a:latin typeface="+mj-lt"/>
                <a:cs typeface="+mn-cs"/>
              </a:rPr>
              <a:t>Cách thức hoạt động của Facebook</a:t>
            </a:r>
            <a:endParaRPr lang="en-US" sz="2800" i="1" kern="0" dirty="0">
              <a:solidFill>
                <a:schemeClr val="bg1">
                  <a:lumMod val="75000"/>
                </a:schemeClr>
              </a:solidFill>
              <a:latin typeface="+mj-lt"/>
              <a:cs typeface="+mn-cs"/>
            </a:endParaRPr>
          </a:p>
        </p:txBody>
      </p:sp>
      <p:sp>
        <p:nvSpPr>
          <p:cNvPr id="58" name="TextBox 16"/>
          <p:cNvSpPr txBox="1"/>
          <p:nvPr/>
        </p:nvSpPr>
        <p:spPr>
          <a:xfrm>
            <a:off x="984250" y="4483100"/>
            <a:ext cx="1656223" cy="523220"/>
          </a:xfrm>
          <a:prstGeom prst="rect">
            <a:avLst/>
          </a:prstGeom>
          <a:noFill/>
        </p:spPr>
        <p:txBody>
          <a:bodyPr wrap="none">
            <a:spAutoFit/>
          </a:bodyPr>
          <a:lstStyle/>
          <a:p>
            <a:pPr fontAlgn="auto">
              <a:spcBef>
                <a:spcPts val="0"/>
              </a:spcBef>
              <a:spcAft>
                <a:spcPts val="0"/>
              </a:spcAft>
              <a:defRPr/>
            </a:pPr>
            <a:r>
              <a:rPr lang="en-US" sz="2800" b="1" kern="0" smtClean="0">
                <a:solidFill>
                  <a:srgbClr val="4BACC6">
                    <a:lumMod val="60000"/>
                    <a:lumOff val="40000"/>
                  </a:srgbClr>
                </a:solidFill>
                <a:effectLst>
                  <a:outerShdw blurRad="38100" dist="38100" dir="2700000" algn="tl">
                    <a:srgbClr val="000000">
                      <a:alpha val="43137"/>
                    </a:srgbClr>
                  </a:outerShdw>
                </a:effectLst>
                <a:latin typeface="+mj-lt"/>
                <a:cs typeface="+mn-cs"/>
              </a:rPr>
              <a:t>Tìm hiểu</a:t>
            </a:r>
            <a:endParaRPr lang="en-US" sz="2800" b="1" kern="0" dirty="0">
              <a:solidFill>
                <a:srgbClr val="4BACC6">
                  <a:lumMod val="60000"/>
                  <a:lumOff val="40000"/>
                </a:srgbClr>
              </a:solidFill>
              <a:effectLst>
                <a:outerShdw blurRad="38100" dist="38100" dir="2700000" algn="tl">
                  <a:srgbClr val="000000">
                    <a:alpha val="43137"/>
                  </a:srgbClr>
                </a:outerShdw>
              </a:effectLst>
              <a:latin typeface="+mj-lt"/>
              <a:cs typeface="+mn-cs"/>
            </a:endParaRPr>
          </a:p>
        </p:txBody>
      </p:sp>
      <p:sp>
        <p:nvSpPr>
          <p:cNvPr id="59" name="TextBox 17"/>
          <p:cNvSpPr txBox="1"/>
          <p:nvPr/>
        </p:nvSpPr>
        <p:spPr>
          <a:xfrm>
            <a:off x="984249" y="5021262"/>
            <a:ext cx="2520951" cy="954107"/>
          </a:xfrm>
          <a:prstGeom prst="rect">
            <a:avLst/>
          </a:prstGeom>
          <a:noFill/>
        </p:spPr>
        <p:txBody>
          <a:bodyPr wrap="square">
            <a:spAutoFit/>
          </a:bodyPr>
          <a:lstStyle/>
          <a:p>
            <a:pPr fontAlgn="auto">
              <a:spcBef>
                <a:spcPts val="0"/>
              </a:spcBef>
              <a:spcAft>
                <a:spcPts val="0"/>
              </a:spcAft>
              <a:defRPr/>
            </a:pPr>
            <a:r>
              <a:rPr lang="en-US" sz="2800" i="1" kern="0" smtClean="0">
                <a:solidFill>
                  <a:schemeClr val="bg1">
                    <a:lumMod val="75000"/>
                  </a:schemeClr>
                </a:solidFill>
                <a:latin typeface="+mj-lt"/>
                <a:cs typeface="+mn-cs"/>
              </a:rPr>
              <a:t>Thực trạng sử dụng Facebook</a:t>
            </a:r>
            <a:endParaRPr lang="en-US" sz="2800" i="1" kern="0" dirty="0">
              <a:solidFill>
                <a:schemeClr val="bg1">
                  <a:lumMod val="75000"/>
                </a:schemeClr>
              </a:solidFill>
              <a:latin typeface="+mj-lt"/>
              <a:cs typeface="+mn-cs"/>
            </a:endParaRPr>
          </a:p>
        </p:txBody>
      </p:sp>
      <p:sp>
        <p:nvSpPr>
          <p:cNvPr id="61" name="TextBox 19"/>
          <p:cNvSpPr txBox="1"/>
          <p:nvPr/>
        </p:nvSpPr>
        <p:spPr>
          <a:xfrm>
            <a:off x="6194425" y="4495800"/>
            <a:ext cx="1436612" cy="523220"/>
          </a:xfrm>
          <a:prstGeom prst="rect">
            <a:avLst/>
          </a:prstGeom>
          <a:noFill/>
        </p:spPr>
        <p:txBody>
          <a:bodyPr wrap="none">
            <a:spAutoFit/>
          </a:bodyPr>
          <a:lstStyle/>
          <a:p>
            <a:pPr fontAlgn="auto">
              <a:spcBef>
                <a:spcPts val="0"/>
              </a:spcBef>
              <a:spcAft>
                <a:spcPts val="0"/>
              </a:spcAft>
              <a:defRPr/>
            </a:pPr>
            <a:r>
              <a:rPr lang="en-US" sz="2800" b="1" kern="0" smtClean="0">
                <a:solidFill>
                  <a:srgbClr val="F86262"/>
                </a:solidFill>
                <a:effectLst>
                  <a:outerShdw blurRad="38100" dist="38100" dir="2700000" algn="tl">
                    <a:srgbClr val="000000">
                      <a:alpha val="43137"/>
                    </a:srgbClr>
                  </a:outerShdw>
                </a:effectLst>
                <a:latin typeface="+mj-lt"/>
                <a:cs typeface="+mn-cs"/>
              </a:rPr>
              <a:t>Đề xuất</a:t>
            </a:r>
            <a:endParaRPr lang="en-US" sz="2800" b="1" kern="0" dirty="0">
              <a:solidFill>
                <a:srgbClr val="F86262"/>
              </a:solidFill>
              <a:effectLst>
                <a:outerShdw blurRad="38100" dist="38100" dir="2700000" algn="tl">
                  <a:srgbClr val="000000">
                    <a:alpha val="43137"/>
                  </a:srgbClr>
                </a:outerShdw>
              </a:effectLst>
              <a:latin typeface="+mj-lt"/>
              <a:cs typeface="+mn-cs"/>
            </a:endParaRPr>
          </a:p>
        </p:txBody>
      </p:sp>
      <p:sp>
        <p:nvSpPr>
          <p:cNvPr id="62" name="TextBox 20"/>
          <p:cNvSpPr txBox="1"/>
          <p:nvPr/>
        </p:nvSpPr>
        <p:spPr>
          <a:xfrm>
            <a:off x="6162675" y="4953000"/>
            <a:ext cx="2447925" cy="1384995"/>
          </a:xfrm>
          <a:prstGeom prst="rect">
            <a:avLst/>
          </a:prstGeom>
          <a:noFill/>
        </p:spPr>
        <p:txBody>
          <a:bodyPr wrap="square">
            <a:spAutoFit/>
          </a:bodyPr>
          <a:lstStyle/>
          <a:p>
            <a:pPr fontAlgn="auto">
              <a:spcBef>
                <a:spcPts val="0"/>
              </a:spcBef>
              <a:spcAft>
                <a:spcPts val="0"/>
              </a:spcAft>
              <a:defRPr/>
            </a:pPr>
            <a:r>
              <a:rPr lang="en-US" sz="2800" i="1" kern="0" smtClean="0">
                <a:solidFill>
                  <a:schemeClr val="bg1">
                    <a:lumMod val="75000"/>
                  </a:schemeClr>
                </a:solidFill>
                <a:latin typeface="+mj-lt"/>
                <a:cs typeface="+mn-cs"/>
              </a:rPr>
              <a:t>Giải pháp cho quảng cáo Facebook</a:t>
            </a:r>
            <a:endParaRPr lang="en-US" sz="2800" i="1" kern="0" dirty="0">
              <a:solidFill>
                <a:schemeClr val="bg1">
                  <a:lumMod val="75000"/>
                </a:schemeClr>
              </a:solidFill>
              <a:latin typeface="+mj-lt"/>
              <a:cs typeface="+mn-cs"/>
            </a:endParaRPr>
          </a:p>
        </p:txBody>
      </p:sp>
      <p:cxnSp>
        <p:nvCxnSpPr>
          <p:cNvPr id="66" name="Đường kết nối Thẳng 65"/>
          <p:cNvCxnSpPr/>
          <p:nvPr/>
        </p:nvCxnSpPr>
        <p:spPr>
          <a:xfrm flipH="1">
            <a:off x="1066800" y="4941888"/>
            <a:ext cx="2309813" cy="11112"/>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arn(inVertical)">
                                      <p:cBhvr>
                                        <p:cTn id="11" dur="500"/>
                                        <p:tgtEl>
                                          <p:spTgt spid="5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arn(inVertical)">
                                      <p:cBhvr>
                                        <p:cTn id="15" dur="500"/>
                                        <p:tgtEl>
                                          <p:spTgt spid="55"/>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arn(inVertical)">
                                      <p:cBhvr>
                                        <p:cTn id="19" dur="500"/>
                                        <p:tgtEl>
                                          <p:spTgt spid="56"/>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barn(inVertical)">
                                      <p:cBhvr>
                                        <p:cTn id="23" dur="500"/>
                                        <p:tgtEl>
                                          <p:spTgt spid="58"/>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barn(inVertical)">
                                      <p:cBhvr>
                                        <p:cTn id="27" dur="500"/>
                                        <p:tgtEl>
                                          <p:spTgt spid="59"/>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arn(inVertical)">
                                      <p:cBhvr>
                                        <p:cTn id="31" dur="500"/>
                                        <p:tgtEl>
                                          <p:spTgt spid="61"/>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barn(inVertical)">
                                      <p:cBhvr>
                                        <p:cTn id="3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5" grpId="0"/>
      <p:bldP spid="56" grpId="0"/>
      <p:bldP spid="58" grpId="0"/>
      <p:bldP spid="59" grpId="0"/>
      <p:bldP spid="61"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981325"/>
            <a:ext cx="6437313" cy="1362075"/>
          </a:xfrm>
        </p:spPr>
        <p:txBody>
          <a:bodyPr/>
          <a:lstStyle/>
          <a:p>
            <a:r>
              <a:rPr lang="en-US" sz="4000" b="1" smtClean="0">
                <a:latin typeface="+mj-lt"/>
              </a:rPr>
              <a:t>Phần </a:t>
            </a:r>
            <a:r>
              <a:rPr lang="en-US" sz="4000" b="1" smtClean="0">
                <a:latin typeface="+mj-lt"/>
              </a:rPr>
              <a:t>2.1 – 2.6</a:t>
            </a:r>
            <a:r>
              <a:rPr lang="en-US" sz="4000" b="1" smtClean="0">
                <a:latin typeface="+mj-lt"/>
              </a:rPr>
              <a:t/>
            </a:r>
            <a:br>
              <a:rPr lang="en-US" sz="4000" b="1" smtClean="0">
                <a:latin typeface="+mj-lt"/>
              </a:rPr>
            </a:br>
            <a:r>
              <a:rPr lang="en-US" sz="4000" b="1" smtClean="0">
                <a:latin typeface="+mj-lt"/>
              </a:rPr>
              <a:t>Kết Quả Nghiên Cứu</a:t>
            </a:r>
            <a:endParaRPr lang="en-CA" sz="4000" b="1">
              <a:latin typeface="+mj-lt"/>
            </a:endParaRP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1822359825"/>
      </p:ext>
    </p:extLst>
  </p:cSld>
  <p:clrMapOvr>
    <a:masterClrMapping/>
  </p:clrMapOvr>
  <mc:AlternateContent xmlns:mc="http://schemas.openxmlformats.org/markup-compatibility/2006">
    <mc:Choice xmlns:p14="http://schemas.microsoft.com/office/powerpoint/2010/main" Requires="p14">
      <p:transition spd="slow" p14:dur="1400">
        <p14:ripple/>
        <p:sndAc>
          <p:stSnd>
            <p:snd r:embed="rId2" name="chimes.wav"/>
          </p:stSnd>
        </p:sndAc>
      </p:transition>
    </mc:Choice>
    <mc:Fallback>
      <p:transition spd="slow">
        <p:fade/>
        <p:sndAc>
          <p:stSnd>
            <p:snd r:embed="rId2" name="chimes.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smtClean="0">
                <a:latin typeface="+mj-lt"/>
              </a:rPr>
              <a:t>2.1 Khái Niệm Công Cụ</a:t>
            </a:r>
            <a:endParaRPr lang="en-CA" sz="3600" b="1">
              <a:latin typeface="+mj-lt"/>
            </a:endParaRP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4079192506"/>
              </p:ext>
            </p:extLst>
          </p:nvPr>
        </p:nvGraphicFramePr>
        <p:xfrm>
          <a:off x="609600" y="2133600"/>
          <a:ext cx="7924800" cy="399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57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729</TotalTime>
  <Words>1416</Words>
  <Application>Microsoft Office PowerPoint</Application>
  <PresentationFormat>On-screen Show (4:3)</PresentationFormat>
  <Paragraphs>199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Tác Động Ám Thị Của Quảng Cáo Facebook Đến Người Dùng</vt:lpstr>
      <vt:lpstr>Thành Viên</vt:lpstr>
      <vt:lpstr>Nội Dung Trình Bày</vt:lpstr>
      <vt:lpstr>Phần 1 Giới Thiệu Tổng Quan</vt:lpstr>
      <vt:lpstr>1.1 Lý Do Chọn Đề Tài</vt:lpstr>
      <vt:lpstr>1.2 Mục Đích Nghiên Cứu</vt:lpstr>
      <vt:lpstr>1.3 Nhiệm vụ nghiên cứu</vt:lpstr>
      <vt:lpstr>Phần 2.1 – 2.6 Kết Quả Nghiên Cứu</vt:lpstr>
      <vt:lpstr>2.1 Khái Niệm Công Cụ</vt:lpstr>
      <vt:lpstr>2.1.1 Lịch Sử Hình Thành</vt:lpstr>
      <vt:lpstr>2.1.2 Tính Năng Trên Facebook</vt:lpstr>
      <vt:lpstr>2.1.2 Tính Năng Trên Facebook</vt:lpstr>
      <vt:lpstr>2.1.2 Tính Năng Trên Facebook</vt:lpstr>
      <vt:lpstr>2.1.2 Tính Năng Trên Facebook</vt:lpstr>
      <vt:lpstr>2.2 Khái Niệm Ám Thị</vt:lpstr>
      <vt:lpstr>2.2 Khái Niệm Ám Thị</vt:lpstr>
      <vt:lpstr>2.3 Khái Niệm Quảng Cáo</vt:lpstr>
      <vt:lpstr>2.3 Khái Niệm Quảng Cáo</vt:lpstr>
      <vt:lpstr>2.4 Công Cụ Quảng Cáo Trên Facebook</vt:lpstr>
      <vt:lpstr>2.5 Khái Niệm Người Tiêu Dùng</vt:lpstr>
      <vt:lpstr>2.6 Thực Trạng Vấn Đề Nghiên Cứu</vt:lpstr>
      <vt:lpstr>2.7 Tác Động Của Quảng Cáo Facebook Đến Người Dùng</vt:lpstr>
      <vt:lpstr>2.7.1 Tác Động Đến Nhận Thức Và Cảm Xúc</vt:lpstr>
      <vt:lpstr>2.7.1 Tác Động Đến Nhận Thức Và Cảm Xúc</vt:lpstr>
      <vt:lpstr>2.7.2 Tác Động Đến Hành Vi</vt:lpstr>
      <vt:lpstr>2.7.2 Tác Động Đến Hành Vi</vt:lpstr>
      <vt:lpstr>2.7.2 Tác Động Đến Hành Vi</vt:lpstr>
      <vt:lpstr>2.7.2 Tác Động Đến Hành Vi</vt:lpstr>
      <vt:lpstr>2.8 Đề Xuất Giải Pháp</vt:lpstr>
      <vt:lpstr>2.8.1 Giải Pháp Nâng Cao Chất Lượng Quảng Cáo Trên Facebook</vt:lpstr>
      <vt:lpstr>2.8.2 Giải Pháp Hạn Chế Ám Thị Trên Facebook</vt:lpstr>
      <vt:lpstr>Kết Luận Những Thuận Lợi Và Khó Khăn Khi Thực Hiện Đề Án</vt:lpstr>
      <vt:lpstr>Nguồn Tham Khảo</vt:lpstr>
      <vt:lpstr>XIN CHÂN THÀNH CẢM ƠN!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FPT</cp:lastModifiedBy>
  <cp:revision>81</cp:revision>
  <dcterms:created xsi:type="dcterms:W3CDTF">2006-08-16T00:00:00Z</dcterms:created>
  <dcterms:modified xsi:type="dcterms:W3CDTF">2017-12-12T17:07:50Z</dcterms:modified>
</cp:coreProperties>
</file>