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7574-7D55-4A42-9704-52C7844C70B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1E7B-5751-462A-A7C3-59F873A3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999697"/>
            <a:ext cx="8588993" cy="4831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7" y="999697"/>
            <a:ext cx="9202493" cy="4831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6" y="538307"/>
            <a:ext cx="9202494" cy="6125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6" y="718840"/>
            <a:ext cx="8475259" cy="560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5" y="611898"/>
            <a:ext cx="8475260" cy="5822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4" y="611897"/>
            <a:ext cx="8539765" cy="58225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2" y="611896"/>
            <a:ext cx="8733853" cy="5822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99" y="470443"/>
            <a:ext cx="8433266" cy="61054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28" y="396238"/>
            <a:ext cx="9278796" cy="61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motive)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motivation):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Hull: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thõa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958" y="1528549"/>
            <a:ext cx="5157787" cy="48176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William James (1890)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William McDougall (1908)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tặng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vi. 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57" y="1690688"/>
            <a:ext cx="2165684" cy="3248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32" y="1528549"/>
            <a:ext cx="3908718" cy="34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110" y="0"/>
            <a:ext cx="9525000" cy="72669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42110" y="1146412"/>
            <a:ext cx="8552768" cy="49350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Sigmund Freud(1933)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16" y="2145482"/>
            <a:ext cx="4413742" cy="367811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02" y="1146412"/>
            <a:ext cx="10148616" cy="46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3587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117" y="835878"/>
            <a:ext cx="10639567" cy="534108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91" y="3506420"/>
            <a:ext cx="4819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072" y="1825625"/>
            <a:ext cx="9362364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Galanter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(1960):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Festingers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(1957)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419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I. Khái niệm động cơ 1. Động cơ là gì?</vt:lpstr>
      <vt:lpstr>2. Nhu cầu</vt:lpstr>
      <vt:lpstr>3. Các loại thuyết về động cơ 3.1 Thuyết bản năng</vt:lpstr>
      <vt:lpstr>3.2 Thuyết thôi thúc</vt:lpstr>
      <vt:lpstr>3.3. Thuyết khích lệ</vt:lpstr>
      <vt:lpstr>3.4. Thuyết nhận thức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Nhi</dc:creator>
  <cp:lastModifiedBy>Phương Nhi</cp:lastModifiedBy>
  <cp:revision>14</cp:revision>
  <dcterms:created xsi:type="dcterms:W3CDTF">2017-11-03T04:12:44Z</dcterms:created>
  <dcterms:modified xsi:type="dcterms:W3CDTF">2017-11-03T15:44:09Z</dcterms:modified>
</cp:coreProperties>
</file>