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8" r:id="rId8"/>
    <p:sldId id="263" r:id="rId9"/>
    <p:sldId id="264" r:id="rId10"/>
    <p:sldId id="267" r:id="rId11"/>
    <p:sldId id="265" r:id="rId12"/>
    <p:sldId id="266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9981DA-322E-4409-9711-F0EAEA0DE386}" v="99" dt="2023-04-23T15:52:06.245"/>
    <p1510:client id="{7D9C6CBF-A22C-4E15-B876-95843FDB4819}" v="338" dt="2023-04-23T17:43:02.8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7D0C-D7FB-4D2C-848F-5020BD84B159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B905-734F-4E24-9BD9-40E99B936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32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7D0C-D7FB-4D2C-848F-5020BD84B159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B905-734F-4E24-9BD9-40E99B936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640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7D0C-D7FB-4D2C-848F-5020BD84B159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B905-734F-4E24-9BD9-40E99B936F2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4212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7D0C-D7FB-4D2C-848F-5020BD84B159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B905-734F-4E24-9BD9-40E99B936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748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7D0C-D7FB-4D2C-848F-5020BD84B159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B905-734F-4E24-9BD9-40E99B936F2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78915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7D0C-D7FB-4D2C-848F-5020BD84B159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B905-734F-4E24-9BD9-40E99B936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87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7D0C-D7FB-4D2C-848F-5020BD84B159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B905-734F-4E24-9BD9-40E99B936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69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7D0C-D7FB-4D2C-848F-5020BD84B159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B905-734F-4E24-9BD9-40E99B936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28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7D0C-D7FB-4D2C-848F-5020BD84B159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B905-734F-4E24-9BD9-40E99B936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05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7D0C-D7FB-4D2C-848F-5020BD84B159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B905-734F-4E24-9BD9-40E99B936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16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7D0C-D7FB-4D2C-848F-5020BD84B159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B905-734F-4E24-9BD9-40E99B936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30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7D0C-D7FB-4D2C-848F-5020BD84B159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B905-734F-4E24-9BD9-40E99B936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39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7D0C-D7FB-4D2C-848F-5020BD84B159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B905-734F-4E24-9BD9-40E99B936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18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7D0C-D7FB-4D2C-848F-5020BD84B159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B905-734F-4E24-9BD9-40E99B936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53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7D0C-D7FB-4D2C-848F-5020BD84B159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B905-734F-4E24-9BD9-40E99B936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575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7D0C-D7FB-4D2C-848F-5020BD84B159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B905-734F-4E24-9BD9-40E99B936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533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E7D0C-D7FB-4D2C-848F-5020BD84B159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715B905-734F-4E24-9BD9-40E99B936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55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DA8D7D-9189-7EFD-DD49-AA84B6837D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Книжный интернет-магазин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4E8165B-B0AB-3EB3-F9CC-38C532122A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931677"/>
            <a:ext cx="7766936" cy="1096899"/>
          </a:xfrm>
        </p:spPr>
        <p:txBody>
          <a:bodyPr/>
          <a:lstStyle/>
          <a:p>
            <a:r>
              <a:rPr lang="ru-RU"/>
              <a:t>Авторы</a:t>
            </a:r>
            <a:r>
              <a:rPr lang="en-US"/>
              <a:t>: </a:t>
            </a:r>
            <a:r>
              <a:rPr lang="ru-RU"/>
              <a:t>Балаева Елена</a:t>
            </a:r>
            <a:r>
              <a:rPr lang="en-US"/>
              <a:t>, </a:t>
            </a:r>
            <a:r>
              <a:rPr lang="ru-RU" err="1"/>
              <a:t>Чипижная</a:t>
            </a:r>
            <a:r>
              <a:rPr lang="ru-RU"/>
              <a:t> Элина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19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FA11F4-7FB0-BAFE-01F8-58D2FD11B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Администратор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682DB4-6197-F3C4-31C9-20DA5153E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800" dirty="0">
                <a:latin typeface="Calibri"/>
                <a:cs typeface="Calibri"/>
              </a:rPr>
              <a:t>В полномочия администратора входит добавление</a:t>
            </a:r>
            <a:r>
              <a:rPr lang="en-US" sz="2800" dirty="0">
                <a:latin typeface="Calibri"/>
                <a:cs typeface="Calibri"/>
              </a:rPr>
              <a:t>, </a:t>
            </a:r>
            <a:r>
              <a:rPr lang="ru-RU" sz="2800" dirty="0">
                <a:latin typeface="Calibri"/>
                <a:cs typeface="Calibri"/>
              </a:rPr>
              <a:t>удаление и редактирование книг в каталоге</a:t>
            </a:r>
          </a:p>
          <a:p>
            <a:r>
              <a:rPr lang="ru-RU" sz="2800" dirty="0">
                <a:latin typeface="Calibri"/>
                <a:ea typeface="Calibri"/>
                <a:cs typeface="Calibri"/>
              </a:rPr>
              <a:t>Добавление новых администраторов и удаление существующих пользователей</a:t>
            </a:r>
            <a:endParaRPr lang="ru-RU" sz="2800" dirty="0">
              <a:latin typeface="Calibri" panose="020F0502020204030204" pitchFamily="34" charset="0"/>
              <a:ea typeface="Calibri"/>
              <a:cs typeface="Calibri" panose="020F0502020204030204" pitchFamily="34" charset="0"/>
            </a:endParaRPr>
          </a:p>
          <a:p>
            <a:r>
              <a:rPr lang="ru-RU" sz="2800" dirty="0">
                <a:latin typeface="Calibri"/>
                <a:ea typeface="Calibri" panose="020F0502020204030204" pitchFamily="34" charset="0"/>
                <a:cs typeface="Calibri"/>
              </a:rPr>
              <a:t>Добавление и удаление рекламы</a:t>
            </a:r>
            <a:endParaRPr lang="ru-RU" sz="2800" dirty="0">
              <a:latin typeface="Calibri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497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4C97DE-867A-4B82-5A3F-55B087C2C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Возможности администратора</a:t>
            </a:r>
            <a:endParaRPr lang="en-US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CC713E6-56EE-D34F-94DC-AEF66F0E4C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30400"/>
            <a:ext cx="8304832" cy="4168396"/>
          </a:xfrm>
        </p:spPr>
      </p:pic>
    </p:spTree>
    <p:extLst>
      <p:ext uri="{BB962C8B-B14F-4D97-AF65-F5344CB8AC3E}">
        <p14:creationId xmlns:p14="http://schemas.microsoft.com/office/powerpoint/2010/main" val="4027891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BD5ACF00-8FF9-205F-26DF-BA1396C636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8336" y="632603"/>
            <a:ext cx="7451046" cy="3881437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4F97752-B9DB-928E-8EDD-AE298ADDD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336" y="4513698"/>
            <a:ext cx="7451046" cy="181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704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0C10F-A37C-FCD0-3A12-6642C8C47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 администратора</a:t>
            </a:r>
          </a:p>
        </p:txBody>
      </p:sp>
      <p:pic>
        <p:nvPicPr>
          <p:cNvPr id="4" name="Рисунок 4" descr="Изображение выглядит как текст, стол&#10;&#10;Автоматически созданное описание">
            <a:extLst>
              <a:ext uri="{FF2B5EF4-FFF2-40B4-BE49-F238E27FC236}">
                <a16:creationId xmlns:a16="http://schemas.microsoft.com/office/drawing/2014/main" id="{46F10158-2796-E232-EDA0-D6266DA6FF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993" y="1627842"/>
            <a:ext cx="11141459" cy="3954231"/>
          </a:xfrm>
        </p:spPr>
      </p:pic>
    </p:spTree>
    <p:extLst>
      <p:ext uri="{BB962C8B-B14F-4D97-AF65-F5344CB8AC3E}">
        <p14:creationId xmlns:p14="http://schemas.microsoft.com/office/powerpoint/2010/main" val="172052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150C80-F64E-458C-9E07-5DD589700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 администратора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08747DAB-E2BB-E4A8-8E3F-0EE998B4F6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7187" y="2160589"/>
            <a:ext cx="8276961" cy="3880773"/>
          </a:xfrm>
        </p:spPr>
      </p:pic>
    </p:spTree>
    <p:extLst>
      <p:ext uri="{BB962C8B-B14F-4D97-AF65-F5344CB8AC3E}">
        <p14:creationId xmlns:p14="http://schemas.microsoft.com/office/powerpoint/2010/main" val="2200227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F46CF-ABAC-9972-377B-142E40D24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Профиль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454957-CD7A-94EA-D355-6F89C4319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726064" cy="38520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800" dirty="0"/>
              <a:t>Изменение и удаление </a:t>
            </a:r>
            <a:r>
              <a:rPr lang="ru-RU" sz="2800" dirty="0" err="1"/>
              <a:t>аватарки</a:t>
            </a:r>
            <a:r>
              <a:rPr lang="ru-RU" sz="2800" dirty="0"/>
              <a:t> профиля. Первоначально задается </a:t>
            </a:r>
            <a:r>
              <a:rPr lang="ru-RU" sz="2800" dirty="0" err="1"/>
              <a:t>взависимости</a:t>
            </a:r>
            <a:r>
              <a:rPr lang="ru-RU" sz="2800" dirty="0"/>
              <a:t> от пола человека)</a:t>
            </a:r>
          </a:p>
          <a:p>
            <a:r>
              <a:rPr lang="ru-RU" sz="2800" dirty="0"/>
              <a:t>Адрес доставки</a:t>
            </a:r>
          </a:p>
          <a:p>
            <a:r>
              <a:rPr lang="ru-RU" sz="2800" dirty="0"/>
              <a:t>Дата регистрации</a:t>
            </a:r>
          </a:p>
        </p:txBody>
      </p:sp>
    </p:spTree>
    <p:extLst>
      <p:ext uri="{BB962C8B-B14F-4D97-AF65-F5344CB8AC3E}">
        <p14:creationId xmlns:p14="http://schemas.microsoft.com/office/powerpoint/2010/main" val="3276049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54646E-8B8B-57EA-FB2C-AFCBA6945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2391" y="63260"/>
            <a:ext cx="8596668" cy="1320800"/>
          </a:xfrm>
        </p:spPr>
        <p:txBody>
          <a:bodyPr>
            <a:normAutofit/>
          </a:bodyPr>
          <a:lstStyle/>
          <a:p>
            <a:r>
              <a:rPr lang="ru-RU" sz="4800" dirty="0"/>
              <a:t>Профиль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6C1B62C3-1124-9921-03D8-09F719DE5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566" y="1067909"/>
            <a:ext cx="12199335" cy="5836093"/>
          </a:xfrm>
        </p:spPr>
      </p:pic>
    </p:spTree>
    <p:extLst>
      <p:ext uri="{BB962C8B-B14F-4D97-AF65-F5344CB8AC3E}">
        <p14:creationId xmlns:p14="http://schemas.microsoft.com/office/powerpoint/2010/main" val="3514166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E201CE-B1F8-9E66-BF42-072C6A40E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0919" y="207034"/>
            <a:ext cx="8596668" cy="1320800"/>
          </a:xfrm>
        </p:spPr>
        <p:txBody>
          <a:bodyPr>
            <a:normAutofit/>
          </a:bodyPr>
          <a:lstStyle/>
          <a:p>
            <a:r>
              <a:rPr lang="ru-RU" sz="6000" dirty="0"/>
              <a:t>Авторизация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BD933C19-C9A8-F892-0634-9CB9B32C16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8" y="1653616"/>
            <a:ext cx="12234138" cy="5268530"/>
          </a:xfrm>
        </p:spPr>
      </p:pic>
    </p:spTree>
    <p:extLst>
      <p:ext uri="{BB962C8B-B14F-4D97-AF65-F5344CB8AC3E}">
        <p14:creationId xmlns:p14="http://schemas.microsoft.com/office/powerpoint/2010/main" val="2704265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779665-CC84-6222-3088-9E0D68DB1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8466" y="5751"/>
            <a:ext cx="8596668" cy="1320800"/>
          </a:xfrm>
        </p:spPr>
        <p:txBody>
          <a:bodyPr>
            <a:normAutofit/>
          </a:bodyPr>
          <a:lstStyle/>
          <a:p>
            <a:r>
              <a:rPr lang="ru-RU" sz="4800" dirty="0"/>
              <a:t>Регистрация</a:t>
            </a:r>
          </a:p>
        </p:txBody>
      </p:sp>
      <p:pic>
        <p:nvPicPr>
          <p:cNvPr id="10" name="Рисунок 10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5AAF7D9-CD6D-876F-5AE8-99401DE589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574" y="1024778"/>
            <a:ext cx="8721848" cy="5591677"/>
          </a:xfrm>
        </p:spPr>
      </p:pic>
    </p:spTree>
    <p:extLst>
      <p:ext uri="{BB962C8B-B14F-4D97-AF65-F5344CB8AC3E}">
        <p14:creationId xmlns:p14="http://schemas.microsoft.com/office/powerpoint/2010/main" val="596658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065A36-28D5-ED06-001F-5A080A4ED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по жанрам, названию и автору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093AB175-8565-9CDB-B43F-F426B7F07E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567" y="1513608"/>
            <a:ext cx="11047785" cy="5275376"/>
          </a:xfrm>
        </p:spPr>
      </p:pic>
    </p:spTree>
    <p:extLst>
      <p:ext uri="{BB962C8B-B14F-4D97-AF65-F5344CB8AC3E}">
        <p14:creationId xmlns:p14="http://schemas.microsoft.com/office/powerpoint/2010/main" val="1480516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ADE0C-2459-D89B-4CA7-7A9C8F92C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Главная страница</a:t>
            </a:r>
            <a:endParaRPr lang="en-US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08857BB-68CB-CE3D-4D92-A0FA90BF3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8596668" cy="433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042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412E8B-2DBE-8483-1E5A-103EE1525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976" y="149525"/>
            <a:ext cx="8596668" cy="1320800"/>
          </a:xfrm>
        </p:spPr>
        <p:txBody>
          <a:bodyPr>
            <a:normAutofit/>
          </a:bodyPr>
          <a:lstStyle/>
          <a:p>
            <a:r>
              <a:rPr lang="ru-RU" sz="4800" dirty="0"/>
              <a:t>Карточка товара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F6B9CBF0-B71F-5B97-641E-B1E7504E9B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631" y="1254816"/>
            <a:ext cx="11170939" cy="5160356"/>
          </a:xfrm>
        </p:spPr>
      </p:pic>
    </p:spTree>
    <p:extLst>
      <p:ext uri="{BB962C8B-B14F-4D97-AF65-F5344CB8AC3E}">
        <p14:creationId xmlns:p14="http://schemas.microsoft.com/office/powerpoint/2010/main" val="395474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3E070A-C8C0-D978-45FB-329A9A75D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Поиск</a:t>
            </a:r>
            <a:endParaRPr lang="en-US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AAEDD64-DDA1-98AD-86AA-8AD971123C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690" y="1930400"/>
            <a:ext cx="8596312" cy="3396247"/>
          </a:xfrm>
        </p:spPr>
      </p:pic>
    </p:spTree>
    <p:extLst>
      <p:ext uri="{BB962C8B-B14F-4D97-AF65-F5344CB8AC3E}">
        <p14:creationId xmlns:p14="http://schemas.microsoft.com/office/powerpoint/2010/main" val="1336786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D47A5A-27BA-31E9-0473-784ABB448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Поиск</a:t>
            </a:r>
            <a:endParaRPr lang="en-US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B73FDF5-8E36-2DBB-4EB1-6BB4265D49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685871"/>
            <a:ext cx="9225778" cy="261380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DA765D-1578-136D-2DA0-A3C015B7C00B}"/>
              </a:ext>
            </a:extLst>
          </p:cNvPr>
          <p:cNvSpPr txBox="1"/>
          <p:nvPr/>
        </p:nvSpPr>
        <p:spPr>
          <a:xfrm>
            <a:off x="677334" y="4751179"/>
            <a:ext cx="9148195" cy="11439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ru-RU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Поиск по автору и названию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ru-RU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Учитываются некоторые виды опечаток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, </a:t>
            </a:r>
            <a:r>
              <a:rPr kumimoji="0" lang="ru-RU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в т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.</a:t>
            </a:r>
            <a:r>
              <a:rPr kumimoji="0" lang="ru-RU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ч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.</a:t>
            </a:r>
            <a:r>
              <a:rPr kumimoji="0" lang="ru-RU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неправильно выбранная раскладка клавиатуры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368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3AA80A-FD41-ADCF-AB6B-0E8F47E79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Обработка </a:t>
            </a:r>
            <a:r>
              <a:rPr lang="en-US"/>
              <a:t>html exceptions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E94D9FD-C964-4CC2-4A98-8A1D5120F4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690" y="2364483"/>
            <a:ext cx="8596312" cy="2668302"/>
          </a:xfrm>
        </p:spPr>
      </p:pic>
    </p:spTree>
    <p:extLst>
      <p:ext uri="{BB962C8B-B14F-4D97-AF65-F5344CB8AC3E}">
        <p14:creationId xmlns:p14="http://schemas.microsoft.com/office/powerpoint/2010/main" val="4287952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5468FA-AEDF-BA99-5D19-510158BE6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Корзина</a:t>
            </a:r>
            <a:endParaRPr lang="en-US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AD7605D-C01E-F874-246F-5FB45F46AE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30400"/>
            <a:ext cx="7817839" cy="3881437"/>
          </a:xfrm>
        </p:spPr>
      </p:pic>
    </p:spTree>
    <p:extLst>
      <p:ext uri="{BB962C8B-B14F-4D97-AF65-F5344CB8AC3E}">
        <p14:creationId xmlns:p14="http://schemas.microsoft.com/office/powerpoint/2010/main" val="3420802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724820-5A67-613F-ED9E-9B0922E6E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Структура базы данных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2F2F98-334D-437C-A688-FDB15C214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>
                <a:latin typeface="Calibri" panose="020F0502020204030204" pitchFamily="34" charset="0"/>
                <a:cs typeface="Calibri" panose="020F0502020204030204" pitchFamily="34" charset="0"/>
              </a:rPr>
              <a:t>Всего 3 таблицы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: books, users, </a:t>
            </a:r>
            <a:r>
              <a:rPr lang="en-US" sz="2400" err="1">
                <a:latin typeface="Calibri" panose="020F0502020204030204" pitchFamily="34" charset="0"/>
                <a:cs typeface="Calibri" panose="020F0502020204030204" pitchFamily="34" charset="0"/>
              </a:rPr>
              <a:t>user_purchases</a:t>
            </a:r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books – </a:t>
            </a:r>
            <a:r>
              <a:rPr lang="ru-RU" sz="2400">
                <a:latin typeface="Calibri" panose="020F0502020204030204" pitchFamily="34" charset="0"/>
                <a:cs typeface="Calibri" panose="020F0502020204030204" pitchFamily="34" charset="0"/>
              </a:rPr>
              <a:t>книги в каталоге магазина</a:t>
            </a:r>
          </a:p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users – </a:t>
            </a:r>
            <a:r>
              <a:rPr lang="ru-RU" sz="2400">
                <a:latin typeface="Calibri" panose="020F0502020204030204" pitchFamily="34" charset="0"/>
                <a:cs typeface="Calibri" panose="020F0502020204030204" pitchFamily="34" charset="0"/>
              </a:rPr>
              <a:t>зарегистрированные пользователи</a:t>
            </a:r>
          </a:p>
          <a:p>
            <a:r>
              <a:rPr lang="en-US" sz="2400" err="1">
                <a:latin typeface="Calibri" panose="020F0502020204030204" pitchFamily="34" charset="0"/>
                <a:cs typeface="Calibri" panose="020F0502020204030204" pitchFamily="34" charset="0"/>
              </a:rPr>
              <a:t>user_purchases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ru-RU" sz="2400">
                <a:latin typeface="Calibri" panose="020F0502020204030204" pitchFamily="34" charset="0"/>
                <a:cs typeface="Calibri" panose="020F0502020204030204" pitchFamily="34" charset="0"/>
              </a:rPr>
              <a:t>товары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sz="2400">
                <a:latin typeface="Calibri" panose="020F0502020204030204" pitchFamily="34" charset="0"/>
                <a:cs typeface="Calibri" panose="020F0502020204030204" pitchFamily="34" charset="0"/>
              </a:rPr>
              <a:t>добавленные пользователем в корзину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sz="2400">
                <a:latin typeface="Calibri" panose="020F0502020204030204" pitchFamily="34" charset="0"/>
                <a:cs typeface="Calibri" panose="020F0502020204030204" pitchFamily="34" charset="0"/>
              </a:rPr>
              <a:t>       После оформления заказа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, “</a:t>
            </a:r>
            <a:r>
              <a:rPr lang="ru-RU" sz="2400">
                <a:latin typeface="Calibri" panose="020F0502020204030204" pitchFamily="34" charset="0"/>
                <a:cs typeface="Calibri" panose="020F0502020204030204" pitchFamily="34" charset="0"/>
              </a:rPr>
              <a:t>купленные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ru-RU" sz="2400">
                <a:latin typeface="Calibri" panose="020F0502020204030204" pitchFamily="34" charset="0"/>
                <a:cs typeface="Calibri" panose="020F0502020204030204" pitchFamily="34" charset="0"/>
              </a:rPr>
              <a:t> товары удаляются из </a:t>
            </a:r>
            <a:r>
              <a:rPr lang="ru-RU" sz="2400" err="1">
                <a:latin typeface="Calibri" panose="020F0502020204030204" pitchFamily="34" charset="0"/>
                <a:cs typeface="Calibri" panose="020F0502020204030204" pitchFamily="34" charset="0"/>
              </a:rPr>
              <a:t>бд</a:t>
            </a:r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457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D487D4-C4C1-A3BA-8B58-F9EC7F898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Структура базы данных</a:t>
            </a:r>
            <a:r>
              <a:rPr lang="en-US"/>
              <a:t>. </a:t>
            </a:r>
            <a:r>
              <a:rPr lang="ru-RU"/>
              <a:t>Таблица </a:t>
            </a:r>
            <a:r>
              <a:rPr lang="en-US"/>
              <a:t>books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AE48515-F5E0-3C94-3ECA-0364CEE859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30400"/>
            <a:ext cx="5052347" cy="4660499"/>
          </a:xfrm>
        </p:spPr>
      </p:pic>
    </p:spTree>
    <p:extLst>
      <p:ext uri="{BB962C8B-B14F-4D97-AF65-F5344CB8AC3E}">
        <p14:creationId xmlns:p14="http://schemas.microsoft.com/office/powerpoint/2010/main" val="1128225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D487D4-C4C1-A3BA-8B58-F9EC7F898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Структура базы данных</a:t>
            </a:r>
            <a:r>
              <a:rPr lang="en-US"/>
              <a:t>. </a:t>
            </a:r>
            <a:r>
              <a:rPr lang="ru-RU"/>
              <a:t>Таблица </a:t>
            </a:r>
            <a:r>
              <a:rPr lang="en-US" err="1"/>
              <a:t>user_purchases</a:t>
            </a:r>
            <a:endParaRPr lang="en-US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8C475672-A26D-81A3-7ED4-4F8179DDC9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342509"/>
            <a:ext cx="6025470" cy="3905891"/>
          </a:xfrm>
        </p:spPr>
      </p:pic>
    </p:spTree>
    <p:extLst>
      <p:ext uri="{BB962C8B-B14F-4D97-AF65-F5344CB8AC3E}">
        <p14:creationId xmlns:p14="http://schemas.microsoft.com/office/powerpoint/2010/main" val="2975821808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Синий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Аспект</Template>
  <Application>Microsoft Office PowerPoint</Application>
  <PresentationFormat>Широкоэкранный</PresentationFormat>
  <Slides>20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Аспект</vt:lpstr>
      <vt:lpstr>Книжный интернет-магазин</vt:lpstr>
      <vt:lpstr>Главная страница</vt:lpstr>
      <vt:lpstr>Поиск</vt:lpstr>
      <vt:lpstr>Поиск</vt:lpstr>
      <vt:lpstr>Обработка html exceptions</vt:lpstr>
      <vt:lpstr>Корзина</vt:lpstr>
      <vt:lpstr>Структура базы данных</vt:lpstr>
      <vt:lpstr>Структура базы данных. Таблица books</vt:lpstr>
      <vt:lpstr>Структура базы данных. Таблица user_purchases</vt:lpstr>
      <vt:lpstr>Администратор</vt:lpstr>
      <vt:lpstr>Возможности администратора</vt:lpstr>
      <vt:lpstr>Презентация PowerPoint</vt:lpstr>
      <vt:lpstr>Возможности администратора</vt:lpstr>
      <vt:lpstr>Возможности администратора</vt:lpstr>
      <vt:lpstr>Профиль</vt:lpstr>
      <vt:lpstr>Профиль</vt:lpstr>
      <vt:lpstr>Авторизация</vt:lpstr>
      <vt:lpstr>Регистрация</vt:lpstr>
      <vt:lpstr>Поиск по жанрам, названию и автору</vt:lpstr>
      <vt:lpstr>Карточка товара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Книжный интернет-магазин</dc:title>
  <dc:creator>minoggga minoggga</dc:creator>
  <cp:revision>80</cp:revision>
  <dcterms:created xsi:type="dcterms:W3CDTF">2023-04-10T11:56:49Z</dcterms:created>
  <dcterms:modified xsi:type="dcterms:W3CDTF">2023-04-24T12:21:34Z</dcterms:modified>
</cp:coreProperties>
</file>