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8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3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4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4212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74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7891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87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6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2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0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16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3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3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1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5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7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33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E7D0C-D7FB-4D2C-848F-5020BD84B15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5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A8D7D-9189-7EFD-DD49-AA84B6837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Книжный интернет-магазин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E8165B-B0AB-3EB3-F9CC-38C532122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931677"/>
            <a:ext cx="7766936" cy="1096899"/>
          </a:xfrm>
        </p:spPr>
        <p:txBody>
          <a:bodyPr/>
          <a:lstStyle/>
          <a:p>
            <a:r>
              <a:rPr lang="ru-RU" dirty="0"/>
              <a:t>Авторы</a:t>
            </a:r>
            <a:r>
              <a:rPr lang="en-US" dirty="0"/>
              <a:t>: </a:t>
            </a:r>
            <a:r>
              <a:rPr lang="ru-RU" dirty="0"/>
              <a:t>Балаева Елена</a:t>
            </a:r>
            <a:r>
              <a:rPr lang="en-US" dirty="0"/>
              <a:t>, </a:t>
            </a:r>
            <a:r>
              <a:rPr lang="ru-RU" dirty="0" err="1"/>
              <a:t>Чипижная</a:t>
            </a:r>
            <a:r>
              <a:rPr lang="ru-RU" dirty="0"/>
              <a:t> Элина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19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FA11F4-7FB0-BAFE-01F8-58D2FD11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Администратор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682DB4-6197-F3C4-31C9-20DA5153E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В полномочия администратора входит добавление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удаление и редактирование книг в каталоге</a:t>
            </a: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497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C97DE-867A-4B82-5A3F-55B087C2C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администратора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CC713E6-56EE-D34F-94DC-AEF66F0E4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8304832" cy="4168396"/>
          </a:xfrm>
        </p:spPr>
      </p:pic>
    </p:spTree>
    <p:extLst>
      <p:ext uri="{BB962C8B-B14F-4D97-AF65-F5344CB8AC3E}">
        <p14:creationId xmlns:p14="http://schemas.microsoft.com/office/powerpoint/2010/main" val="4027891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BD5ACF00-8FF9-205F-26DF-BA1396C63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336" y="632603"/>
            <a:ext cx="7451046" cy="3881437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4F97752-B9DB-928E-8EDD-AE298ADDD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36" y="4801245"/>
            <a:ext cx="7451046" cy="181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0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ADE0C-2459-D89B-4CA7-7A9C8F92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Главная страница</a:t>
            </a:r>
            <a:endParaRPr lang="en-US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08857BB-68CB-CE3D-4D92-A0FA90BF3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8596668" cy="433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4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3E070A-C8C0-D978-45FB-329A9A75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AAEDD64-DDA1-98AD-86AA-8AD971123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1930400"/>
            <a:ext cx="8596312" cy="3396247"/>
          </a:xfrm>
        </p:spPr>
      </p:pic>
    </p:spTree>
    <p:extLst>
      <p:ext uri="{BB962C8B-B14F-4D97-AF65-F5344CB8AC3E}">
        <p14:creationId xmlns:p14="http://schemas.microsoft.com/office/powerpoint/2010/main" val="1336786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D47A5A-27BA-31E9-0473-784ABB44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B73FDF5-8E36-2DBB-4EB1-6BB4265D4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85871"/>
            <a:ext cx="9225778" cy="261380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DA765D-1578-136D-2DA0-A3C015B7C00B}"/>
              </a:ext>
            </a:extLst>
          </p:cNvPr>
          <p:cNvSpPr txBox="1"/>
          <p:nvPr/>
        </p:nvSpPr>
        <p:spPr>
          <a:xfrm>
            <a:off x="677334" y="4751179"/>
            <a:ext cx="9148195" cy="1143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Поиск по автору и названию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Учитываются некоторые виды опечаток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в т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ч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неправильно выбранная раскладка клавиатуры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68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3AA80A-FD41-ADCF-AB6B-0E8F47E79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</a:t>
            </a:r>
            <a:r>
              <a:rPr lang="en-US" dirty="0"/>
              <a:t>html exceptions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E94D9FD-C964-4CC2-4A98-8A1D5120F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2364483"/>
            <a:ext cx="8596312" cy="2668302"/>
          </a:xfrm>
        </p:spPr>
      </p:pic>
    </p:spTree>
    <p:extLst>
      <p:ext uri="{BB962C8B-B14F-4D97-AF65-F5344CB8AC3E}">
        <p14:creationId xmlns:p14="http://schemas.microsoft.com/office/powerpoint/2010/main" val="428795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5468FA-AEDF-BA99-5D19-510158BE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Корзина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AD7605D-C01E-F874-246F-5FB45F46A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7817839" cy="3881437"/>
          </a:xfrm>
        </p:spPr>
      </p:pic>
    </p:spTree>
    <p:extLst>
      <p:ext uri="{BB962C8B-B14F-4D97-AF65-F5344CB8AC3E}">
        <p14:creationId xmlns:p14="http://schemas.microsoft.com/office/powerpoint/2010/main" val="3420802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24820-5A67-613F-ED9E-9B0922E6E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базы данных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2F2F98-334D-437C-A688-FDB15C214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Всего 3 таблицы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books, users,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user_purchases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books –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книги в каталоге магазина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users –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зарегистрированные пользователи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user_purchases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товары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добавленные пользователем в корзину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      После оформления заказа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“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купленные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товары удаляются из </a:t>
            </a:r>
            <a:r>
              <a:rPr lang="ru-R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бд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457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D487D4-C4C1-A3BA-8B58-F9EC7F898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базы данных</a:t>
            </a:r>
            <a:r>
              <a:rPr lang="en-US" dirty="0"/>
              <a:t>. </a:t>
            </a:r>
            <a:r>
              <a:rPr lang="ru-RU" dirty="0"/>
              <a:t>Таблица </a:t>
            </a:r>
            <a:r>
              <a:rPr lang="en-US" dirty="0"/>
              <a:t>books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AE48515-F5E0-3C94-3ECA-0364CEE85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5052347" cy="4660499"/>
          </a:xfrm>
        </p:spPr>
      </p:pic>
    </p:spTree>
    <p:extLst>
      <p:ext uri="{BB962C8B-B14F-4D97-AF65-F5344CB8AC3E}">
        <p14:creationId xmlns:p14="http://schemas.microsoft.com/office/powerpoint/2010/main" val="1128225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D487D4-C4C1-A3BA-8B58-F9EC7F898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базы данных</a:t>
            </a:r>
            <a:r>
              <a:rPr lang="en-US" dirty="0"/>
              <a:t>. </a:t>
            </a:r>
            <a:r>
              <a:rPr lang="ru-RU" dirty="0"/>
              <a:t>Таблица </a:t>
            </a:r>
            <a:r>
              <a:rPr lang="en-US" dirty="0" err="1"/>
              <a:t>user_purchases</a:t>
            </a:r>
            <a:endParaRPr lang="en-US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C475672-A26D-81A3-7ED4-4F8179DDC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342509"/>
            <a:ext cx="6025470" cy="3905891"/>
          </a:xfrm>
        </p:spPr>
      </p:pic>
    </p:spTree>
    <p:extLst>
      <p:ext uri="{BB962C8B-B14F-4D97-AF65-F5344CB8AC3E}">
        <p14:creationId xmlns:p14="http://schemas.microsoft.com/office/powerpoint/2010/main" val="297582180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Аспект</Template>
  <TotalTime>34</TotalTime>
  <Words>111</Words>
  <Application>Microsoft Office PowerPoint</Application>
  <PresentationFormat>Широкоэкранный</PresentationFormat>
  <Paragraphs>19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Аспект</vt:lpstr>
      <vt:lpstr>Книжный интернет-магазин</vt:lpstr>
      <vt:lpstr>Главная страница</vt:lpstr>
      <vt:lpstr>Поиск</vt:lpstr>
      <vt:lpstr>Поиск</vt:lpstr>
      <vt:lpstr>Обработка html exceptions</vt:lpstr>
      <vt:lpstr>Корзина</vt:lpstr>
      <vt:lpstr>Структура базы данных</vt:lpstr>
      <vt:lpstr>Структура базы данных. Таблица books</vt:lpstr>
      <vt:lpstr>Структура базы данных. Таблица user_purchases</vt:lpstr>
      <vt:lpstr>Администратор</vt:lpstr>
      <vt:lpstr>Возможности администратора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Книжный интернет-магазин</dc:title>
  <dc:creator>minoggga minoggga</dc:creator>
  <cp:lastModifiedBy>minoggga minoggga</cp:lastModifiedBy>
  <cp:revision>1</cp:revision>
  <dcterms:created xsi:type="dcterms:W3CDTF">2023-04-10T11:56:49Z</dcterms:created>
  <dcterms:modified xsi:type="dcterms:W3CDTF">2023-04-10T12:31:45Z</dcterms:modified>
</cp:coreProperties>
</file>