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9" r:id="rId12"/>
    <p:sldId id="267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544F3AB-1C70-4DAB-ACDF-0CE7970F5D13}">
          <p14:sldIdLst>
            <p14:sldId id="256"/>
            <p14:sldId id="272"/>
            <p14:sldId id="257"/>
            <p14:sldId id="259"/>
            <p14:sldId id="260"/>
            <p14:sldId id="261"/>
            <p14:sldId id="262"/>
            <p14:sldId id="268"/>
            <p14:sldId id="263"/>
            <p14:sldId id="264"/>
            <p14:sldId id="269"/>
            <p14:sldId id="267"/>
            <p14:sldId id="265"/>
            <p14:sldId id="270"/>
            <p14:sldId id="271"/>
          </p14:sldIdLst>
        </p14:section>
        <p14:section name="Раздел без заголовка" id="{5927151E-2F89-4BB3-A8FD-2619053FBC4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212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4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891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8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0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3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7D0C-D7FB-4D2C-848F-5020BD84B1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15B905-734F-4E24-9BD9-40E99B936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A8D7D-9189-7EFD-DD49-AA84B6837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Книжный интернет-магазин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E8165B-B0AB-3EB3-F9CC-38C53212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31677"/>
            <a:ext cx="7766936" cy="1096899"/>
          </a:xfrm>
        </p:spPr>
        <p:txBody>
          <a:bodyPr/>
          <a:lstStyle/>
          <a:p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/>
              <a:t>Балаева Елена</a:t>
            </a:r>
            <a:r>
              <a:rPr lang="en-US" dirty="0"/>
              <a:t>, </a:t>
            </a:r>
            <a:r>
              <a:rPr lang="ru-RU" dirty="0" err="1"/>
              <a:t>Чипижная</a:t>
            </a:r>
            <a:r>
              <a:rPr lang="ru-RU" dirty="0"/>
              <a:t> Элина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1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87D4-C4C1-A3BA-8B58-F9EC7F8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  <a:r>
              <a:rPr lang="en-US" dirty="0"/>
              <a:t>. </a:t>
            </a:r>
            <a:r>
              <a:rPr lang="ru-RU" dirty="0"/>
              <a:t>Таблица </a:t>
            </a:r>
            <a:r>
              <a:rPr lang="en-US" dirty="0" err="1"/>
              <a:t>user_purchases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C475672-A26D-81A3-7ED4-4F8179DDC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42509"/>
            <a:ext cx="6025470" cy="3905891"/>
          </a:xfrm>
        </p:spPr>
      </p:pic>
    </p:spTree>
    <p:extLst>
      <p:ext uri="{BB962C8B-B14F-4D97-AF65-F5344CB8AC3E}">
        <p14:creationId xmlns:p14="http://schemas.microsoft.com/office/powerpoint/2010/main" val="297582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16199-F771-F547-856C-96F32641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  <a:r>
              <a:rPr lang="en-US" dirty="0"/>
              <a:t>. </a:t>
            </a:r>
            <a:r>
              <a:rPr lang="ru-RU" dirty="0"/>
              <a:t>Таблица </a:t>
            </a:r>
            <a:r>
              <a:rPr lang="en-US" dirty="0"/>
              <a:t>advertisement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1D1A16-0470-FB5D-9846-9DF2E71D2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871" y="2352071"/>
            <a:ext cx="4667250" cy="3800475"/>
          </a:xfrm>
        </p:spPr>
      </p:pic>
    </p:spTree>
    <p:extLst>
      <p:ext uri="{BB962C8B-B14F-4D97-AF65-F5344CB8AC3E}">
        <p14:creationId xmlns:p14="http://schemas.microsoft.com/office/powerpoint/2010/main" val="330585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A11F4-7FB0-BAFE-01F8-58D2FD11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Администратор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682DB4-6197-F3C4-31C9-20DA5153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 полномочия администратора входит добавление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удаление и редактирование книг в каталоге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удаление пользователей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повышение статуса пользователя до администратора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9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C97DE-867A-4B82-5A3F-55B087C2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администратора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C713E6-56EE-D34F-94DC-AEF66F0E4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304832" cy="4168396"/>
          </a:xfrm>
        </p:spPr>
      </p:pic>
    </p:spTree>
    <p:extLst>
      <p:ext uri="{BB962C8B-B14F-4D97-AF65-F5344CB8AC3E}">
        <p14:creationId xmlns:p14="http://schemas.microsoft.com/office/powerpoint/2010/main" val="402789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0345-BEDC-7CBE-8A73-C008AEAF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книги</a:t>
            </a:r>
            <a:endParaRPr lang="en-US" dirty="0"/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B16F3EFD-C1BB-5F41-A104-1EC83F7FC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34754"/>
            <a:ext cx="8380732" cy="4213646"/>
          </a:xfrm>
        </p:spPr>
      </p:pic>
    </p:spTree>
    <p:extLst>
      <p:ext uri="{BB962C8B-B14F-4D97-AF65-F5344CB8AC3E}">
        <p14:creationId xmlns:p14="http://schemas.microsoft.com/office/powerpoint/2010/main" val="2681400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8C5FA-064F-363D-7E9F-AFFE4C2C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рекламы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F0DB97-3372-BDBE-C554-BF9F70742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41232" cy="4193563"/>
          </a:xfrm>
        </p:spPr>
      </p:pic>
    </p:spTree>
    <p:extLst>
      <p:ext uri="{BB962C8B-B14F-4D97-AF65-F5344CB8AC3E}">
        <p14:creationId xmlns:p14="http://schemas.microsoft.com/office/powerpoint/2010/main" val="145851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8900E-8879-7773-963C-2D760007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модули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B8729FB-E492-ABAB-7BB8-AC2F8B16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werkzeug_security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9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ADE0C-2459-D89B-4CA7-7A9C8F92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08857BB-68CB-CE3D-4D92-A0FA90BF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596668" cy="43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4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E070A-C8C0-D978-45FB-329A9A75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AEDD64-DDA1-98AD-86AA-8AD971123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3396247"/>
          </a:xfrm>
        </p:spPr>
      </p:pic>
    </p:spTree>
    <p:extLst>
      <p:ext uri="{BB962C8B-B14F-4D97-AF65-F5344CB8AC3E}">
        <p14:creationId xmlns:p14="http://schemas.microsoft.com/office/powerpoint/2010/main" val="13367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47A5A-27BA-31E9-0473-784ABB44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73FDF5-8E36-2DBB-4EB1-6BB4265D4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85871"/>
            <a:ext cx="9225778" cy="26138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DA765D-1578-136D-2DA0-A3C015B7C00B}"/>
              </a:ext>
            </a:extLst>
          </p:cNvPr>
          <p:cNvSpPr txBox="1"/>
          <p:nvPr/>
        </p:nvSpPr>
        <p:spPr>
          <a:xfrm>
            <a:off x="677334" y="4751179"/>
            <a:ext cx="9148195" cy="1143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Поиск по автору и названию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Учитываются некоторые виды опечаток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в т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ч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неправильно выбранная раскладка клавиатуры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6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AA80A-FD41-ADCF-AB6B-0E8F47E7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html exceptions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94D9FD-C964-4CC2-4A98-8A1D5120F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64483"/>
            <a:ext cx="8596312" cy="2668302"/>
          </a:xfrm>
        </p:spPr>
      </p:pic>
    </p:spTree>
    <p:extLst>
      <p:ext uri="{BB962C8B-B14F-4D97-AF65-F5344CB8AC3E}">
        <p14:creationId xmlns:p14="http://schemas.microsoft.com/office/powerpoint/2010/main" val="428795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468FA-AEDF-BA99-5D19-510158BE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Корзина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D7605D-C01E-F874-246F-5FB45F46A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817839" cy="3881437"/>
          </a:xfrm>
        </p:spPr>
      </p:pic>
    </p:spTree>
    <p:extLst>
      <p:ext uri="{BB962C8B-B14F-4D97-AF65-F5344CB8AC3E}">
        <p14:creationId xmlns:p14="http://schemas.microsoft.com/office/powerpoint/2010/main" val="342080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24820-5A67-613F-ED9E-9B0922E6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2F2F98-334D-437C-A688-FDB15C21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Всего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таблицы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books, users,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user_purchases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advertisement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books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книги в каталоге магазина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users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зарегистрированные пользователи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user_purchases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товары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добавленные пользователем в корзину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      После оформления заказа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“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купленные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товары удаляются из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бд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advertisement –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контент главной страницы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заголовок и реклама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5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87D4-C4C1-A3BA-8B58-F9EC7F8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  <a:r>
              <a:rPr lang="en-US" dirty="0"/>
              <a:t>. </a:t>
            </a:r>
            <a:r>
              <a:rPr lang="ru-RU" dirty="0"/>
              <a:t>Таблица </a:t>
            </a:r>
            <a:r>
              <a:rPr lang="en-US" dirty="0"/>
              <a:t>books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E48515-F5E0-3C94-3ECA-0364CEE85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5052347" cy="4660499"/>
          </a:xfrm>
        </p:spPr>
      </p:pic>
    </p:spTree>
    <p:extLst>
      <p:ext uri="{BB962C8B-B14F-4D97-AF65-F5344CB8AC3E}">
        <p14:creationId xmlns:p14="http://schemas.microsoft.com/office/powerpoint/2010/main" val="112822574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99</TotalTime>
  <Words>148</Words>
  <Application>Microsoft Office PowerPoint</Application>
  <PresentationFormat>Широкоэкранный</PresentationFormat>
  <Paragraphs>27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Аспект</vt:lpstr>
      <vt:lpstr>Книжный интернет-магазин</vt:lpstr>
      <vt:lpstr>Используемые модули</vt:lpstr>
      <vt:lpstr>Главная страница</vt:lpstr>
      <vt:lpstr>Поиск</vt:lpstr>
      <vt:lpstr>Поиск</vt:lpstr>
      <vt:lpstr>Обработка html exceptions</vt:lpstr>
      <vt:lpstr>Корзина</vt:lpstr>
      <vt:lpstr>Структура базы данных</vt:lpstr>
      <vt:lpstr>Структура базы данных. Таблица books</vt:lpstr>
      <vt:lpstr>Структура базы данных. Таблица user_purchases</vt:lpstr>
      <vt:lpstr>Структура базы данных. Таблица advertisement</vt:lpstr>
      <vt:lpstr>Администратор</vt:lpstr>
      <vt:lpstr>Возможности администратора</vt:lpstr>
      <vt:lpstr>Редактирование книги</vt:lpstr>
      <vt:lpstr>Изменение рекламы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Книжный интернет-магазин</dc:title>
  <dc:creator>minoggga minoggga</dc:creator>
  <cp:lastModifiedBy>minoggga minoggga</cp:lastModifiedBy>
  <cp:revision>2</cp:revision>
  <dcterms:created xsi:type="dcterms:W3CDTF">2023-04-10T11:56:49Z</dcterms:created>
  <dcterms:modified xsi:type="dcterms:W3CDTF">2023-04-20T13:07:03Z</dcterms:modified>
</cp:coreProperties>
</file>