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3" r:id="rId2"/>
  </p:sldMasterIdLst>
  <p:sldIdLst>
    <p:sldId id="256" r:id="rId3"/>
    <p:sldId id="257" r:id="rId4"/>
    <p:sldId id="262" r:id="rId5"/>
    <p:sldId id="266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93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480" y="2523908"/>
            <a:ext cx="8727320" cy="193220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480" y="4632962"/>
            <a:ext cx="8727320" cy="133995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6480" y="6356350"/>
            <a:ext cx="2060472" cy="365125"/>
          </a:xfrm>
        </p:spPr>
        <p:txBody>
          <a:bodyPr/>
          <a:lstStyle/>
          <a:p>
            <a:fld id="{E980DD01-D22D-423C-B4F2-2841F7B3C9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042" y="6356350"/>
            <a:ext cx="35454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26D31C-B971-4DBB-94A7-E6FE8466AA52}" type="slidenum">
              <a:rPr lang="ru-RU" smtClean="0"/>
              <a:t>‹#›</a:t>
            </a:fld>
            <a:endParaRPr lang="ru-RU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949F27-B7AE-4844-BDCA-CD37745AFF60}"/>
              </a:ext>
            </a:extLst>
          </p:cNvPr>
          <p:cNvGrpSpPr/>
          <p:nvPr/>
        </p:nvGrpSpPr>
        <p:grpSpPr>
          <a:xfrm>
            <a:off x="0" y="0"/>
            <a:ext cx="12191998" cy="6858000"/>
            <a:chOff x="0" y="0"/>
            <a:chExt cx="9144000" cy="514350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82C93E-7313-46DD-9D2A-A052BB39928C}"/>
                </a:ext>
              </a:extLst>
            </p:cNvPr>
            <p:cNvGrpSpPr/>
            <p:nvPr userDrawn="1"/>
          </p:nvGrpSpPr>
          <p:grpSpPr>
            <a:xfrm>
              <a:off x="3657979" y="0"/>
              <a:ext cx="1828042" cy="1709928"/>
              <a:chOff x="3657979" y="2"/>
              <a:chExt cx="1828042" cy="1713868"/>
            </a:xfrm>
          </p:grpSpPr>
          <p:sp>
            <p:nvSpPr>
              <p:cNvPr id="60" name="Rectangle">
                <a:extLst>
                  <a:ext uri="{FF2B5EF4-FFF2-40B4-BE49-F238E27FC236}">
                    <a16:creationId xmlns:a16="http://schemas.microsoft.com/office/drawing/2014/main" id="{7147C36A-3726-4B66-A01F-AADBB23CB07F}"/>
                  </a:ext>
                </a:extLst>
              </p:cNvPr>
              <p:cNvSpPr/>
              <p:nvPr userDrawn="1"/>
            </p:nvSpPr>
            <p:spPr>
              <a:xfrm>
                <a:off x="3657979" y="2"/>
                <a:ext cx="1828042" cy="1713868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" name="Rectangle">
                <a:extLst>
                  <a:ext uri="{FF2B5EF4-FFF2-40B4-BE49-F238E27FC236}">
                    <a16:creationId xmlns:a16="http://schemas.microsoft.com/office/drawing/2014/main" id="{632848BA-0F69-4758-ADD2-D6D6BB447ECB}"/>
                  </a:ext>
                </a:extLst>
              </p:cNvPr>
              <p:cNvSpPr/>
              <p:nvPr userDrawn="1"/>
            </p:nvSpPr>
            <p:spPr>
              <a:xfrm>
                <a:off x="3889209" y="216960"/>
                <a:ext cx="1365583" cy="127995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" name="Rectangle">
                <a:extLst>
                  <a:ext uri="{FF2B5EF4-FFF2-40B4-BE49-F238E27FC236}">
                    <a16:creationId xmlns:a16="http://schemas.microsoft.com/office/drawing/2014/main" id="{384C95DB-D677-4E7D-B6E7-3F920A4B82BB}"/>
                  </a:ext>
                </a:extLst>
              </p:cNvPr>
              <p:cNvSpPr/>
              <p:nvPr userDrawn="1"/>
            </p:nvSpPr>
            <p:spPr>
              <a:xfrm>
                <a:off x="4018091" y="341070"/>
                <a:ext cx="1105922" cy="1037416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3" name="Rectangle">
                <a:extLst>
                  <a:ext uri="{FF2B5EF4-FFF2-40B4-BE49-F238E27FC236}">
                    <a16:creationId xmlns:a16="http://schemas.microsoft.com/office/drawing/2014/main" id="{36C40549-9AD0-41A5-BB84-007E1A979264}"/>
                  </a:ext>
                </a:extLst>
              </p:cNvPr>
              <p:cNvSpPr/>
              <p:nvPr userDrawn="1"/>
            </p:nvSpPr>
            <p:spPr>
              <a:xfrm>
                <a:off x="4217100" y="523921"/>
                <a:ext cx="709800" cy="6660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" name="Rectangle">
                <a:extLst>
                  <a:ext uri="{FF2B5EF4-FFF2-40B4-BE49-F238E27FC236}">
                    <a16:creationId xmlns:a16="http://schemas.microsoft.com/office/drawing/2014/main" id="{E3344D2B-3134-41AF-BBCB-B45CC86D564D}"/>
                  </a:ext>
                </a:extLst>
              </p:cNvPr>
              <p:cNvSpPr/>
              <p:nvPr userDrawn="1"/>
            </p:nvSpPr>
            <p:spPr>
              <a:xfrm>
                <a:off x="4359250" y="653716"/>
                <a:ext cx="423606" cy="396966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453672C-F933-48A4-93CE-70CF0A251085}"/>
                </a:ext>
              </a:extLst>
            </p:cNvPr>
            <p:cNvGrpSpPr/>
            <p:nvPr userDrawn="1"/>
          </p:nvGrpSpPr>
          <p:grpSpPr>
            <a:xfrm>
              <a:off x="0" y="3429632"/>
              <a:ext cx="1828042" cy="1713869"/>
              <a:chOff x="0" y="3429632"/>
              <a:chExt cx="1828042" cy="1713869"/>
            </a:xfrm>
          </p:grpSpPr>
          <p:sp>
            <p:nvSpPr>
              <p:cNvPr id="55" name="Rectangle">
                <a:extLst>
                  <a:ext uri="{FF2B5EF4-FFF2-40B4-BE49-F238E27FC236}">
                    <a16:creationId xmlns:a16="http://schemas.microsoft.com/office/drawing/2014/main" id="{5B9DE7C9-F851-41EB-8ED1-FECED3D1A288}"/>
                  </a:ext>
                </a:extLst>
              </p:cNvPr>
              <p:cNvSpPr/>
              <p:nvPr userDrawn="1"/>
            </p:nvSpPr>
            <p:spPr>
              <a:xfrm>
                <a:off x="0" y="3429632"/>
                <a:ext cx="1828042" cy="1713868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" name="Shape">
                <a:extLst>
                  <a:ext uri="{FF2B5EF4-FFF2-40B4-BE49-F238E27FC236}">
                    <a16:creationId xmlns:a16="http://schemas.microsoft.com/office/drawing/2014/main" id="{B93F4484-71BB-4C1C-AD77-1F69F4A65501}"/>
                  </a:ext>
                </a:extLst>
              </p:cNvPr>
              <p:cNvSpPr/>
              <p:nvPr userDrawn="1"/>
            </p:nvSpPr>
            <p:spPr>
              <a:xfrm>
                <a:off x="0" y="3429632"/>
                <a:ext cx="914400" cy="85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943" y="21600"/>
                      <a:pt x="21600" y="11923"/>
                      <a:pt x="21600" y="0"/>
                    </a:cubicBez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" name="Shape">
                <a:extLst>
                  <a:ext uri="{FF2B5EF4-FFF2-40B4-BE49-F238E27FC236}">
                    <a16:creationId xmlns:a16="http://schemas.microsoft.com/office/drawing/2014/main" id="{D2AB6E61-C9CA-47D2-A320-883676016C0F}"/>
                  </a:ext>
                </a:extLst>
              </p:cNvPr>
              <p:cNvSpPr/>
              <p:nvPr userDrawn="1"/>
            </p:nvSpPr>
            <p:spPr>
              <a:xfrm>
                <a:off x="913642" y="4287039"/>
                <a:ext cx="914400" cy="85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9677"/>
                      <a:pt x="11920" y="0"/>
                      <a:pt x="0" y="0"/>
                    </a:cubicBez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" name="Shape">
                <a:extLst>
                  <a:ext uri="{FF2B5EF4-FFF2-40B4-BE49-F238E27FC236}">
                    <a16:creationId xmlns:a16="http://schemas.microsoft.com/office/drawing/2014/main" id="{BDFEC05E-4BEE-4EE3-AE60-857DC996BC5E}"/>
                  </a:ext>
                </a:extLst>
              </p:cNvPr>
              <p:cNvSpPr/>
              <p:nvPr userDrawn="1"/>
            </p:nvSpPr>
            <p:spPr>
              <a:xfrm>
                <a:off x="0" y="4287038"/>
                <a:ext cx="914400" cy="85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943" y="21600"/>
                      <a:pt x="21600" y="11923"/>
                      <a:pt x="21600" y="0"/>
                    </a:cubicBez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" name="Shape">
                <a:extLst>
                  <a:ext uri="{FF2B5EF4-FFF2-40B4-BE49-F238E27FC236}">
                    <a16:creationId xmlns:a16="http://schemas.microsoft.com/office/drawing/2014/main" id="{D9F3FA03-603A-4696-A9B0-FBE8D9307BB0}"/>
                  </a:ext>
                </a:extLst>
              </p:cNvPr>
              <p:cNvSpPr/>
              <p:nvPr userDrawn="1"/>
            </p:nvSpPr>
            <p:spPr>
              <a:xfrm>
                <a:off x="913642" y="3429632"/>
                <a:ext cx="914400" cy="85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9677"/>
                      <a:pt x="11920" y="0"/>
                      <a:pt x="0" y="0"/>
                    </a:cubicBez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0A2446-B16C-4257-B906-CB671DAD343D}"/>
                </a:ext>
              </a:extLst>
            </p:cNvPr>
            <p:cNvGrpSpPr/>
            <p:nvPr userDrawn="1"/>
          </p:nvGrpSpPr>
          <p:grpSpPr>
            <a:xfrm>
              <a:off x="0" y="1708984"/>
              <a:ext cx="1828800" cy="1719384"/>
              <a:chOff x="-1" y="1714817"/>
              <a:chExt cx="1828800" cy="1709928"/>
            </a:xfrm>
          </p:grpSpPr>
          <p:sp>
            <p:nvSpPr>
              <p:cNvPr id="53" name="Rectangle">
                <a:extLst>
                  <a:ext uri="{FF2B5EF4-FFF2-40B4-BE49-F238E27FC236}">
                    <a16:creationId xmlns:a16="http://schemas.microsoft.com/office/drawing/2014/main" id="{E45C506D-6577-4A49-84DC-43DB44C18564}"/>
                  </a:ext>
                </a:extLst>
              </p:cNvPr>
              <p:cNvSpPr/>
              <p:nvPr userDrawn="1"/>
            </p:nvSpPr>
            <p:spPr>
              <a:xfrm>
                <a:off x="-1" y="1714817"/>
                <a:ext cx="1828800" cy="17099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4" name="Shape">
                <a:extLst>
                  <a:ext uri="{FF2B5EF4-FFF2-40B4-BE49-F238E27FC236}">
                    <a16:creationId xmlns:a16="http://schemas.microsoft.com/office/drawing/2014/main" id="{392011D2-5F54-4213-93FF-65A02A7CC389}"/>
                  </a:ext>
                </a:extLst>
              </p:cNvPr>
              <p:cNvSpPr/>
              <p:nvPr userDrawn="1"/>
            </p:nvSpPr>
            <p:spPr>
              <a:xfrm>
                <a:off x="-1" y="1714817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6" h="21600" extrusionOk="0">
                    <a:moveTo>
                      <a:pt x="9156" y="21588"/>
                    </a:moveTo>
                    <a:lnTo>
                      <a:pt x="7790" y="21588"/>
                    </a:lnTo>
                    <a:cubicBezTo>
                      <a:pt x="4622" y="14834"/>
                      <a:pt x="4622" y="6754"/>
                      <a:pt x="7790" y="0"/>
                    </a:cubicBezTo>
                    <a:lnTo>
                      <a:pt x="9156" y="0"/>
                    </a:lnTo>
                    <a:cubicBezTo>
                      <a:pt x="5769" y="6695"/>
                      <a:pt x="5769" y="14905"/>
                      <a:pt x="9156" y="21588"/>
                    </a:cubicBezTo>
                    <a:close/>
                    <a:moveTo>
                      <a:pt x="12292" y="12"/>
                    </a:moveTo>
                    <a:lnTo>
                      <a:pt x="10926" y="12"/>
                    </a:lnTo>
                    <a:cubicBezTo>
                      <a:pt x="7758" y="6766"/>
                      <a:pt x="7758" y="14846"/>
                      <a:pt x="10926" y="21600"/>
                    </a:cubicBezTo>
                    <a:lnTo>
                      <a:pt x="12292" y="21600"/>
                    </a:lnTo>
                    <a:cubicBezTo>
                      <a:pt x="8916" y="14905"/>
                      <a:pt x="8916" y="6695"/>
                      <a:pt x="12292" y="12"/>
                    </a:cubicBezTo>
                    <a:close/>
                    <a:moveTo>
                      <a:pt x="15438" y="12"/>
                    </a:moveTo>
                    <a:lnTo>
                      <a:pt x="14073" y="12"/>
                    </a:lnTo>
                    <a:cubicBezTo>
                      <a:pt x="10904" y="6766"/>
                      <a:pt x="10904" y="14846"/>
                      <a:pt x="14073" y="21600"/>
                    </a:cubicBezTo>
                    <a:lnTo>
                      <a:pt x="15438" y="21600"/>
                    </a:lnTo>
                    <a:cubicBezTo>
                      <a:pt x="12062" y="14905"/>
                      <a:pt x="12062" y="6695"/>
                      <a:pt x="15438" y="12"/>
                    </a:cubicBezTo>
                    <a:close/>
                    <a:moveTo>
                      <a:pt x="18585" y="12"/>
                    </a:moveTo>
                    <a:lnTo>
                      <a:pt x="17219" y="12"/>
                    </a:lnTo>
                    <a:cubicBezTo>
                      <a:pt x="14051" y="6766"/>
                      <a:pt x="14051" y="14846"/>
                      <a:pt x="17219" y="21600"/>
                    </a:cubicBezTo>
                    <a:lnTo>
                      <a:pt x="18585" y="21600"/>
                    </a:lnTo>
                    <a:cubicBezTo>
                      <a:pt x="15198" y="14905"/>
                      <a:pt x="15198" y="6695"/>
                      <a:pt x="18585" y="12"/>
                    </a:cubicBezTo>
                    <a:close/>
                    <a:moveTo>
                      <a:pt x="21076" y="20180"/>
                    </a:moveTo>
                    <a:cubicBezTo>
                      <a:pt x="18563" y="14249"/>
                      <a:pt x="18563" y="7351"/>
                      <a:pt x="21076" y="1420"/>
                    </a:cubicBezTo>
                    <a:lnTo>
                      <a:pt x="21076" y="12"/>
                    </a:lnTo>
                    <a:lnTo>
                      <a:pt x="20366" y="12"/>
                    </a:lnTo>
                    <a:cubicBezTo>
                      <a:pt x="17197" y="6766"/>
                      <a:pt x="17197" y="14846"/>
                      <a:pt x="20366" y="21600"/>
                    </a:cubicBezTo>
                    <a:lnTo>
                      <a:pt x="21076" y="21600"/>
                    </a:lnTo>
                    <a:lnTo>
                      <a:pt x="21076" y="20180"/>
                    </a:lnTo>
                    <a:close/>
                    <a:moveTo>
                      <a:pt x="2863" y="12"/>
                    </a:moveTo>
                    <a:lnTo>
                      <a:pt x="1497" y="12"/>
                    </a:lnTo>
                    <a:cubicBezTo>
                      <a:pt x="874" y="1337"/>
                      <a:pt x="383" y="2697"/>
                      <a:pt x="0" y="4105"/>
                    </a:cubicBezTo>
                    <a:lnTo>
                      <a:pt x="0" y="17507"/>
                    </a:lnTo>
                    <a:cubicBezTo>
                      <a:pt x="383" y="18903"/>
                      <a:pt x="874" y="20275"/>
                      <a:pt x="1497" y="21600"/>
                    </a:cubicBezTo>
                    <a:lnTo>
                      <a:pt x="2863" y="21600"/>
                    </a:lnTo>
                    <a:cubicBezTo>
                      <a:pt x="-524" y="14905"/>
                      <a:pt x="-524" y="6695"/>
                      <a:pt x="2863" y="12"/>
                    </a:cubicBezTo>
                    <a:close/>
                    <a:moveTo>
                      <a:pt x="6010" y="12"/>
                    </a:moveTo>
                    <a:lnTo>
                      <a:pt x="4644" y="12"/>
                    </a:lnTo>
                    <a:cubicBezTo>
                      <a:pt x="1475" y="6766"/>
                      <a:pt x="1475" y="14846"/>
                      <a:pt x="4644" y="21600"/>
                    </a:cubicBezTo>
                    <a:lnTo>
                      <a:pt x="6010" y="21600"/>
                    </a:lnTo>
                    <a:cubicBezTo>
                      <a:pt x="2623" y="14905"/>
                      <a:pt x="2623" y="6695"/>
                      <a:pt x="6010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F325138-2D71-408B-85BA-49B724171CC9}"/>
                </a:ext>
              </a:extLst>
            </p:cNvPr>
            <p:cNvGrpSpPr/>
            <p:nvPr userDrawn="1"/>
          </p:nvGrpSpPr>
          <p:grpSpPr>
            <a:xfrm>
              <a:off x="5486967" y="0"/>
              <a:ext cx="1828800" cy="1709928"/>
              <a:chOff x="5486967" y="2"/>
              <a:chExt cx="1828800" cy="1713868"/>
            </a:xfrm>
          </p:grpSpPr>
          <p:sp>
            <p:nvSpPr>
              <p:cNvPr id="51" name="Rectangle">
                <a:extLst>
                  <a:ext uri="{FF2B5EF4-FFF2-40B4-BE49-F238E27FC236}">
                    <a16:creationId xmlns:a16="http://schemas.microsoft.com/office/drawing/2014/main" id="{91915B65-ACAE-4E9E-A481-61C5AA248A6E}"/>
                  </a:ext>
                </a:extLst>
              </p:cNvPr>
              <p:cNvSpPr/>
              <p:nvPr userDrawn="1"/>
            </p:nvSpPr>
            <p:spPr>
              <a:xfrm>
                <a:off x="5486967" y="2"/>
                <a:ext cx="1828800" cy="171386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" name="Shape">
                <a:extLst>
                  <a:ext uri="{FF2B5EF4-FFF2-40B4-BE49-F238E27FC236}">
                    <a16:creationId xmlns:a16="http://schemas.microsoft.com/office/drawing/2014/main" id="{5E557C2F-6F4D-483D-8542-2FED83A63A18}"/>
                  </a:ext>
                </a:extLst>
              </p:cNvPr>
              <p:cNvSpPr/>
              <p:nvPr userDrawn="1"/>
            </p:nvSpPr>
            <p:spPr>
              <a:xfrm>
                <a:off x="5486967" y="2"/>
                <a:ext cx="1828800" cy="1713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79" y="8096"/>
                    </a:moveTo>
                    <a:lnTo>
                      <a:pt x="15912" y="5397"/>
                    </a:lnTo>
                    <a:lnTo>
                      <a:pt x="18834" y="5397"/>
                    </a:lnTo>
                    <a:lnTo>
                      <a:pt x="21600" y="5397"/>
                    </a:lnTo>
                    <a:lnTo>
                      <a:pt x="21600" y="5696"/>
                    </a:lnTo>
                    <a:lnTo>
                      <a:pt x="20301" y="8096"/>
                    </a:lnTo>
                    <a:lnTo>
                      <a:pt x="18834" y="10806"/>
                    </a:lnTo>
                    <a:lnTo>
                      <a:pt x="17379" y="8096"/>
                    </a:lnTo>
                    <a:close/>
                    <a:moveTo>
                      <a:pt x="10067" y="5397"/>
                    </a:moveTo>
                    <a:lnTo>
                      <a:pt x="11533" y="8096"/>
                    </a:lnTo>
                    <a:lnTo>
                      <a:pt x="13000" y="10794"/>
                    </a:lnTo>
                    <a:lnTo>
                      <a:pt x="14467" y="8096"/>
                    </a:lnTo>
                    <a:lnTo>
                      <a:pt x="15934" y="5397"/>
                    </a:lnTo>
                    <a:lnTo>
                      <a:pt x="13012" y="5397"/>
                    </a:lnTo>
                    <a:lnTo>
                      <a:pt x="10067" y="5397"/>
                    </a:lnTo>
                    <a:close/>
                    <a:moveTo>
                      <a:pt x="0" y="16203"/>
                    </a:moveTo>
                    <a:lnTo>
                      <a:pt x="0" y="19212"/>
                    </a:lnTo>
                    <a:lnTo>
                      <a:pt x="1299" y="21600"/>
                    </a:lnTo>
                    <a:lnTo>
                      <a:pt x="2766" y="18901"/>
                    </a:lnTo>
                    <a:lnTo>
                      <a:pt x="4233" y="16203"/>
                    </a:lnTo>
                    <a:lnTo>
                      <a:pt x="1310" y="16203"/>
                    </a:lnTo>
                    <a:lnTo>
                      <a:pt x="0" y="16203"/>
                    </a:lnTo>
                    <a:close/>
                    <a:moveTo>
                      <a:pt x="0" y="13194"/>
                    </a:moveTo>
                    <a:lnTo>
                      <a:pt x="1299" y="10806"/>
                    </a:lnTo>
                    <a:lnTo>
                      <a:pt x="0" y="10806"/>
                    </a:lnTo>
                    <a:lnTo>
                      <a:pt x="0" y="13194"/>
                    </a:lnTo>
                    <a:close/>
                    <a:moveTo>
                      <a:pt x="15912" y="5397"/>
                    </a:moveTo>
                    <a:lnTo>
                      <a:pt x="17379" y="2699"/>
                    </a:lnTo>
                    <a:lnTo>
                      <a:pt x="18845" y="0"/>
                    </a:lnTo>
                    <a:lnTo>
                      <a:pt x="15923" y="0"/>
                    </a:lnTo>
                    <a:lnTo>
                      <a:pt x="13000" y="0"/>
                    </a:lnTo>
                    <a:lnTo>
                      <a:pt x="14467" y="2699"/>
                    </a:lnTo>
                    <a:lnTo>
                      <a:pt x="15912" y="5397"/>
                    </a:lnTo>
                    <a:close/>
                    <a:moveTo>
                      <a:pt x="21600" y="15904"/>
                    </a:moveTo>
                    <a:lnTo>
                      <a:pt x="21600" y="10806"/>
                    </a:lnTo>
                    <a:lnTo>
                      <a:pt x="18834" y="10806"/>
                    </a:lnTo>
                    <a:lnTo>
                      <a:pt x="20301" y="13504"/>
                    </a:lnTo>
                    <a:lnTo>
                      <a:pt x="21600" y="15904"/>
                    </a:lnTo>
                    <a:close/>
                    <a:moveTo>
                      <a:pt x="0" y="2388"/>
                    </a:moveTo>
                    <a:lnTo>
                      <a:pt x="1299" y="0"/>
                    </a:lnTo>
                    <a:lnTo>
                      <a:pt x="0" y="0"/>
                    </a:lnTo>
                    <a:lnTo>
                      <a:pt x="0" y="2388"/>
                    </a:lnTo>
                    <a:close/>
                    <a:moveTo>
                      <a:pt x="21600" y="5110"/>
                    </a:moveTo>
                    <a:lnTo>
                      <a:pt x="21600" y="12"/>
                    </a:lnTo>
                    <a:lnTo>
                      <a:pt x="18834" y="12"/>
                    </a:lnTo>
                    <a:lnTo>
                      <a:pt x="20301" y="2710"/>
                    </a:lnTo>
                    <a:lnTo>
                      <a:pt x="21600" y="5110"/>
                    </a:lnTo>
                    <a:close/>
                    <a:moveTo>
                      <a:pt x="7144" y="0"/>
                    </a:moveTo>
                    <a:lnTo>
                      <a:pt x="4221" y="0"/>
                    </a:lnTo>
                    <a:lnTo>
                      <a:pt x="1299" y="0"/>
                    </a:lnTo>
                    <a:lnTo>
                      <a:pt x="2766" y="2699"/>
                    </a:lnTo>
                    <a:lnTo>
                      <a:pt x="4233" y="5397"/>
                    </a:lnTo>
                    <a:lnTo>
                      <a:pt x="5700" y="2699"/>
                    </a:lnTo>
                    <a:lnTo>
                      <a:pt x="7144" y="0"/>
                    </a:lnTo>
                    <a:close/>
                    <a:moveTo>
                      <a:pt x="18834" y="10806"/>
                    </a:moveTo>
                    <a:lnTo>
                      <a:pt x="15912" y="10806"/>
                    </a:lnTo>
                    <a:lnTo>
                      <a:pt x="12989" y="10806"/>
                    </a:lnTo>
                    <a:lnTo>
                      <a:pt x="14456" y="13504"/>
                    </a:lnTo>
                    <a:lnTo>
                      <a:pt x="15923" y="16203"/>
                    </a:lnTo>
                    <a:lnTo>
                      <a:pt x="17379" y="13504"/>
                    </a:lnTo>
                    <a:lnTo>
                      <a:pt x="18834" y="10806"/>
                    </a:lnTo>
                    <a:close/>
                    <a:moveTo>
                      <a:pt x="10067" y="16203"/>
                    </a:moveTo>
                    <a:lnTo>
                      <a:pt x="11533" y="18901"/>
                    </a:lnTo>
                    <a:lnTo>
                      <a:pt x="13000" y="21600"/>
                    </a:lnTo>
                    <a:lnTo>
                      <a:pt x="14467" y="18901"/>
                    </a:lnTo>
                    <a:lnTo>
                      <a:pt x="15934" y="16203"/>
                    </a:lnTo>
                    <a:lnTo>
                      <a:pt x="13012" y="16203"/>
                    </a:lnTo>
                    <a:lnTo>
                      <a:pt x="10067" y="16203"/>
                    </a:lnTo>
                    <a:close/>
                    <a:moveTo>
                      <a:pt x="21600" y="16501"/>
                    </a:moveTo>
                    <a:lnTo>
                      <a:pt x="21600" y="16203"/>
                    </a:lnTo>
                    <a:lnTo>
                      <a:pt x="18834" y="16203"/>
                    </a:lnTo>
                    <a:lnTo>
                      <a:pt x="15912" y="16203"/>
                    </a:lnTo>
                    <a:lnTo>
                      <a:pt x="17379" y="18901"/>
                    </a:lnTo>
                    <a:lnTo>
                      <a:pt x="18845" y="21600"/>
                    </a:lnTo>
                    <a:lnTo>
                      <a:pt x="20312" y="18901"/>
                    </a:lnTo>
                    <a:lnTo>
                      <a:pt x="21600" y="16501"/>
                    </a:lnTo>
                    <a:close/>
                    <a:moveTo>
                      <a:pt x="12989" y="10806"/>
                    </a:moveTo>
                    <a:lnTo>
                      <a:pt x="10067" y="10806"/>
                    </a:lnTo>
                    <a:lnTo>
                      <a:pt x="7144" y="10806"/>
                    </a:lnTo>
                    <a:lnTo>
                      <a:pt x="8611" y="13504"/>
                    </a:lnTo>
                    <a:lnTo>
                      <a:pt x="10078" y="16203"/>
                    </a:lnTo>
                    <a:lnTo>
                      <a:pt x="11545" y="13504"/>
                    </a:lnTo>
                    <a:lnTo>
                      <a:pt x="12989" y="10806"/>
                    </a:lnTo>
                    <a:close/>
                    <a:moveTo>
                      <a:pt x="4221" y="16203"/>
                    </a:moveTo>
                    <a:lnTo>
                      <a:pt x="5688" y="18901"/>
                    </a:lnTo>
                    <a:lnTo>
                      <a:pt x="7155" y="21600"/>
                    </a:lnTo>
                    <a:lnTo>
                      <a:pt x="8622" y="18901"/>
                    </a:lnTo>
                    <a:lnTo>
                      <a:pt x="10089" y="16203"/>
                    </a:lnTo>
                    <a:lnTo>
                      <a:pt x="7166" y="16203"/>
                    </a:lnTo>
                    <a:lnTo>
                      <a:pt x="4221" y="16203"/>
                    </a:lnTo>
                    <a:close/>
                    <a:moveTo>
                      <a:pt x="7144" y="10806"/>
                    </a:moveTo>
                    <a:lnTo>
                      <a:pt x="8611" y="8107"/>
                    </a:lnTo>
                    <a:lnTo>
                      <a:pt x="10078" y="5409"/>
                    </a:lnTo>
                    <a:lnTo>
                      <a:pt x="7155" y="5409"/>
                    </a:lnTo>
                    <a:lnTo>
                      <a:pt x="4233" y="5409"/>
                    </a:lnTo>
                    <a:lnTo>
                      <a:pt x="5700" y="8107"/>
                    </a:lnTo>
                    <a:lnTo>
                      <a:pt x="7144" y="10806"/>
                    </a:lnTo>
                    <a:close/>
                    <a:moveTo>
                      <a:pt x="4221" y="5397"/>
                    </a:moveTo>
                    <a:lnTo>
                      <a:pt x="1299" y="5397"/>
                    </a:lnTo>
                    <a:lnTo>
                      <a:pt x="0" y="5397"/>
                    </a:lnTo>
                    <a:lnTo>
                      <a:pt x="0" y="8406"/>
                    </a:lnTo>
                    <a:lnTo>
                      <a:pt x="1299" y="10794"/>
                    </a:lnTo>
                    <a:lnTo>
                      <a:pt x="2766" y="8096"/>
                    </a:lnTo>
                    <a:lnTo>
                      <a:pt x="4221" y="5397"/>
                    </a:lnTo>
                    <a:close/>
                    <a:moveTo>
                      <a:pt x="7144" y="10806"/>
                    </a:moveTo>
                    <a:lnTo>
                      <a:pt x="4221" y="10806"/>
                    </a:lnTo>
                    <a:lnTo>
                      <a:pt x="1299" y="10806"/>
                    </a:lnTo>
                    <a:lnTo>
                      <a:pt x="2766" y="13504"/>
                    </a:lnTo>
                    <a:lnTo>
                      <a:pt x="4233" y="16203"/>
                    </a:lnTo>
                    <a:lnTo>
                      <a:pt x="5700" y="13504"/>
                    </a:lnTo>
                    <a:lnTo>
                      <a:pt x="7144" y="10806"/>
                    </a:lnTo>
                    <a:close/>
                    <a:moveTo>
                      <a:pt x="10067" y="5397"/>
                    </a:moveTo>
                    <a:lnTo>
                      <a:pt x="11533" y="2699"/>
                    </a:lnTo>
                    <a:lnTo>
                      <a:pt x="13000" y="0"/>
                    </a:lnTo>
                    <a:lnTo>
                      <a:pt x="10078" y="0"/>
                    </a:lnTo>
                    <a:lnTo>
                      <a:pt x="7155" y="0"/>
                    </a:lnTo>
                    <a:lnTo>
                      <a:pt x="8622" y="2699"/>
                    </a:lnTo>
                    <a:lnTo>
                      <a:pt x="10067" y="5397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9E66C0D-94A4-4AFF-A532-87C4CE90A89D}"/>
                </a:ext>
              </a:extLst>
            </p:cNvPr>
            <p:cNvGrpSpPr/>
            <p:nvPr userDrawn="1"/>
          </p:nvGrpSpPr>
          <p:grpSpPr>
            <a:xfrm>
              <a:off x="1828988" y="0"/>
              <a:ext cx="1828800" cy="1709928"/>
              <a:chOff x="1828988" y="1"/>
              <a:chExt cx="1828800" cy="1709928"/>
            </a:xfrm>
          </p:grpSpPr>
          <p:sp>
            <p:nvSpPr>
              <p:cNvPr id="49" name="Rectangle">
                <a:extLst>
                  <a:ext uri="{FF2B5EF4-FFF2-40B4-BE49-F238E27FC236}">
                    <a16:creationId xmlns:a16="http://schemas.microsoft.com/office/drawing/2014/main" id="{20DE7E77-3DD5-4495-A07A-BDC42D406F38}"/>
                  </a:ext>
                </a:extLst>
              </p:cNvPr>
              <p:cNvSpPr/>
              <p:nvPr userDrawn="1"/>
            </p:nvSpPr>
            <p:spPr>
              <a:xfrm>
                <a:off x="1828988" y="1"/>
                <a:ext cx="1828800" cy="17099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" name="Shape">
                <a:extLst>
                  <a:ext uri="{FF2B5EF4-FFF2-40B4-BE49-F238E27FC236}">
                    <a16:creationId xmlns:a16="http://schemas.microsoft.com/office/drawing/2014/main" id="{14F8B411-CE66-424B-8969-87D4E9E9D54E}"/>
                  </a:ext>
                </a:extLst>
              </p:cNvPr>
              <p:cNvSpPr/>
              <p:nvPr userDrawn="1"/>
            </p:nvSpPr>
            <p:spPr>
              <a:xfrm>
                <a:off x="1828988" y="1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14" y="13034"/>
                    </a:moveTo>
                    <a:cubicBezTo>
                      <a:pt x="11153" y="13034"/>
                      <a:pt x="11746" y="13667"/>
                      <a:pt x="11746" y="14456"/>
                    </a:cubicBezTo>
                    <a:cubicBezTo>
                      <a:pt x="11746" y="15244"/>
                      <a:pt x="11153" y="15877"/>
                      <a:pt x="10414" y="15877"/>
                    </a:cubicBezTo>
                    <a:cubicBezTo>
                      <a:pt x="9675" y="15877"/>
                      <a:pt x="9081" y="15244"/>
                      <a:pt x="9081" y="14456"/>
                    </a:cubicBezTo>
                    <a:cubicBezTo>
                      <a:pt x="9081" y="13667"/>
                      <a:pt x="9675" y="13034"/>
                      <a:pt x="10414" y="13034"/>
                    </a:cubicBezTo>
                    <a:close/>
                    <a:moveTo>
                      <a:pt x="17950" y="7323"/>
                    </a:moveTo>
                    <a:cubicBezTo>
                      <a:pt x="17950" y="6535"/>
                      <a:pt x="17356" y="5902"/>
                      <a:pt x="16617" y="5902"/>
                    </a:cubicBezTo>
                    <a:cubicBezTo>
                      <a:pt x="15878" y="5902"/>
                      <a:pt x="15285" y="6535"/>
                      <a:pt x="15285" y="7323"/>
                    </a:cubicBezTo>
                    <a:cubicBezTo>
                      <a:pt x="15285" y="8112"/>
                      <a:pt x="15878" y="8745"/>
                      <a:pt x="16617" y="8745"/>
                    </a:cubicBezTo>
                    <a:cubicBezTo>
                      <a:pt x="17356" y="8745"/>
                      <a:pt x="17950" y="8112"/>
                      <a:pt x="17950" y="7323"/>
                    </a:cubicBezTo>
                    <a:close/>
                    <a:moveTo>
                      <a:pt x="5666" y="7323"/>
                    </a:moveTo>
                    <a:cubicBezTo>
                      <a:pt x="5666" y="6535"/>
                      <a:pt x="5072" y="5902"/>
                      <a:pt x="4333" y="5902"/>
                    </a:cubicBezTo>
                    <a:cubicBezTo>
                      <a:pt x="3594" y="5902"/>
                      <a:pt x="3001" y="6535"/>
                      <a:pt x="3001" y="7323"/>
                    </a:cubicBezTo>
                    <a:cubicBezTo>
                      <a:pt x="3001" y="8112"/>
                      <a:pt x="3594" y="8745"/>
                      <a:pt x="4333" y="8745"/>
                    </a:cubicBezTo>
                    <a:cubicBezTo>
                      <a:pt x="5072" y="8745"/>
                      <a:pt x="5666" y="8112"/>
                      <a:pt x="5666" y="7323"/>
                    </a:cubicBezTo>
                    <a:close/>
                    <a:moveTo>
                      <a:pt x="16539" y="18028"/>
                    </a:moveTo>
                    <a:cubicBezTo>
                      <a:pt x="18386" y="18028"/>
                      <a:pt x="19887" y="16427"/>
                      <a:pt x="19887" y="14456"/>
                    </a:cubicBezTo>
                    <a:cubicBezTo>
                      <a:pt x="19887" y="12485"/>
                      <a:pt x="18386" y="10884"/>
                      <a:pt x="16539" y="10884"/>
                    </a:cubicBezTo>
                    <a:cubicBezTo>
                      <a:pt x="14691" y="10884"/>
                      <a:pt x="13191" y="12485"/>
                      <a:pt x="13191" y="14456"/>
                    </a:cubicBezTo>
                    <a:cubicBezTo>
                      <a:pt x="13191" y="16427"/>
                      <a:pt x="14691" y="18028"/>
                      <a:pt x="16539" y="18028"/>
                    </a:cubicBezTo>
                    <a:close/>
                    <a:moveTo>
                      <a:pt x="13795" y="7323"/>
                    </a:moveTo>
                    <a:cubicBezTo>
                      <a:pt x="13795" y="5352"/>
                      <a:pt x="12295" y="3751"/>
                      <a:pt x="10447" y="3751"/>
                    </a:cubicBezTo>
                    <a:cubicBezTo>
                      <a:pt x="8600" y="3751"/>
                      <a:pt x="7099" y="5352"/>
                      <a:pt x="7099" y="7323"/>
                    </a:cubicBezTo>
                    <a:cubicBezTo>
                      <a:pt x="7099" y="9295"/>
                      <a:pt x="8600" y="10896"/>
                      <a:pt x="10447" y="10896"/>
                    </a:cubicBezTo>
                    <a:cubicBezTo>
                      <a:pt x="12295" y="10896"/>
                      <a:pt x="13795" y="9295"/>
                      <a:pt x="13795" y="7323"/>
                    </a:cubicBezTo>
                    <a:close/>
                    <a:moveTo>
                      <a:pt x="19876" y="7323"/>
                    </a:moveTo>
                    <a:cubicBezTo>
                      <a:pt x="19876" y="8662"/>
                      <a:pt x="20570" y="9832"/>
                      <a:pt x="21589" y="10442"/>
                    </a:cubicBezTo>
                    <a:lnTo>
                      <a:pt x="21589" y="4205"/>
                    </a:lnTo>
                    <a:cubicBezTo>
                      <a:pt x="20570" y="4815"/>
                      <a:pt x="19876" y="5985"/>
                      <a:pt x="19876" y="7323"/>
                    </a:cubicBezTo>
                    <a:close/>
                    <a:moveTo>
                      <a:pt x="13191" y="191"/>
                    </a:moveTo>
                    <a:cubicBezTo>
                      <a:pt x="13191" y="2162"/>
                      <a:pt x="14691" y="3763"/>
                      <a:pt x="16539" y="3763"/>
                    </a:cubicBezTo>
                    <a:cubicBezTo>
                      <a:pt x="18386" y="3763"/>
                      <a:pt x="19887" y="2162"/>
                      <a:pt x="19887" y="191"/>
                    </a:cubicBezTo>
                    <a:cubicBezTo>
                      <a:pt x="19887" y="119"/>
                      <a:pt x="19887" y="60"/>
                      <a:pt x="19887" y="0"/>
                    </a:cubicBezTo>
                    <a:lnTo>
                      <a:pt x="13213" y="0"/>
                    </a:lnTo>
                    <a:cubicBezTo>
                      <a:pt x="13191" y="60"/>
                      <a:pt x="13191" y="119"/>
                      <a:pt x="13191" y="191"/>
                    </a:cubicBezTo>
                    <a:close/>
                    <a:moveTo>
                      <a:pt x="1075" y="14456"/>
                    </a:moveTo>
                    <a:cubicBezTo>
                      <a:pt x="1075" y="16427"/>
                      <a:pt x="2575" y="18028"/>
                      <a:pt x="4423" y="18028"/>
                    </a:cubicBezTo>
                    <a:cubicBezTo>
                      <a:pt x="6271" y="18028"/>
                      <a:pt x="7771" y="16427"/>
                      <a:pt x="7771" y="14456"/>
                    </a:cubicBezTo>
                    <a:cubicBezTo>
                      <a:pt x="7771" y="12485"/>
                      <a:pt x="6271" y="10884"/>
                      <a:pt x="4423" y="10884"/>
                    </a:cubicBezTo>
                    <a:cubicBezTo>
                      <a:pt x="2575" y="10884"/>
                      <a:pt x="1075" y="12485"/>
                      <a:pt x="1075" y="14456"/>
                    </a:cubicBezTo>
                    <a:close/>
                    <a:moveTo>
                      <a:pt x="13795" y="21600"/>
                    </a:moveTo>
                    <a:cubicBezTo>
                      <a:pt x="13795" y="19629"/>
                      <a:pt x="12295" y="18028"/>
                      <a:pt x="10447" y="18028"/>
                    </a:cubicBezTo>
                    <a:cubicBezTo>
                      <a:pt x="8600" y="18028"/>
                      <a:pt x="7099" y="19629"/>
                      <a:pt x="7099" y="21600"/>
                    </a:cubicBezTo>
                    <a:cubicBezTo>
                      <a:pt x="7099" y="21600"/>
                      <a:pt x="7099" y="21600"/>
                      <a:pt x="7099" y="21600"/>
                    </a:cubicBezTo>
                    <a:lnTo>
                      <a:pt x="13795" y="21600"/>
                    </a:lnTo>
                    <a:cubicBezTo>
                      <a:pt x="13795" y="21600"/>
                      <a:pt x="13795" y="21600"/>
                      <a:pt x="13795" y="21600"/>
                    </a:cubicBezTo>
                    <a:close/>
                    <a:moveTo>
                      <a:pt x="17950" y="21600"/>
                    </a:moveTo>
                    <a:cubicBezTo>
                      <a:pt x="17950" y="20811"/>
                      <a:pt x="17356" y="20178"/>
                      <a:pt x="16617" y="20178"/>
                    </a:cubicBezTo>
                    <a:cubicBezTo>
                      <a:pt x="15878" y="20178"/>
                      <a:pt x="15285" y="20811"/>
                      <a:pt x="15285" y="21600"/>
                    </a:cubicBezTo>
                    <a:cubicBezTo>
                      <a:pt x="15285" y="21600"/>
                      <a:pt x="15285" y="21600"/>
                      <a:pt x="15285" y="21600"/>
                    </a:cubicBezTo>
                    <a:lnTo>
                      <a:pt x="17950" y="21600"/>
                    </a:lnTo>
                    <a:cubicBezTo>
                      <a:pt x="17950" y="21600"/>
                      <a:pt x="17950" y="21600"/>
                      <a:pt x="17950" y="21600"/>
                    </a:cubicBezTo>
                    <a:close/>
                    <a:moveTo>
                      <a:pt x="9081" y="191"/>
                    </a:moveTo>
                    <a:cubicBezTo>
                      <a:pt x="9081" y="980"/>
                      <a:pt x="9675" y="1613"/>
                      <a:pt x="10414" y="1613"/>
                    </a:cubicBezTo>
                    <a:cubicBezTo>
                      <a:pt x="11153" y="1613"/>
                      <a:pt x="11746" y="980"/>
                      <a:pt x="11746" y="191"/>
                    </a:cubicBezTo>
                    <a:cubicBezTo>
                      <a:pt x="11746" y="119"/>
                      <a:pt x="11735" y="60"/>
                      <a:pt x="11735" y="0"/>
                    </a:cubicBezTo>
                    <a:lnTo>
                      <a:pt x="9092" y="0"/>
                    </a:lnTo>
                    <a:cubicBezTo>
                      <a:pt x="9092" y="60"/>
                      <a:pt x="9081" y="119"/>
                      <a:pt x="9081" y="191"/>
                    </a:cubicBezTo>
                    <a:close/>
                    <a:moveTo>
                      <a:pt x="21600" y="18482"/>
                    </a:moveTo>
                    <a:cubicBezTo>
                      <a:pt x="20581" y="19091"/>
                      <a:pt x="19887" y="20262"/>
                      <a:pt x="19887" y="21600"/>
                    </a:cubicBezTo>
                    <a:cubicBezTo>
                      <a:pt x="19887" y="21600"/>
                      <a:pt x="19887" y="21600"/>
                      <a:pt x="19887" y="21600"/>
                    </a:cubicBezTo>
                    <a:lnTo>
                      <a:pt x="21600" y="21600"/>
                    </a:lnTo>
                    <a:lnTo>
                      <a:pt x="21600" y="18482"/>
                    </a:lnTo>
                    <a:close/>
                    <a:moveTo>
                      <a:pt x="5666" y="21600"/>
                    </a:moveTo>
                    <a:cubicBezTo>
                      <a:pt x="5666" y="20811"/>
                      <a:pt x="5072" y="20178"/>
                      <a:pt x="4333" y="20178"/>
                    </a:cubicBezTo>
                    <a:cubicBezTo>
                      <a:pt x="3594" y="20178"/>
                      <a:pt x="3001" y="20811"/>
                      <a:pt x="3001" y="21600"/>
                    </a:cubicBezTo>
                    <a:cubicBezTo>
                      <a:pt x="3001" y="21600"/>
                      <a:pt x="3001" y="21600"/>
                      <a:pt x="3001" y="21600"/>
                    </a:cubicBezTo>
                    <a:lnTo>
                      <a:pt x="5666" y="21600"/>
                    </a:lnTo>
                    <a:cubicBezTo>
                      <a:pt x="5666" y="21600"/>
                      <a:pt x="5666" y="21600"/>
                      <a:pt x="5666" y="21600"/>
                    </a:cubicBezTo>
                    <a:close/>
                    <a:moveTo>
                      <a:pt x="1075" y="191"/>
                    </a:moveTo>
                    <a:cubicBezTo>
                      <a:pt x="1075" y="2162"/>
                      <a:pt x="2575" y="3763"/>
                      <a:pt x="4423" y="3763"/>
                    </a:cubicBezTo>
                    <a:cubicBezTo>
                      <a:pt x="6271" y="3763"/>
                      <a:pt x="7771" y="2162"/>
                      <a:pt x="7771" y="191"/>
                    </a:cubicBezTo>
                    <a:cubicBezTo>
                      <a:pt x="7771" y="119"/>
                      <a:pt x="7771" y="60"/>
                      <a:pt x="7771" y="0"/>
                    </a:cubicBezTo>
                    <a:lnTo>
                      <a:pt x="1097" y="0"/>
                    </a:lnTo>
                    <a:cubicBezTo>
                      <a:pt x="1075" y="60"/>
                      <a:pt x="1075" y="119"/>
                      <a:pt x="1075" y="191"/>
                    </a:cubicBezTo>
                    <a:close/>
                    <a:moveTo>
                      <a:pt x="0" y="10418"/>
                    </a:moveTo>
                    <a:cubicBezTo>
                      <a:pt x="1008" y="9796"/>
                      <a:pt x="1680" y="8650"/>
                      <a:pt x="1680" y="7323"/>
                    </a:cubicBezTo>
                    <a:cubicBezTo>
                      <a:pt x="1680" y="5997"/>
                      <a:pt x="1008" y="4850"/>
                      <a:pt x="0" y="4229"/>
                    </a:cubicBezTo>
                    <a:lnTo>
                      <a:pt x="0" y="10418"/>
                    </a:lnTo>
                    <a:close/>
                    <a:moveTo>
                      <a:pt x="1680" y="21600"/>
                    </a:moveTo>
                    <a:cubicBezTo>
                      <a:pt x="1680" y="20274"/>
                      <a:pt x="1008" y="19127"/>
                      <a:pt x="0" y="18506"/>
                    </a:cubicBezTo>
                    <a:lnTo>
                      <a:pt x="0" y="21600"/>
                    </a:lnTo>
                    <a:lnTo>
                      <a:pt x="1680" y="21600"/>
                    </a:lnTo>
                    <a:cubicBezTo>
                      <a:pt x="1680" y="21600"/>
                      <a:pt x="1680" y="21600"/>
                      <a:pt x="168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2ED0591-86CE-4A40-BC58-359159ADDACD}"/>
                </a:ext>
              </a:extLst>
            </p:cNvPr>
            <p:cNvGrpSpPr/>
            <p:nvPr userDrawn="1"/>
          </p:nvGrpSpPr>
          <p:grpSpPr>
            <a:xfrm>
              <a:off x="7315200" y="0"/>
              <a:ext cx="1828800" cy="1709928"/>
              <a:chOff x="7315957" y="2"/>
              <a:chExt cx="1828800" cy="1709928"/>
            </a:xfrm>
          </p:grpSpPr>
          <p:sp>
            <p:nvSpPr>
              <p:cNvPr id="47" name="Rectangle">
                <a:extLst>
                  <a:ext uri="{FF2B5EF4-FFF2-40B4-BE49-F238E27FC236}">
                    <a16:creationId xmlns:a16="http://schemas.microsoft.com/office/drawing/2014/main" id="{63547DCE-6D7A-4C90-8520-C785F8B13B53}"/>
                  </a:ext>
                </a:extLst>
              </p:cNvPr>
              <p:cNvSpPr/>
              <p:nvPr userDrawn="1"/>
            </p:nvSpPr>
            <p:spPr>
              <a:xfrm>
                <a:off x="7315957" y="2"/>
                <a:ext cx="1828800" cy="17099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" name="Shape">
                <a:extLst>
                  <a:ext uri="{FF2B5EF4-FFF2-40B4-BE49-F238E27FC236}">
                    <a16:creationId xmlns:a16="http://schemas.microsoft.com/office/drawing/2014/main" id="{A9A2C497-D6BC-4622-A5A8-48F7F386A07A}"/>
                  </a:ext>
                </a:extLst>
              </p:cNvPr>
              <p:cNvSpPr/>
              <p:nvPr userDrawn="1"/>
            </p:nvSpPr>
            <p:spPr>
              <a:xfrm>
                <a:off x="7315957" y="2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9" y="21588"/>
                    </a:moveTo>
                    <a:lnTo>
                      <a:pt x="5333" y="10895"/>
                    </a:lnTo>
                    <a:lnTo>
                      <a:pt x="1837" y="0"/>
                    </a:lnTo>
                    <a:lnTo>
                      <a:pt x="3529" y="0"/>
                    </a:lnTo>
                    <a:lnTo>
                      <a:pt x="7024" y="10895"/>
                    </a:lnTo>
                    <a:lnTo>
                      <a:pt x="3540" y="21576"/>
                    </a:lnTo>
                    <a:lnTo>
                      <a:pt x="1849" y="21576"/>
                    </a:lnTo>
                    <a:close/>
                    <a:moveTo>
                      <a:pt x="14508" y="10907"/>
                    </a:moveTo>
                    <a:lnTo>
                      <a:pt x="11013" y="12"/>
                    </a:lnTo>
                    <a:lnTo>
                      <a:pt x="9321" y="12"/>
                    </a:lnTo>
                    <a:lnTo>
                      <a:pt x="12817" y="10907"/>
                    </a:lnTo>
                    <a:lnTo>
                      <a:pt x="9332" y="21600"/>
                    </a:lnTo>
                    <a:lnTo>
                      <a:pt x="11024" y="21600"/>
                    </a:lnTo>
                    <a:lnTo>
                      <a:pt x="14508" y="10907"/>
                    </a:lnTo>
                    <a:close/>
                    <a:moveTo>
                      <a:pt x="0" y="21003"/>
                    </a:moveTo>
                    <a:lnTo>
                      <a:pt x="3294" y="10907"/>
                    </a:lnTo>
                    <a:lnTo>
                      <a:pt x="0" y="621"/>
                    </a:lnTo>
                    <a:lnTo>
                      <a:pt x="0" y="5895"/>
                    </a:lnTo>
                    <a:lnTo>
                      <a:pt x="1602" y="10895"/>
                    </a:lnTo>
                    <a:lnTo>
                      <a:pt x="0" y="15800"/>
                    </a:lnTo>
                    <a:lnTo>
                      <a:pt x="0" y="21003"/>
                    </a:lnTo>
                    <a:close/>
                    <a:moveTo>
                      <a:pt x="10766" y="10907"/>
                    </a:moveTo>
                    <a:lnTo>
                      <a:pt x="7271" y="12"/>
                    </a:lnTo>
                    <a:lnTo>
                      <a:pt x="5579" y="12"/>
                    </a:lnTo>
                    <a:lnTo>
                      <a:pt x="9075" y="10907"/>
                    </a:lnTo>
                    <a:lnTo>
                      <a:pt x="5590" y="21600"/>
                    </a:lnTo>
                    <a:lnTo>
                      <a:pt x="7282" y="21600"/>
                    </a:lnTo>
                    <a:lnTo>
                      <a:pt x="10766" y="10907"/>
                    </a:lnTo>
                    <a:close/>
                    <a:moveTo>
                      <a:pt x="21600" y="18306"/>
                    </a:moveTo>
                    <a:lnTo>
                      <a:pt x="20524" y="21588"/>
                    </a:lnTo>
                    <a:lnTo>
                      <a:pt x="21600" y="21588"/>
                    </a:lnTo>
                    <a:lnTo>
                      <a:pt x="21600" y="18306"/>
                    </a:lnTo>
                    <a:close/>
                    <a:moveTo>
                      <a:pt x="21600" y="3353"/>
                    </a:moveTo>
                    <a:lnTo>
                      <a:pt x="21600" y="0"/>
                    </a:lnTo>
                    <a:lnTo>
                      <a:pt x="20524" y="0"/>
                    </a:lnTo>
                    <a:lnTo>
                      <a:pt x="21600" y="3353"/>
                    </a:lnTo>
                    <a:close/>
                    <a:moveTo>
                      <a:pt x="18239" y="10907"/>
                    </a:moveTo>
                    <a:lnTo>
                      <a:pt x="14744" y="12"/>
                    </a:lnTo>
                    <a:lnTo>
                      <a:pt x="13052" y="12"/>
                    </a:lnTo>
                    <a:lnTo>
                      <a:pt x="16547" y="10907"/>
                    </a:lnTo>
                    <a:lnTo>
                      <a:pt x="13063" y="21600"/>
                    </a:lnTo>
                    <a:lnTo>
                      <a:pt x="14755" y="21600"/>
                    </a:lnTo>
                    <a:lnTo>
                      <a:pt x="18239" y="10907"/>
                    </a:lnTo>
                    <a:close/>
                    <a:moveTo>
                      <a:pt x="21600" y="12053"/>
                    </a:moveTo>
                    <a:lnTo>
                      <a:pt x="21600" y="9738"/>
                    </a:lnTo>
                    <a:lnTo>
                      <a:pt x="18474" y="0"/>
                    </a:lnTo>
                    <a:lnTo>
                      <a:pt x="16783" y="0"/>
                    </a:lnTo>
                    <a:lnTo>
                      <a:pt x="20278" y="10895"/>
                    </a:lnTo>
                    <a:lnTo>
                      <a:pt x="16794" y="21588"/>
                    </a:lnTo>
                    <a:lnTo>
                      <a:pt x="18485" y="21588"/>
                    </a:lnTo>
                    <a:lnTo>
                      <a:pt x="21600" y="1205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017D611-C8B1-4753-AF72-177DF536FDE3}"/>
                </a:ext>
              </a:extLst>
            </p:cNvPr>
            <p:cNvGrpSpPr/>
            <p:nvPr userDrawn="1"/>
          </p:nvGrpSpPr>
          <p:grpSpPr>
            <a:xfrm>
              <a:off x="0" y="0"/>
              <a:ext cx="1828043" cy="1709928"/>
              <a:chOff x="0" y="1"/>
              <a:chExt cx="1828043" cy="1713868"/>
            </a:xfrm>
          </p:grpSpPr>
          <p:sp>
            <p:nvSpPr>
              <p:cNvPr id="45" name="Rectangle">
                <a:extLst>
                  <a:ext uri="{FF2B5EF4-FFF2-40B4-BE49-F238E27FC236}">
                    <a16:creationId xmlns:a16="http://schemas.microsoft.com/office/drawing/2014/main" id="{AEFAF63D-BF29-44EC-A762-D1ECC8737401}"/>
                  </a:ext>
                </a:extLst>
              </p:cNvPr>
              <p:cNvSpPr/>
              <p:nvPr userDrawn="1"/>
            </p:nvSpPr>
            <p:spPr>
              <a:xfrm>
                <a:off x="0" y="1"/>
                <a:ext cx="1828042" cy="17138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" name="Shape">
                <a:extLst>
                  <a:ext uri="{FF2B5EF4-FFF2-40B4-BE49-F238E27FC236}">
                    <a16:creationId xmlns:a16="http://schemas.microsoft.com/office/drawing/2014/main" id="{D48A720C-6284-4F16-9498-07343E1443D0}"/>
                  </a:ext>
                </a:extLst>
              </p:cNvPr>
              <p:cNvSpPr/>
              <p:nvPr userDrawn="1"/>
            </p:nvSpPr>
            <p:spPr>
              <a:xfrm>
                <a:off x="0" y="1"/>
                <a:ext cx="1828043" cy="1712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583" y="19629"/>
                    </a:moveTo>
                    <a:lnTo>
                      <a:pt x="11" y="19629"/>
                    </a:lnTo>
                    <a:cubicBezTo>
                      <a:pt x="11" y="18542"/>
                      <a:pt x="817" y="17669"/>
                      <a:pt x="1803" y="17669"/>
                    </a:cubicBezTo>
                    <a:cubicBezTo>
                      <a:pt x="2788" y="17669"/>
                      <a:pt x="3583" y="18554"/>
                      <a:pt x="3583" y="19629"/>
                    </a:cubicBezTo>
                    <a:close/>
                    <a:moveTo>
                      <a:pt x="5420" y="21600"/>
                    </a:moveTo>
                    <a:cubicBezTo>
                      <a:pt x="6405" y="21600"/>
                      <a:pt x="7211" y="20716"/>
                      <a:pt x="7211" y="19641"/>
                    </a:cubicBezTo>
                    <a:lnTo>
                      <a:pt x="3639" y="19641"/>
                    </a:lnTo>
                    <a:cubicBezTo>
                      <a:pt x="3628" y="20716"/>
                      <a:pt x="4423" y="21600"/>
                      <a:pt x="5420" y="21600"/>
                    </a:cubicBezTo>
                    <a:close/>
                    <a:moveTo>
                      <a:pt x="8992" y="17669"/>
                    </a:moveTo>
                    <a:cubicBezTo>
                      <a:pt x="8006" y="17669"/>
                      <a:pt x="7200" y="18554"/>
                      <a:pt x="7200" y="19629"/>
                    </a:cubicBezTo>
                    <a:lnTo>
                      <a:pt x="10772" y="19629"/>
                    </a:lnTo>
                    <a:cubicBezTo>
                      <a:pt x="10783" y="18554"/>
                      <a:pt x="9977" y="17669"/>
                      <a:pt x="8992" y="17669"/>
                    </a:cubicBezTo>
                    <a:close/>
                    <a:moveTo>
                      <a:pt x="12608" y="21600"/>
                    </a:moveTo>
                    <a:cubicBezTo>
                      <a:pt x="13594" y="21600"/>
                      <a:pt x="14400" y="20716"/>
                      <a:pt x="14400" y="19641"/>
                    </a:cubicBezTo>
                    <a:lnTo>
                      <a:pt x="10828" y="19641"/>
                    </a:lnTo>
                    <a:cubicBezTo>
                      <a:pt x="10828" y="20716"/>
                      <a:pt x="11623" y="21600"/>
                      <a:pt x="12608" y="21600"/>
                    </a:cubicBezTo>
                    <a:close/>
                    <a:moveTo>
                      <a:pt x="16192" y="17669"/>
                    </a:moveTo>
                    <a:cubicBezTo>
                      <a:pt x="15206" y="17669"/>
                      <a:pt x="14400" y="18554"/>
                      <a:pt x="14400" y="19629"/>
                    </a:cubicBezTo>
                    <a:lnTo>
                      <a:pt x="17972" y="19629"/>
                    </a:lnTo>
                    <a:cubicBezTo>
                      <a:pt x="17983" y="18554"/>
                      <a:pt x="17177" y="17669"/>
                      <a:pt x="16192" y="17669"/>
                    </a:cubicBezTo>
                    <a:close/>
                    <a:moveTo>
                      <a:pt x="19808" y="21600"/>
                    </a:moveTo>
                    <a:cubicBezTo>
                      <a:pt x="20794" y="21600"/>
                      <a:pt x="21600" y="20716"/>
                      <a:pt x="21600" y="19641"/>
                    </a:cubicBezTo>
                    <a:lnTo>
                      <a:pt x="18028" y="19641"/>
                    </a:lnTo>
                    <a:cubicBezTo>
                      <a:pt x="18028" y="20716"/>
                      <a:pt x="18823" y="21600"/>
                      <a:pt x="19808" y="21600"/>
                    </a:cubicBezTo>
                    <a:close/>
                    <a:moveTo>
                      <a:pt x="1792" y="13739"/>
                    </a:moveTo>
                    <a:cubicBezTo>
                      <a:pt x="806" y="13739"/>
                      <a:pt x="0" y="14623"/>
                      <a:pt x="0" y="15698"/>
                    </a:cubicBezTo>
                    <a:lnTo>
                      <a:pt x="3572" y="15698"/>
                    </a:lnTo>
                    <a:cubicBezTo>
                      <a:pt x="3583" y="14623"/>
                      <a:pt x="2777" y="13739"/>
                      <a:pt x="1792" y="13739"/>
                    </a:cubicBezTo>
                    <a:close/>
                    <a:moveTo>
                      <a:pt x="5420" y="17669"/>
                    </a:moveTo>
                    <a:cubicBezTo>
                      <a:pt x="6405" y="17669"/>
                      <a:pt x="7211" y="16785"/>
                      <a:pt x="7211" y="15710"/>
                    </a:cubicBezTo>
                    <a:lnTo>
                      <a:pt x="3639" y="15710"/>
                    </a:lnTo>
                    <a:cubicBezTo>
                      <a:pt x="3628" y="16785"/>
                      <a:pt x="4423" y="17669"/>
                      <a:pt x="5420" y="17669"/>
                    </a:cubicBezTo>
                    <a:close/>
                    <a:moveTo>
                      <a:pt x="8992" y="13739"/>
                    </a:moveTo>
                    <a:cubicBezTo>
                      <a:pt x="8006" y="13739"/>
                      <a:pt x="7200" y="14623"/>
                      <a:pt x="7200" y="15698"/>
                    </a:cubicBezTo>
                    <a:lnTo>
                      <a:pt x="10772" y="15698"/>
                    </a:lnTo>
                    <a:cubicBezTo>
                      <a:pt x="10783" y="14623"/>
                      <a:pt x="9977" y="13739"/>
                      <a:pt x="8992" y="13739"/>
                    </a:cubicBezTo>
                    <a:close/>
                    <a:moveTo>
                      <a:pt x="12608" y="17669"/>
                    </a:moveTo>
                    <a:cubicBezTo>
                      <a:pt x="13594" y="17669"/>
                      <a:pt x="14400" y="16785"/>
                      <a:pt x="14400" y="15710"/>
                    </a:cubicBezTo>
                    <a:lnTo>
                      <a:pt x="10828" y="15710"/>
                    </a:lnTo>
                    <a:cubicBezTo>
                      <a:pt x="10828" y="16785"/>
                      <a:pt x="11623" y="17669"/>
                      <a:pt x="12608" y="17669"/>
                    </a:cubicBezTo>
                    <a:close/>
                    <a:moveTo>
                      <a:pt x="16192" y="13739"/>
                    </a:moveTo>
                    <a:cubicBezTo>
                      <a:pt x="15206" y="13739"/>
                      <a:pt x="14400" y="14623"/>
                      <a:pt x="14400" y="15698"/>
                    </a:cubicBezTo>
                    <a:lnTo>
                      <a:pt x="17972" y="15698"/>
                    </a:lnTo>
                    <a:cubicBezTo>
                      <a:pt x="17983" y="14623"/>
                      <a:pt x="17177" y="13739"/>
                      <a:pt x="16192" y="13739"/>
                    </a:cubicBezTo>
                    <a:close/>
                    <a:moveTo>
                      <a:pt x="19808" y="17669"/>
                    </a:moveTo>
                    <a:cubicBezTo>
                      <a:pt x="20794" y="17669"/>
                      <a:pt x="21600" y="16785"/>
                      <a:pt x="21600" y="15710"/>
                    </a:cubicBezTo>
                    <a:lnTo>
                      <a:pt x="18028" y="15710"/>
                    </a:lnTo>
                    <a:cubicBezTo>
                      <a:pt x="18028" y="16785"/>
                      <a:pt x="18823" y="17669"/>
                      <a:pt x="19808" y="17669"/>
                    </a:cubicBezTo>
                    <a:close/>
                    <a:moveTo>
                      <a:pt x="1792" y="9808"/>
                    </a:moveTo>
                    <a:cubicBezTo>
                      <a:pt x="806" y="9808"/>
                      <a:pt x="0" y="10692"/>
                      <a:pt x="0" y="11768"/>
                    </a:cubicBezTo>
                    <a:lnTo>
                      <a:pt x="3572" y="11768"/>
                    </a:lnTo>
                    <a:cubicBezTo>
                      <a:pt x="3583" y="10692"/>
                      <a:pt x="2777" y="9808"/>
                      <a:pt x="1792" y="9808"/>
                    </a:cubicBezTo>
                    <a:close/>
                    <a:moveTo>
                      <a:pt x="5420" y="13739"/>
                    </a:moveTo>
                    <a:cubicBezTo>
                      <a:pt x="6405" y="13739"/>
                      <a:pt x="7211" y="12855"/>
                      <a:pt x="7211" y="11780"/>
                    </a:cubicBezTo>
                    <a:lnTo>
                      <a:pt x="3639" y="11780"/>
                    </a:lnTo>
                    <a:cubicBezTo>
                      <a:pt x="3628" y="12867"/>
                      <a:pt x="4423" y="13739"/>
                      <a:pt x="5420" y="13739"/>
                    </a:cubicBezTo>
                    <a:close/>
                    <a:moveTo>
                      <a:pt x="8992" y="9808"/>
                    </a:moveTo>
                    <a:cubicBezTo>
                      <a:pt x="8006" y="9808"/>
                      <a:pt x="7200" y="10692"/>
                      <a:pt x="7200" y="11768"/>
                    </a:cubicBezTo>
                    <a:lnTo>
                      <a:pt x="10772" y="11768"/>
                    </a:lnTo>
                    <a:cubicBezTo>
                      <a:pt x="10783" y="10692"/>
                      <a:pt x="9977" y="9808"/>
                      <a:pt x="8992" y="9808"/>
                    </a:cubicBezTo>
                    <a:close/>
                    <a:moveTo>
                      <a:pt x="12608" y="13739"/>
                    </a:moveTo>
                    <a:cubicBezTo>
                      <a:pt x="13594" y="13739"/>
                      <a:pt x="14400" y="12855"/>
                      <a:pt x="14400" y="11780"/>
                    </a:cubicBezTo>
                    <a:lnTo>
                      <a:pt x="10828" y="11780"/>
                    </a:lnTo>
                    <a:cubicBezTo>
                      <a:pt x="10828" y="12867"/>
                      <a:pt x="11623" y="13739"/>
                      <a:pt x="12608" y="13739"/>
                    </a:cubicBezTo>
                    <a:close/>
                    <a:moveTo>
                      <a:pt x="16192" y="9808"/>
                    </a:moveTo>
                    <a:cubicBezTo>
                      <a:pt x="15206" y="9808"/>
                      <a:pt x="14400" y="10692"/>
                      <a:pt x="14400" y="11768"/>
                    </a:cubicBezTo>
                    <a:lnTo>
                      <a:pt x="17972" y="11768"/>
                    </a:lnTo>
                    <a:cubicBezTo>
                      <a:pt x="17983" y="10692"/>
                      <a:pt x="17177" y="9808"/>
                      <a:pt x="16192" y="9808"/>
                    </a:cubicBezTo>
                    <a:close/>
                    <a:moveTo>
                      <a:pt x="19808" y="13739"/>
                    </a:moveTo>
                    <a:cubicBezTo>
                      <a:pt x="20794" y="13739"/>
                      <a:pt x="21600" y="12855"/>
                      <a:pt x="21600" y="11780"/>
                    </a:cubicBezTo>
                    <a:lnTo>
                      <a:pt x="18028" y="11780"/>
                    </a:lnTo>
                    <a:cubicBezTo>
                      <a:pt x="18028" y="12867"/>
                      <a:pt x="18823" y="13739"/>
                      <a:pt x="19808" y="13739"/>
                    </a:cubicBezTo>
                    <a:close/>
                    <a:moveTo>
                      <a:pt x="1792" y="5890"/>
                    </a:moveTo>
                    <a:cubicBezTo>
                      <a:pt x="806" y="5890"/>
                      <a:pt x="0" y="6774"/>
                      <a:pt x="0" y="7849"/>
                    </a:cubicBezTo>
                    <a:lnTo>
                      <a:pt x="3572" y="7849"/>
                    </a:lnTo>
                    <a:cubicBezTo>
                      <a:pt x="3583" y="6762"/>
                      <a:pt x="2777" y="5890"/>
                      <a:pt x="1792" y="5890"/>
                    </a:cubicBezTo>
                    <a:close/>
                    <a:moveTo>
                      <a:pt x="5420" y="9808"/>
                    </a:moveTo>
                    <a:cubicBezTo>
                      <a:pt x="6405" y="9808"/>
                      <a:pt x="7211" y="8924"/>
                      <a:pt x="7211" y="7849"/>
                    </a:cubicBezTo>
                    <a:lnTo>
                      <a:pt x="3639" y="7849"/>
                    </a:lnTo>
                    <a:cubicBezTo>
                      <a:pt x="3628" y="8936"/>
                      <a:pt x="4423" y="9808"/>
                      <a:pt x="5420" y="9808"/>
                    </a:cubicBezTo>
                    <a:close/>
                    <a:moveTo>
                      <a:pt x="8992" y="5890"/>
                    </a:moveTo>
                    <a:cubicBezTo>
                      <a:pt x="8006" y="5890"/>
                      <a:pt x="7200" y="6774"/>
                      <a:pt x="7200" y="7849"/>
                    </a:cubicBezTo>
                    <a:lnTo>
                      <a:pt x="10772" y="7849"/>
                    </a:lnTo>
                    <a:cubicBezTo>
                      <a:pt x="10783" y="6762"/>
                      <a:pt x="9977" y="5890"/>
                      <a:pt x="8992" y="5890"/>
                    </a:cubicBezTo>
                    <a:close/>
                    <a:moveTo>
                      <a:pt x="12608" y="9808"/>
                    </a:moveTo>
                    <a:cubicBezTo>
                      <a:pt x="13594" y="9808"/>
                      <a:pt x="14400" y="8924"/>
                      <a:pt x="14400" y="7849"/>
                    </a:cubicBezTo>
                    <a:lnTo>
                      <a:pt x="10828" y="7849"/>
                    </a:lnTo>
                    <a:cubicBezTo>
                      <a:pt x="10828" y="8936"/>
                      <a:pt x="11623" y="9808"/>
                      <a:pt x="12608" y="9808"/>
                    </a:cubicBezTo>
                    <a:close/>
                    <a:moveTo>
                      <a:pt x="16192" y="5890"/>
                    </a:moveTo>
                    <a:cubicBezTo>
                      <a:pt x="15206" y="5890"/>
                      <a:pt x="14400" y="6774"/>
                      <a:pt x="14400" y="7849"/>
                    </a:cubicBezTo>
                    <a:lnTo>
                      <a:pt x="17972" y="7849"/>
                    </a:lnTo>
                    <a:cubicBezTo>
                      <a:pt x="17983" y="6762"/>
                      <a:pt x="17177" y="5890"/>
                      <a:pt x="16192" y="5890"/>
                    </a:cubicBezTo>
                    <a:close/>
                    <a:moveTo>
                      <a:pt x="19808" y="9808"/>
                    </a:moveTo>
                    <a:cubicBezTo>
                      <a:pt x="20794" y="9808"/>
                      <a:pt x="21600" y="8924"/>
                      <a:pt x="21600" y="7849"/>
                    </a:cubicBezTo>
                    <a:lnTo>
                      <a:pt x="18028" y="7849"/>
                    </a:lnTo>
                    <a:cubicBezTo>
                      <a:pt x="18028" y="8936"/>
                      <a:pt x="18823" y="9808"/>
                      <a:pt x="19808" y="9808"/>
                    </a:cubicBezTo>
                    <a:close/>
                    <a:moveTo>
                      <a:pt x="1792" y="1959"/>
                    </a:moveTo>
                    <a:cubicBezTo>
                      <a:pt x="806" y="1959"/>
                      <a:pt x="0" y="2843"/>
                      <a:pt x="0" y="3919"/>
                    </a:cubicBezTo>
                    <a:lnTo>
                      <a:pt x="3572" y="3919"/>
                    </a:lnTo>
                    <a:cubicBezTo>
                      <a:pt x="3583" y="2831"/>
                      <a:pt x="2777" y="1959"/>
                      <a:pt x="1792" y="1959"/>
                    </a:cubicBezTo>
                    <a:close/>
                    <a:moveTo>
                      <a:pt x="5420" y="5890"/>
                    </a:moveTo>
                    <a:cubicBezTo>
                      <a:pt x="6405" y="5890"/>
                      <a:pt x="7211" y="5006"/>
                      <a:pt x="7211" y="3931"/>
                    </a:cubicBezTo>
                    <a:lnTo>
                      <a:pt x="3639" y="3931"/>
                    </a:lnTo>
                    <a:cubicBezTo>
                      <a:pt x="3628" y="5006"/>
                      <a:pt x="4423" y="5890"/>
                      <a:pt x="5420" y="5890"/>
                    </a:cubicBezTo>
                    <a:close/>
                    <a:moveTo>
                      <a:pt x="8992" y="1959"/>
                    </a:moveTo>
                    <a:cubicBezTo>
                      <a:pt x="8006" y="1959"/>
                      <a:pt x="7200" y="2843"/>
                      <a:pt x="7200" y="3919"/>
                    </a:cubicBezTo>
                    <a:lnTo>
                      <a:pt x="10772" y="3919"/>
                    </a:lnTo>
                    <a:cubicBezTo>
                      <a:pt x="10783" y="2831"/>
                      <a:pt x="9977" y="1959"/>
                      <a:pt x="8992" y="1959"/>
                    </a:cubicBezTo>
                    <a:close/>
                    <a:moveTo>
                      <a:pt x="12608" y="5890"/>
                    </a:moveTo>
                    <a:cubicBezTo>
                      <a:pt x="13594" y="5890"/>
                      <a:pt x="14400" y="5006"/>
                      <a:pt x="14400" y="3931"/>
                    </a:cubicBezTo>
                    <a:lnTo>
                      <a:pt x="10828" y="3931"/>
                    </a:lnTo>
                    <a:cubicBezTo>
                      <a:pt x="10828" y="5006"/>
                      <a:pt x="11623" y="5890"/>
                      <a:pt x="12608" y="5890"/>
                    </a:cubicBezTo>
                    <a:close/>
                    <a:moveTo>
                      <a:pt x="16192" y="1959"/>
                    </a:moveTo>
                    <a:cubicBezTo>
                      <a:pt x="15206" y="1959"/>
                      <a:pt x="14400" y="2843"/>
                      <a:pt x="14400" y="3919"/>
                    </a:cubicBezTo>
                    <a:lnTo>
                      <a:pt x="17972" y="3919"/>
                    </a:lnTo>
                    <a:cubicBezTo>
                      <a:pt x="17983" y="2831"/>
                      <a:pt x="17177" y="1959"/>
                      <a:pt x="16192" y="1959"/>
                    </a:cubicBezTo>
                    <a:close/>
                    <a:moveTo>
                      <a:pt x="19808" y="5890"/>
                    </a:moveTo>
                    <a:cubicBezTo>
                      <a:pt x="20794" y="5890"/>
                      <a:pt x="21600" y="5006"/>
                      <a:pt x="21600" y="3931"/>
                    </a:cubicBezTo>
                    <a:lnTo>
                      <a:pt x="18028" y="3931"/>
                    </a:lnTo>
                    <a:cubicBezTo>
                      <a:pt x="18028" y="5006"/>
                      <a:pt x="18823" y="5890"/>
                      <a:pt x="19808" y="5890"/>
                    </a:cubicBezTo>
                    <a:close/>
                    <a:moveTo>
                      <a:pt x="5420" y="1959"/>
                    </a:moveTo>
                    <a:cubicBezTo>
                      <a:pt x="6405" y="1959"/>
                      <a:pt x="7211" y="1075"/>
                      <a:pt x="7211" y="0"/>
                    </a:cubicBezTo>
                    <a:lnTo>
                      <a:pt x="3639" y="0"/>
                    </a:lnTo>
                    <a:cubicBezTo>
                      <a:pt x="3628" y="1075"/>
                      <a:pt x="4423" y="1959"/>
                      <a:pt x="5420" y="1959"/>
                    </a:cubicBezTo>
                    <a:close/>
                    <a:moveTo>
                      <a:pt x="12608" y="1959"/>
                    </a:moveTo>
                    <a:cubicBezTo>
                      <a:pt x="13594" y="1959"/>
                      <a:pt x="14400" y="1075"/>
                      <a:pt x="14400" y="0"/>
                    </a:cubicBezTo>
                    <a:lnTo>
                      <a:pt x="10828" y="0"/>
                    </a:lnTo>
                    <a:cubicBezTo>
                      <a:pt x="10828" y="1075"/>
                      <a:pt x="11623" y="1959"/>
                      <a:pt x="12608" y="1959"/>
                    </a:cubicBezTo>
                    <a:close/>
                    <a:moveTo>
                      <a:pt x="19808" y="1959"/>
                    </a:moveTo>
                    <a:cubicBezTo>
                      <a:pt x="20794" y="1959"/>
                      <a:pt x="21600" y="1075"/>
                      <a:pt x="21600" y="0"/>
                    </a:cubicBezTo>
                    <a:lnTo>
                      <a:pt x="18028" y="0"/>
                    </a:lnTo>
                    <a:cubicBezTo>
                      <a:pt x="18028" y="1075"/>
                      <a:pt x="18823" y="1959"/>
                      <a:pt x="19808" y="195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972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480" y="365125"/>
            <a:ext cx="872732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6480" y="1825625"/>
            <a:ext cx="872732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26C59D4F-40E7-0046-B953-36AF7D5D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6480" y="6356350"/>
            <a:ext cx="2060472" cy="365125"/>
          </a:xfrm>
        </p:spPr>
        <p:txBody>
          <a:bodyPr/>
          <a:lstStyle/>
          <a:p>
            <a:fld id="{E980DD01-D22D-423C-B4F2-2841F7B3C9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4C7A2EAC-6352-134D-9707-4A30B96F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042" y="6356350"/>
            <a:ext cx="35454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0BDD45F4-6E1F-5741-810A-B3AB1A53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26D31C-B971-4DBB-94A7-E6FE8466AA52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E3E408-7CE1-4194-A4CB-AEBDD296AF59}"/>
              </a:ext>
            </a:extLst>
          </p:cNvPr>
          <p:cNvGrpSpPr/>
          <p:nvPr/>
        </p:nvGrpSpPr>
        <p:grpSpPr>
          <a:xfrm>
            <a:off x="0" y="0"/>
            <a:ext cx="2438400" cy="6858000"/>
            <a:chOff x="0" y="0"/>
            <a:chExt cx="1828800" cy="51435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4CDA157-5BE9-460A-B342-8801D1E9CF48}"/>
                </a:ext>
              </a:extLst>
            </p:cNvPr>
            <p:cNvGrpSpPr/>
            <p:nvPr userDrawn="1"/>
          </p:nvGrpSpPr>
          <p:grpSpPr>
            <a:xfrm>
              <a:off x="0" y="3429632"/>
              <a:ext cx="1828042" cy="1713869"/>
              <a:chOff x="0" y="3429632"/>
              <a:chExt cx="1828042" cy="1713869"/>
            </a:xfrm>
          </p:grpSpPr>
          <p:sp>
            <p:nvSpPr>
              <p:cNvPr id="25" name="Rectangle">
                <a:extLst>
                  <a:ext uri="{FF2B5EF4-FFF2-40B4-BE49-F238E27FC236}">
                    <a16:creationId xmlns:a16="http://schemas.microsoft.com/office/drawing/2014/main" id="{0F5472C9-01E1-4CDE-91D3-75FB7D27E82B}"/>
                  </a:ext>
                </a:extLst>
              </p:cNvPr>
              <p:cNvSpPr/>
              <p:nvPr userDrawn="1"/>
            </p:nvSpPr>
            <p:spPr>
              <a:xfrm>
                <a:off x="0" y="3429632"/>
                <a:ext cx="1828042" cy="1713868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" name="Shape">
                <a:extLst>
                  <a:ext uri="{FF2B5EF4-FFF2-40B4-BE49-F238E27FC236}">
                    <a16:creationId xmlns:a16="http://schemas.microsoft.com/office/drawing/2014/main" id="{D6C7279D-AE14-492B-9EF9-03F73F410AEA}"/>
                  </a:ext>
                </a:extLst>
              </p:cNvPr>
              <p:cNvSpPr/>
              <p:nvPr userDrawn="1"/>
            </p:nvSpPr>
            <p:spPr>
              <a:xfrm>
                <a:off x="0" y="3429632"/>
                <a:ext cx="914400" cy="85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943" y="21600"/>
                      <a:pt x="21600" y="11923"/>
                      <a:pt x="21600" y="0"/>
                    </a:cubicBez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Shape">
                <a:extLst>
                  <a:ext uri="{FF2B5EF4-FFF2-40B4-BE49-F238E27FC236}">
                    <a16:creationId xmlns:a16="http://schemas.microsoft.com/office/drawing/2014/main" id="{5B91102A-FFE9-4619-84A9-D707BCAC0881}"/>
                  </a:ext>
                </a:extLst>
              </p:cNvPr>
              <p:cNvSpPr/>
              <p:nvPr userDrawn="1"/>
            </p:nvSpPr>
            <p:spPr>
              <a:xfrm>
                <a:off x="913642" y="4287039"/>
                <a:ext cx="914400" cy="85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9677"/>
                      <a:pt x="11920" y="0"/>
                      <a:pt x="0" y="0"/>
                    </a:cubicBez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Shape">
                <a:extLst>
                  <a:ext uri="{FF2B5EF4-FFF2-40B4-BE49-F238E27FC236}">
                    <a16:creationId xmlns:a16="http://schemas.microsoft.com/office/drawing/2014/main" id="{A71BD711-C46B-4492-8608-61B7A49AA886}"/>
                  </a:ext>
                </a:extLst>
              </p:cNvPr>
              <p:cNvSpPr/>
              <p:nvPr userDrawn="1"/>
            </p:nvSpPr>
            <p:spPr>
              <a:xfrm>
                <a:off x="0" y="4287038"/>
                <a:ext cx="914400" cy="85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11943" y="21600"/>
                      <a:pt x="21600" y="11923"/>
                      <a:pt x="21600" y="0"/>
                    </a:cubicBezTo>
                    <a:lnTo>
                      <a:pt x="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" name="Shape">
                <a:extLst>
                  <a:ext uri="{FF2B5EF4-FFF2-40B4-BE49-F238E27FC236}">
                    <a16:creationId xmlns:a16="http://schemas.microsoft.com/office/drawing/2014/main" id="{98E5A579-2D4B-4FBA-9415-C7132B349198}"/>
                  </a:ext>
                </a:extLst>
              </p:cNvPr>
              <p:cNvSpPr/>
              <p:nvPr userDrawn="1"/>
            </p:nvSpPr>
            <p:spPr>
              <a:xfrm>
                <a:off x="913642" y="3429632"/>
                <a:ext cx="914400" cy="8564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9677"/>
                      <a:pt x="11920" y="0"/>
                      <a:pt x="0" y="0"/>
                    </a:cubicBez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6967E18-9139-49F5-88BB-0A3DEEFED43F}"/>
                </a:ext>
              </a:extLst>
            </p:cNvPr>
            <p:cNvGrpSpPr/>
            <p:nvPr userDrawn="1"/>
          </p:nvGrpSpPr>
          <p:grpSpPr>
            <a:xfrm>
              <a:off x="0" y="1708984"/>
              <a:ext cx="1828800" cy="1719384"/>
              <a:chOff x="-1" y="1714817"/>
              <a:chExt cx="1828800" cy="1709928"/>
            </a:xfrm>
          </p:grpSpPr>
          <p:sp>
            <p:nvSpPr>
              <p:cNvPr id="37" name="Rectangle">
                <a:extLst>
                  <a:ext uri="{FF2B5EF4-FFF2-40B4-BE49-F238E27FC236}">
                    <a16:creationId xmlns:a16="http://schemas.microsoft.com/office/drawing/2014/main" id="{206AE4C1-BE2B-4D37-9FD2-3E3008C68698}"/>
                  </a:ext>
                </a:extLst>
              </p:cNvPr>
              <p:cNvSpPr/>
              <p:nvPr userDrawn="1"/>
            </p:nvSpPr>
            <p:spPr>
              <a:xfrm>
                <a:off x="-1" y="1714817"/>
                <a:ext cx="1828800" cy="17099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Shape">
                <a:extLst>
                  <a:ext uri="{FF2B5EF4-FFF2-40B4-BE49-F238E27FC236}">
                    <a16:creationId xmlns:a16="http://schemas.microsoft.com/office/drawing/2014/main" id="{087ADC4B-5513-4110-81F4-BBD3CBD4FC34}"/>
                  </a:ext>
                </a:extLst>
              </p:cNvPr>
              <p:cNvSpPr/>
              <p:nvPr userDrawn="1"/>
            </p:nvSpPr>
            <p:spPr>
              <a:xfrm>
                <a:off x="-1" y="1714817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6" h="21600" extrusionOk="0">
                    <a:moveTo>
                      <a:pt x="9156" y="21588"/>
                    </a:moveTo>
                    <a:lnTo>
                      <a:pt x="7790" y="21588"/>
                    </a:lnTo>
                    <a:cubicBezTo>
                      <a:pt x="4622" y="14834"/>
                      <a:pt x="4622" y="6754"/>
                      <a:pt x="7790" y="0"/>
                    </a:cubicBezTo>
                    <a:lnTo>
                      <a:pt x="9156" y="0"/>
                    </a:lnTo>
                    <a:cubicBezTo>
                      <a:pt x="5769" y="6695"/>
                      <a:pt x="5769" y="14905"/>
                      <a:pt x="9156" y="21588"/>
                    </a:cubicBezTo>
                    <a:close/>
                    <a:moveTo>
                      <a:pt x="12292" y="12"/>
                    </a:moveTo>
                    <a:lnTo>
                      <a:pt x="10926" y="12"/>
                    </a:lnTo>
                    <a:cubicBezTo>
                      <a:pt x="7758" y="6766"/>
                      <a:pt x="7758" y="14846"/>
                      <a:pt x="10926" y="21600"/>
                    </a:cubicBezTo>
                    <a:lnTo>
                      <a:pt x="12292" y="21600"/>
                    </a:lnTo>
                    <a:cubicBezTo>
                      <a:pt x="8916" y="14905"/>
                      <a:pt x="8916" y="6695"/>
                      <a:pt x="12292" y="12"/>
                    </a:cubicBezTo>
                    <a:close/>
                    <a:moveTo>
                      <a:pt x="15438" y="12"/>
                    </a:moveTo>
                    <a:lnTo>
                      <a:pt x="14073" y="12"/>
                    </a:lnTo>
                    <a:cubicBezTo>
                      <a:pt x="10904" y="6766"/>
                      <a:pt x="10904" y="14846"/>
                      <a:pt x="14073" y="21600"/>
                    </a:cubicBezTo>
                    <a:lnTo>
                      <a:pt x="15438" y="21600"/>
                    </a:lnTo>
                    <a:cubicBezTo>
                      <a:pt x="12062" y="14905"/>
                      <a:pt x="12062" y="6695"/>
                      <a:pt x="15438" y="12"/>
                    </a:cubicBezTo>
                    <a:close/>
                    <a:moveTo>
                      <a:pt x="18585" y="12"/>
                    </a:moveTo>
                    <a:lnTo>
                      <a:pt x="17219" y="12"/>
                    </a:lnTo>
                    <a:cubicBezTo>
                      <a:pt x="14051" y="6766"/>
                      <a:pt x="14051" y="14846"/>
                      <a:pt x="17219" y="21600"/>
                    </a:cubicBezTo>
                    <a:lnTo>
                      <a:pt x="18585" y="21600"/>
                    </a:lnTo>
                    <a:cubicBezTo>
                      <a:pt x="15198" y="14905"/>
                      <a:pt x="15198" y="6695"/>
                      <a:pt x="18585" y="12"/>
                    </a:cubicBezTo>
                    <a:close/>
                    <a:moveTo>
                      <a:pt x="21076" y="20180"/>
                    </a:moveTo>
                    <a:cubicBezTo>
                      <a:pt x="18563" y="14249"/>
                      <a:pt x="18563" y="7351"/>
                      <a:pt x="21076" y="1420"/>
                    </a:cubicBezTo>
                    <a:lnTo>
                      <a:pt x="21076" y="12"/>
                    </a:lnTo>
                    <a:lnTo>
                      <a:pt x="20366" y="12"/>
                    </a:lnTo>
                    <a:cubicBezTo>
                      <a:pt x="17197" y="6766"/>
                      <a:pt x="17197" y="14846"/>
                      <a:pt x="20366" y="21600"/>
                    </a:cubicBezTo>
                    <a:lnTo>
                      <a:pt x="21076" y="21600"/>
                    </a:lnTo>
                    <a:lnTo>
                      <a:pt x="21076" y="20180"/>
                    </a:lnTo>
                    <a:close/>
                    <a:moveTo>
                      <a:pt x="2863" y="12"/>
                    </a:moveTo>
                    <a:lnTo>
                      <a:pt x="1497" y="12"/>
                    </a:lnTo>
                    <a:cubicBezTo>
                      <a:pt x="874" y="1337"/>
                      <a:pt x="383" y="2697"/>
                      <a:pt x="0" y="4105"/>
                    </a:cubicBezTo>
                    <a:lnTo>
                      <a:pt x="0" y="17507"/>
                    </a:lnTo>
                    <a:cubicBezTo>
                      <a:pt x="383" y="18903"/>
                      <a:pt x="874" y="20275"/>
                      <a:pt x="1497" y="21600"/>
                    </a:cubicBezTo>
                    <a:lnTo>
                      <a:pt x="2863" y="21600"/>
                    </a:lnTo>
                    <a:cubicBezTo>
                      <a:pt x="-524" y="14905"/>
                      <a:pt x="-524" y="6695"/>
                      <a:pt x="2863" y="12"/>
                    </a:cubicBezTo>
                    <a:close/>
                    <a:moveTo>
                      <a:pt x="6010" y="12"/>
                    </a:moveTo>
                    <a:lnTo>
                      <a:pt x="4644" y="12"/>
                    </a:lnTo>
                    <a:cubicBezTo>
                      <a:pt x="1475" y="6766"/>
                      <a:pt x="1475" y="14846"/>
                      <a:pt x="4644" y="21600"/>
                    </a:cubicBezTo>
                    <a:lnTo>
                      <a:pt x="6010" y="21600"/>
                    </a:lnTo>
                    <a:cubicBezTo>
                      <a:pt x="2623" y="14905"/>
                      <a:pt x="2623" y="6695"/>
                      <a:pt x="6010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4A94D90-E027-4FE3-A5C7-70551AC70807}"/>
                </a:ext>
              </a:extLst>
            </p:cNvPr>
            <p:cNvGrpSpPr/>
            <p:nvPr userDrawn="1"/>
          </p:nvGrpSpPr>
          <p:grpSpPr>
            <a:xfrm>
              <a:off x="0" y="0"/>
              <a:ext cx="1828043" cy="1709928"/>
              <a:chOff x="0" y="1"/>
              <a:chExt cx="1828043" cy="1713868"/>
            </a:xfrm>
          </p:grpSpPr>
          <p:sp>
            <p:nvSpPr>
              <p:cNvPr id="43" name="Rectangle">
                <a:extLst>
                  <a:ext uri="{FF2B5EF4-FFF2-40B4-BE49-F238E27FC236}">
                    <a16:creationId xmlns:a16="http://schemas.microsoft.com/office/drawing/2014/main" id="{9683C26E-1B8D-477E-A41E-597F3A668F9A}"/>
                  </a:ext>
                </a:extLst>
              </p:cNvPr>
              <p:cNvSpPr/>
              <p:nvPr userDrawn="1"/>
            </p:nvSpPr>
            <p:spPr>
              <a:xfrm>
                <a:off x="0" y="1"/>
                <a:ext cx="1828042" cy="17138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" name="Shape">
                <a:extLst>
                  <a:ext uri="{FF2B5EF4-FFF2-40B4-BE49-F238E27FC236}">
                    <a16:creationId xmlns:a16="http://schemas.microsoft.com/office/drawing/2014/main" id="{104BEEAB-3499-4223-AAC4-D7525DE142A6}"/>
                  </a:ext>
                </a:extLst>
              </p:cNvPr>
              <p:cNvSpPr/>
              <p:nvPr userDrawn="1"/>
            </p:nvSpPr>
            <p:spPr>
              <a:xfrm>
                <a:off x="0" y="1"/>
                <a:ext cx="1828043" cy="1712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583" y="19629"/>
                    </a:moveTo>
                    <a:lnTo>
                      <a:pt x="11" y="19629"/>
                    </a:lnTo>
                    <a:cubicBezTo>
                      <a:pt x="11" y="18542"/>
                      <a:pt x="817" y="17669"/>
                      <a:pt x="1803" y="17669"/>
                    </a:cubicBezTo>
                    <a:cubicBezTo>
                      <a:pt x="2788" y="17669"/>
                      <a:pt x="3583" y="18554"/>
                      <a:pt x="3583" y="19629"/>
                    </a:cubicBezTo>
                    <a:close/>
                    <a:moveTo>
                      <a:pt x="5420" y="21600"/>
                    </a:moveTo>
                    <a:cubicBezTo>
                      <a:pt x="6405" y="21600"/>
                      <a:pt x="7211" y="20716"/>
                      <a:pt x="7211" y="19641"/>
                    </a:cubicBezTo>
                    <a:lnTo>
                      <a:pt x="3639" y="19641"/>
                    </a:lnTo>
                    <a:cubicBezTo>
                      <a:pt x="3628" y="20716"/>
                      <a:pt x="4423" y="21600"/>
                      <a:pt x="5420" y="21600"/>
                    </a:cubicBezTo>
                    <a:close/>
                    <a:moveTo>
                      <a:pt x="8992" y="17669"/>
                    </a:moveTo>
                    <a:cubicBezTo>
                      <a:pt x="8006" y="17669"/>
                      <a:pt x="7200" y="18554"/>
                      <a:pt x="7200" y="19629"/>
                    </a:cubicBezTo>
                    <a:lnTo>
                      <a:pt x="10772" y="19629"/>
                    </a:lnTo>
                    <a:cubicBezTo>
                      <a:pt x="10783" y="18554"/>
                      <a:pt x="9977" y="17669"/>
                      <a:pt x="8992" y="17669"/>
                    </a:cubicBezTo>
                    <a:close/>
                    <a:moveTo>
                      <a:pt x="12608" y="21600"/>
                    </a:moveTo>
                    <a:cubicBezTo>
                      <a:pt x="13594" y="21600"/>
                      <a:pt x="14400" y="20716"/>
                      <a:pt x="14400" y="19641"/>
                    </a:cubicBezTo>
                    <a:lnTo>
                      <a:pt x="10828" y="19641"/>
                    </a:lnTo>
                    <a:cubicBezTo>
                      <a:pt x="10828" y="20716"/>
                      <a:pt x="11623" y="21600"/>
                      <a:pt x="12608" y="21600"/>
                    </a:cubicBezTo>
                    <a:close/>
                    <a:moveTo>
                      <a:pt x="16192" y="17669"/>
                    </a:moveTo>
                    <a:cubicBezTo>
                      <a:pt x="15206" y="17669"/>
                      <a:pt x="14400" y="18554"/>
                      <a:pt x="14400" y="19629"/>
                    </a:cubicBezTo>
                    <a:lnTo>
                      <a:pt x="17972" y="19629"/>
                    </a:lnTo>
                    <a:cubicBezTo>
                      <a:pt x="17983" y="18554"/>
                      <a:pt x="17177" y="17669"/>
                      <a:pt x="16192" y="17669"/>
                    </a:cubicBezTo>
                    <a:close/>
                    <a:moveTo>
                      <a:pt x="19808" y="21600"/>
                    </a:moveTo>
                    <a:cubicBezTo>
                      <a:pt x="20794" y="21600"/>
                      <a:pt x="21600" y="20716"/>
                      <a:pt x="21600" y="19641"/>
                    </a:cubicBezTo>
                    <a:lnTo>
                      <a:pt x="18028" y="19641"/>
                    </a:lnTo>
                    <a:cubicBezTo>
                      <a:pt x="18028" y="20716"/>
                      <a:pt x="18823" y="21600"/>
                      <a:pt x="19808" y="21600"/>
                    </a:cubicBezTo>
                    <a:close/>
                    <a:moveTo>
                      <a:pt x="1792" y="13739"/>
                    </a:moveTo>
                    <a:cubicBezTo>
                      <a:pt x="806" y="13739"/>
                      <a:pt x="0" y="14623"/>
                      <a:pt x="0" y="15698"/>
                    </a:cubicBezTo>
                    <a:lnTo>
                      <a:pt x="3572" y="15698"/>
                    </a:lnTo>
                    <a:cubicBezTo>
                      <a:pt x="3583" y="14623"/>
                      <a:pt x="2777" y="13739"/>
                      <a:pt x="1792" y="13739"/>
                    </a:cubicBezTo>
                    <a:close/>
                    <a:moveTo>
                      <a:pt x="5420" y="17669"/>
                    </a:moveTo>
                    <a:cubicBezTo>
                      <a:pt x="6405" y="17669"/>
                      <a:pt x="7211" y="16785"/>
                      <a:pt x="7211" y="15710"/>
                    </a:cubicBezTo>
                    <a:lnTo>
                      <a:pt x="3639" y="15710"/>
                    </a:lnTo>
                    <a:cubicBezTo>
                      <a:pt x="3628" y="16785"/>
                      <a:pt x="4423" y="17669"/>
                      <a:pt x="5420" y="17669"/>
                    </a:cubicBezTo>
                    <a:close/>
                    <a:moveTo>
                      <a:pt x="8992" y="13739"/>
                    </a:moveTo>
                    <a:cubicBezTo>
                      <a:pt x="8006" y="13739"/>
                      <a:pt x="7200" y="14623"/>
                      <a:pt x="7200" y="15698"/>
                    </a:cubicBezTo>
                    <a:lnTo>
                      <a:pt x="10772" y="15698"/>
                    </a:lnTo>
                    <a:cubicBezTo>
                      <a:pt x="10783" y="14623"/>
                      <a:pt x="9977" y="13739"/>
                      <a:pt x="8992" y="13739"/>
                    </a:cubicBezTo>
                    <a:close/>
                    <a:moveTo>
                      <a:pt x="12608" y="17669"/>
                    </a:moveTo>
                    <a:cubicBezTo>
                      <a:pt x="13594" y="17669"/>
                      <a:pt x="14400" y="16785"/>
                      <a:pt x="14400" y="15710"/>
                    </a:cubicBezTo>
                    <a:lnTo>
                      <a:pt x="10828" y="15710"/>
                    </a:lnTo>
                    <a:cubicBezTo>
                      <a:pt x="10828" y="16785"/>
                      <a:pt x="11623" y="17669"/>
                      <a:pt x="12608" y="17669"/>
                    </a:cubicBezTo>
                    <a:close/>
                    <a:moveTo>
                      <a:pt x="16192" y="13739"/>
                    </a:moveTo>
                    <a:cubicBezTo>
                      <a:pt x="15206" y="13739"/>
                      <a:pt x="14400" y="14623"/>
                      <a:pt x="14400" y="15698"/>
                    </a:cubicBezTo>
                    <a:lnTo>
                      <a:pt x="17972" y="15698"/>
                    </a:lnTo>
                    <a:cubicBezTo>
                      <a:pt x="17983" y="14623"/>
                      <a:pt x="17177" y="13739"/>
                      <a:pt x="16192" y="13739"/>
                    </a:cubicBezTo>
                    <a:close/>
                    <a:moveTo>
                      <a:pt x="19808" y="17669"/>
                    </a:moveTo>
                    <a:cubicBezTo>
                      <a:pt x="20794" y="17669"/>
                      <a:pt x="21600" y="16785"/>
                      <a:pt x="21600" y="15710"/>
                    </a:cubicBezTo>
                    <a:lnTo>
                      <a:pt x="18028" y="15710"/>
                    </a:lnTo>
                    <a:cubicBezTo>
                      <a:pt x="18028" y="16785"/>
                      <a:pt x="18823" y="17669"/>
                      <a:pt x="19808" y="17669"/>
                    </a:cubicBezTo>
                    <a:close/>
                    <a:moveTo>
                      <a:pt x="1792" y="9808"/>
                    </a:moveTo>
                    <a:cubicBezTo>
                      <a:pt x="806" y="9808"/>
                      <a:pt x="0" y="10692"/>
                      <a:pt x="0" y="11768"/>
                    </a:cubicBezTo>
                    <a:lnTo>
                      <a:pt x="3572" y="11768"/>
                    </a:lnTo>
                    <a:cubicBezTo>
                      <a:pt x="3583" y="10692"/>
                      <a:pt x="2777" y="9808"/>
                      <a:pt x="1792" y="9808"/>
                    </a:cubicBezTo>
                    <a:close/>
                    <a:moveTo>
                      <a:pt x="5420" y="13739"/>
                    </a:moveTo>
                    <a:cubicBezTo>
                      <a:pt x="6405" y="13739"/>
                      <a:pt x="7211" y="12855"/>
                      <a:pt x="7211" y="11780"/>
                    </a:cubicBezTo>
                    <a:lnTo>
                      <a:pt x="3639" y="11780"/>
                    </a:lnTo>
                    <a:cubicBezTo>
                      <a:pt x="3628" y="12867"/>
                      <a:pt x="4423" y="13739"/>
                      <a:pt x="5420" y="13739"/>
                    </a:cubicBezTo>
                    <a:close/>
                    <a:moveTo>
                      <a:pt x="8992" y="9808"/>
                    </a:moveTo>
                    <a:cubicBezTo>
                      <a:pt x="8006" y="9808"/>
                      <a:pt x="7200" y="10692"/>
                      <a:pt x="7200" y="11768"/>
                    </a:cubicBezTo>
                    <a:lnTo>
                      <a:pt x="10772" y="11768"/>
                    </a:lnTo>
                    <a:cubicBezTo>
                      <a:pt x="10783" y="10692"/>
                      <a:pt x="9977" y="9808"/>
                      <a:pt x="8992" y="9808"/>
                    </a:cubicBezTo>
                    <a:close/>
                    <a:moveTo>
                      <a:pt x="12608" y="13739"/>
                    </a:moveTo>
                    <a:cubicBezTo>
                      <a:pt x="13594" y="13739"/>
                      <a:pt x="14400" y="12855"/>
                      <a:pt x="14400" y="11780"/>
                    </a:cubicBezTo>
                    <a:lnTo>
                      <a:pt x="10828" y="11780"/>
                    </a:lnTo>
                    <a:cubicBezTo>
                      <a:pt x="10828" y="12867"/>
                      <a:pt x="11623" y="13739"/>
                      <a:pt x="12608" y="13739"/>
                    </a:cubicBezTo>
                    <a:close/>
                    <a:moveTo>
                      <a:pt x="16192" y="9808"/>
                    </a:moveTo>
                    <a:cubicBezTo>
                      <a:pt x="15206" y="9808"/>
                      <a:pt x="14400" y="10692"/>
                      <a:pt x="14400" y="11768"/>
                    </a:cubicBezTo>
                    <a:lnTo>
                      <a:pt x="17972" y="11768"/>
                    </a:lnTo>
                    <a:cubicBezTo>
                      <a:pt x="17983" y="10692"/>
                      <a:pt x="17177" y="9808"/>
                      <a:pt x="16192" y="9808"/>
                    </a:cubicBezTo>
                    <a:close/>
                    <a:moveTo>
                      <a:pt x="19808" y="13739"/>
                    </a:moveTo>
                    <a:cubicBezTo>
                      <a:pt x="20794" y="13739"/>
                      <a:pt x="21600" y="12855"/>
                      <a:pt x="21600" y="11780"/>
                    </a:cubicBezTo>
                    <a:lnTo>
                      <a:pt x="18028" y="11780"/>
                    </a:lnTo>
                    <a:cubicBezTo>
                      <a:pt x="18028" y="12867"/>
                      <a:pt x="18823" y="13739"/>
                      <a:pt x="19808" y="13739"/>
                    </a:cubicBezTo>
                    <a:close/>
                    <a:moveTo>
                      <a:pt x="1792" y="5890"/>
                    </a:moveTo>
                    <a:cubicBezTo>
                      <a:pt x="806" y="5890"/>
                      <a:pt x="0" y="6774"/>
                      <a:pt x="0" y="7849"/>
                    </a:cubicBezTo>
                    <a:lnTo>
                      <a:pt x="3572" y="7849"/>
                    </a:lnTo>
                    <a:cubicBezTo>
                      <a:pt x="3583" y="6762"/>
                      <a:pt x="2777" y="5890"/>
                      <a:pt x="1792" y="5890"/>
                    </a:cubicBezTo>
                    <a:close/>
                    <a:moveTo>
                      <a:pt x="5420" y="9808"/>
                    </a:moveTo>
                    <a:cubicBezTo>
                      <a:pt x="6405" y="9808"/>
                      <a:pt x="7211" y="8924"/>
                      <a:pt x="7211" y="7849"/>
                    </a:cubicBezTo>
                    <a:lnTo>
                      <a:pt x="3639" y="7849"/>
                    </a:lnTo>
                    <a:cubicBezTo>
                      <a:pt x="3628" y="8936"/>
                      <a:pt x="4423" y="9808"/>
                      <a:pt x="5420" y="9808"/>
                    </a:cubicBezTo>
                    <a:close/>
                    <a:moveTo>
                      <a:pt x="8992" y="5890"/>
                    </a:moveTo>
                    <a:cubicBezTo>
                      <a:pt x="8006" y="5890"/>
                      <a:pt x="7200" y="6774"/>
                      <a:pt x="7200" y="7849"/>
                    </a:cubicBezTo>
                    <a:lnTo>
                      <a:pt x="10772" y="7849"/>
                    </a:lnTo>
                    <a:cubicBezTo>
                      <a:pt x="10783" y="6762"/>
                      <a:pt x="9977" y="5890"/>
                      <a:pt x="8992" y="5890"/>
                    </a:cubicBezTo>
                    <a:close/>
                    <a:moveTo>
                      <a:pt x="12608" y="9808"/>
                    </a:moveTo>
                    <a:cubicBezTo>
                      <a:pt x="13594" y="9808"/>
                      <a:pt x="14400" y="8924"/>
                      <a:pt x="14400" y="7849"/>
                    </a:cubicBezTo>
                    <a:lnTo>
                      <a:pt x="10828" y="7849"/>
                    </a:lnTo>
                    <a:cubicBezTo>
                      <a:pt x="10828" y="8936"/>
                      <a:pt x="11623" y="9808"/>
                      <a:pt x="12608" y="9808"/>
                    </a:cubicBezTo>
                    <a:close/>
                    <a:moveTo>
                      <a:pt x="16192" y="5890"/>
                    </a:moveTo>
                    <a:cubicBezTo>
                      <a:pt x="15206" y="5890"/>
                      <a:pt x="14400" y="6774"/>
                      <a:pt x="14400" y="7849"/>
                    </a:cubicBezTo>
                    <a:lnTo>
                      <a:pt x="17972" y="7849"/>
                    </a:lnTo>
                    <a:cubicBezTo>
                      <a:pt x="17983" y="6762"/>
                      <a:pt x="17177" y="5890"/>
                      <a:pt x="16192" y="5890"/>
                    </a:cubicBezTo>
                    <a:close/>
                    <a:moveTo>
                      <a:pt x="19808" y="9808"/>
                    </a:moveTo>
                    <a:cubicBezTo>
                      <a:pt x="20794" y="9808"/>
                      <a:pt x="21600" y="8924"/>
                      <a:pt x="21600" y="7849"/>
                    </a:cubicBezTo>
                    <a:lnTo>
                      <a:pt x="18028" y="7849"/>
                    </a:lnTo>
                    <a:cubicBezTo>
                      <a:pt x="18028" y="8936"/>
                      <a:pt x="18823" y="9808"/>
                      <a:pt x="19808" y="9808"/>
                    </a:cubicBezTo>
                    <a:close/>
                    <a:moveTo>
                      <a:pt x="1792" y="1959"/>
                    </a:moveTo>
                    <a:cubicBezTo>
                      <a:pt x="806" y="1959"/>
                      <a:pt x="0" y="2843"/>
                      <a:pt x="0" y="3919"/>
                    </a:cubicBezTo>
                    <a:lnTo>
                      <a:pt x="3572" y="3919"/>
                    </a:lnTo>
                    <a:cubicBezTo>
                      <a:pt x="3583" y="2831"/>
                      <a:pt x="2777" y="1959"/>
                      <a:pt x="1792" y="1959"/>
                    </a:cubicBezTo>
                    <a:close/>
                    <a:moveTo>
                      <a:pt x="5420" y="5890"/>
                    </a:moveTo>
                    <a:cubicBezTo>
                      <a:pt x="6405" y="5890"/>
                      <a:pt x="7211" y="5006"/>
                      <a:pt x="7211" y="3931"/>
                    </a:cubicBezTo>
                    <a:lnTo>
                      <a:pt x="3639" y="3931"/>
                    </a:lnTo>
                    <a:cubicBezTo>
                      <a:pt x="3628" y="5006"/>
                      <a:pt x="4423" y="5890"/>
                      <a:pt x="5420" y="5890"/>
                    </a:cubicBezTo>
                    <a:close/>
                    <a:moveTo>
                      <a:pt x="8992" y="1959"/>
                    </a:moveTo>
                    <a:cubicBezTo>
                      <a:pt x="8006" y="1959"/>
                      <a:pt x="7200" y="2843"/>
                      <a:pt x="7200" y="3919"/>
                    </a:cubicBezTo>
                    <a:lnTo>
                      <a:pt x="10772" y="3919"/>
                    </a:lnTo>
                    <a:cubicBezTo>
                      <a:pt x="10783" y="2831"/>
                      <a:pt x="9977" y="1959"/>
                      <a:pt x="8992" y="1959"/>
                    </a:cubicBezTo>
                    <a:close/>
                    <a:moveTo>
                      <a:pt x="12608" y="5890"/>
                    </a:moveTo>
                    <a:cubicBezTo>
                      <a:pt x="13594" y="5890"/>
                      <a:pt x="14400" y="5006"/>
                      <a:pt x="14400" y="3931"/>
                    </a:cubicBezTo>
                    <a:lnTo>
                      <a:pt x="10828" y="3931"/>
                    </a:lnTo>
                    <a:cubicBezTo>
                      <a:pt x="10828" y="5006"/>
                      <a:pt x="11623" y="5890"/>
                      <a:pt x="12608" y="5890"/>
                    </a:cubicBezTo>
                    <a:close/>
                    <a:moveTo>
                      <a:pt x="16192" y="1959"/>
                    </a:moveTo>
                    <a:cubicBezTo>
                      <a:pt x="15206" y="1959"/>
                      <a:pt x="14400" y="2843"/>
                      <a:pt x="14400" y="3919"/>
                    </a:cubicBezTo>
                    <a:lnTo>
                      <a:pt x="17972" y="3919"/>
                    </a:lnTo>
                    <a:cubicBezTo>
                      <a:pt x="17983" y="2831"/>
                      <a:pt x="17177" y="1959"/>
                      <a:pt x="16192" y="1959"/>
                    </a:cubicBezTo>
                    <a:close/>
                    <a:moveTo>
                      <a:pt x="19808" y="5890"/>
                    </a:moveTo>
                    <a:cubicBezTo>
                      <a:pt x="20794" y="5890"/>
                      <a:pt x="21600" y="5006"/>
                      <a:pt x="21600" y="3931"/>
                    </a:cubicBezTo>
                    <a:lnTo>
                      <a:pt x="18028" y="3931"/>
                    </a:lnTo>
                    <a:cubicBezTo>
                      <a:pt x="18028" y="5006"/>
                      <a:pt x="18823" y="5890"/>
                      <a:pt x="19808" y="5890"/>
                    </a:cubicBezTo>
                    <a:close/>
                    <a:moveTo>
                      <a:pt x="5420" y="1959"/>
                    </a:moveTo>
                    <a:cubicBezTo>
                      <a:pt x="6405" y="1959"/>
                      <a:pt x="7211" y="1075"/>
                      <a:pt x="7211" y="0"/>
                    </a:cubicBezTo>
                    <a:lnTo>
                      <a:pt x="3639" y="0"/>
                    </a:lnTo>
                    <a:cubicBezTo>
                      <a:pt x="3628" y="1075"/>
                      <a:pt x="4423" y="1959"/>
                      <a:pt x="5420" y="1959"/>
                    </a:cubicBezTo>
                    <a:close/>
                    <a:moveTo>
                      <a:pt x="12608" y="1959"/>
                    </a:moveTo>
                    <a:cubicBezTo>
                      <a:pt x="13594" y="1959"/>
                      <a:pt x="14400" y="1075"/>
                      <a:pt x="14400" y="0"/>
                    </a:cubicBezTo>
                    <a:lnTo>
                      <a:pt x="10828" y="0"/>
                    </a:lnTo>
                    <a:cubicBezTo>
                      <a:pt x="10828" y="1075"/>
                      <a:pt x="11623" y="1959"/>
                      <a:pt x="12608" y="1959"/>
                    </a:cubicBezTo>
                    <a:close/>
                    <a:moveTo>
                      <a:pt x="19808" y="1959"/>
                    </a:moveTo>
                    <a:cubicBezTo>
                      <a:pt x="20794" y="1959"/>
                      <a:pt x="21600" y="1075"/>
                      <a:pt x="21600" y="0"/>
                    </a:cubicBezTo>
                    <a:lnTo>
                      <a:pt x="18028" y="0"/>
                    </a:lnTo>
                    <a:cubicBezTo>
                      <a:pt x="18028" y="1075"/>
                      <a:pt x="18823" y="1959"/>
                      <a:pt x="19808" y="195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151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67044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67044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980DD01-D22D-423C-B4F2-2841F7B3C9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8075" y="6356350"/>
            <a:ext cx="344134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097" y="6356350"/>
            <a:ext cx="2349147" cy="365125"/>
          </a:xfrm>
        </p:spPr>
        <p:txBody>
          <a:bodyPr/>
          <a:lstStyle/>
          <a:p>
            <a:fld id="{CC26D31C-B971-4DBB-94A7-E6FE8466AA52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9B713B-3457-4888-A84A-7C4D95784A80}"/>
              </a:ext>
            </a:extLst>
          </p:cNvPr>
          <p:cNvGrpSpPr/>
          <p:nvPr/>
        </p:nvGrpSpPr>
        <p:grpSpPr>
          <a:xfrm>
            <a:off x="9753600" y="0"/>
            <a:ext cx="2438400" cy="6856780"/>
            <a:chOff x="9207500" y="0"/>
            <a:chExt cx="1828800" cy="514258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6F265F-4FDC-4470-937B-3BA5F3FBDD07}"/>
                </a:ext>
              </a:extLst>
            </p:cNvPr>
            <p:cNvGrpSpPr/>
            <p:nvPr userDrawn="1"/>
          </p:nvGrpSpPr>
          <p:grpSpPr>
            <a:xfrm>
              <a:off x="9207500" y="0"/>
              <a:ext cx="1828800" cy="1715416"/>
              <a:chOff x="7315957" y="2"/>
              <a:chExt cx="1828800" cy="1709928"/>
            </a:xfrm>
          </p:grpSpPr>
          <p:sp>
            <p:nvSpPr>
              <p:cNvPr id="41" name="Rectangle">
                <a:extLst>
                  <a:ext uri="{FF2B5EF4-FFF2-40B4-BE49-F238E27FC236}">
                    <a16:creationId xmlns:a16="http://schemas.microsoft.com/office/drawing/2014/main" id="{0E33F16E-4BBE-4C07-9BE4-A921FB3DB9C0}"/>
                  </a:ext>
                </a:extLst>
              </p:cNvPr>
              <p:cNvSpPr/>
              <p:nvPr userDrawn="1"/>
            </p:nvSpPr>
            <p:spPr>
              <a:xfrm>
                <a:off x="7315957" y="2"/>
                <a:ext cx="1828800" cy="17099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Shape">
                <a:extLst>
                  <a:ext uri="{FF2B5EF4-FFF2-40B4-BE49-F238E27FC236}">
                    <a16:creationId xmlns:a16="http://schemas.microsoft.com/office/drawing/2014/main" id="{89E1F00A-A546-4229-A439-37169DB55C6E}"/>
                  </a:ext>
                </a:extLst>
              </p:cNvPr>
              <p:cNvSpPr/>
              <p:nvPr userDrawn="1"/>
            </p:nvSpPr>
            <p:spPr>
              <a:xfrm>
                <a:off x="7315957" y="2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9" y="21588"/>
                    </a:moveTo>
                    <a:lnTo>
                      <a:pt x="5333" y="10895"/>
                    </a:lnTo>
                    <a:lnTo>
                      <a:pt x="1837" y="0"/>
                    </a:lnTo>
                    <a:lnTo>
                      <a:pt x="3529" y="0"/>
                    </a:lnTo>
                    <a:lnTo>
                      <a:pt x="7024" y="10895"/>
                    </a:lnTo>
                    <a:lnTo>
                      <a:pt x="3540" y="21576"/>
                    </a:lnTo>
                    <a:lnTo>
                      <a:pt x="1849" y="21576"/>
                    </a:lnTo>
                    <a:close/>
                    <a:moveTo>
                      <a:pt x="14508" y="10907"/>
                    </a:moveTo>
                    <a:lnTo>
                      <a:pt x="11013" y="12"/>
                    </a:lnTo>
                    <a:lnTo>
                      <a:pt x="9321" y="12"/>
                    </a:lnTo>
                    <a:lnTo>
                      <a:pt x="12817" y="10907"/>
                    </a:lnTo>
                    <a:lnTo>
                      <a:pt x="9332" y="21600"/>
                    </a:lnTo>
                    <a:lnTo>
                      <a:pt x="11024" y="21600"/>
                    </a:lnTo>
                    <a:lnTo>
                      <a:pt x="14508" y="10907"/>
                    </a:lnTo>
                    <a:close/>
                    <a:moveTo>
                      <a:pt x="0" y="21003"/>
                    </a:moveTo>
                    <a:lnTo>
                      <a:pt x="3294" y="10907"/>
                    </a:lnTo>
                    <a:lnTo>
                      <a:pt x="0" y="621"/>
                    </a:lnTo>
                    <a:lnTo>
                      <a:pt x="0" y="5895"/>
                    </a:lnTo>
                    <a:lnTo>
                      <a:pt x="1602" y="10895"/>
                    </a:lnTo>
                    <a:lnTo>
                      <a:pt x="0" y="15800"/>
                    </a:lnTo>
                    <a:lnTo>
                      <a:pt x="0" y="21003"/>
                    </a:lnTo>
                    <a:close/>
                    <a:moveTo>
                      <a:pt x="10766" y="10907"/>
                    </a:moveTo>
                    <a:lnTo>
                      <a:pt x="7271" y="12"/>
                    </a:lnTo>
                    <a:lnTo>
                      <a:pt x="5579" y="12"/>
                    </a:lnTo>
                    <a:lnTo>
                      <a:pt x="9075" y="10907"/>
                    </a:lnTo>
                    <a:lnTo>
                      <a:pt x="5590" y="21600"/>
                    </a:lnTo>
                    <a:lnTo>
                      <a:pt x="7282" y="21600"/>
                    </a:lnTo>
                    <a:lnTo>
                      <a:pt x="10766" y="10907"/>
                    </a:lnTo>
                    <a:close/>
                    <a:moveTo>
                      <a:pt x="21600" y="18306"/>
                    </a:moveTo>
                    <a:lnTo>
                      <a:pt x="20524" y="21588"/>
                    </a:lnTo>
                    <a:lnTo>
                      <a:pt x="21600" y="21588"/>
                    </a:lnTo>
                    <a:lnTo>
                      <a:pt x="21600" y="18306"/>
                    </a:lnTo>
                    <a:close/>
                    <a:moveTo>
                      <a:pt x="21600" y="3353"/>
                    </a:moveTo>
                    <a:lnTo>
                      <a:pt x="21600" y="0"/>
                    </a:lnTo>
                    <a:lnTo>
                      <a:pt x="20524" y="0"/>
                    </a:lnTo>
                    <a:lnTo>
                      <a:pt x="21600" y="3353"/>
                    </a:lnTo>
                    <a:close/>
                    <a:moveTo>
                      <a:pt x="18239" y="10907"/>
                    </a:moveTo>
                    <a:lnTo>
                      <a:pt x="14744" y="12"/>
                    </a:lnTo>
                    <a:lnTo>
                      <a:pt x="13052" y="12"/>
                    </a:lnTo>
                    <a:lnTo>
                      <a:pt x="16547" y="10907"/>
                    </a:lnTo>
                    <a:lnTo>
                      <a:pt x="13063" y="21600"/>
                    </a:lnTo>
                    <a:lnTo>
                      <a:pt x="14755" y="21600"/>
                    </a:lnTo>
                    <a:lnTo>
                      <a:pt x="18239" y="10907"/>
                    </a:lnTo>
                    <a:close/>
                    <a:moveTo>
                      <a:pt x="21600" y="12053"/>
                    </a:moveTo>
                    <a:lnTo>
                      <a:pt x="21600" y="9738"/>
                    </a:lnTo>
                    <a:lnTo>
                      <a:pt x="18474" y="0"/>
                    </a:lnTo>
                    <a:lnTo>
                      <a:pt x="16783" y="0"/>
                    </a:lnTo>
                    <a:lnTo>
                      <a:pt x="20278" y="10895"/>
                    </a:lnTo>
                    <a:lnTo>
                      <a:pt x="16794" y="21588"/>
                    </a:lnTo>
                    <a:lnTo>
                      <a:pt x="18485" y="21588"/>
                    </a:lnTo>
                    <a:lnTo>
                      <a:pt x="21600" y="1205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96ACBC-B445-4D17-8D55-B7EB3F277760}"/>
                </a:ext>
              </a:extLst>
            </p:cNvPr>
            <p:cNvGrpSpPr/>
            <p:nvPr userDrawn="1"/>
          </p:nvGrpSpPr>
          <p:grpSpPr>
            <a:xfrm>
              <a:off x="9207500" y="1711753"/>
              <a:ext cx="1828800" cy="1715416"/>
              <a:chOff x="1828988" y="1"/>
              <a:chExt cx="1828800" cy="1709928"/>
            </a:xfrm>
          </p:grpSpPr>
          <p:sp>
            <p:nvSpPr>
              <p:cNvPr id="39" name="Rectangle">
                <a:extLst>
                  <a:ext uri="{FF2B5EF4-FFF2-40B4-BE49-F238E27FC236}">
                    <a16:creationId xmlns:a16="http://schemas.microsoft.com/office/drawing/2014/main" id="{D4396373-AE48-4D10-AE1C-4C6B7961CFF8}"/>
                  </a:ext>
                </a:extLst>
              </p:cNvPr>
              <p:cNvSpPr/>
              <p:nvPr userDrawn="1"/>
            </p:nvSpPr>
            <p:spPr>
              <a:xfrm>
                <a:off x="1828988" y="1"/>
                <a:ext cx="1828800" cy="17099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Shape">
                <a:extLst>
                  <a:ext uri="{FF2B5EF4-FFF2-40B4-BE49-F238E27FC236}">
                    <a16:creationId xmlns:a16="http://schemas.microsoft.com/office/drawing/2014/main" id="{012CC53B-2E68-41E1-A06F-38856C05E593}"/>
                  </a:ext>
                </a:extLst>
              </p:cNvPr>
              <p:cNvSpPr/>
              <p:nvPr userDrawn="1"/>
            </p:nvSpPr>
            <p:spPr>
              <a:xfrm>
                <a:off x="1828988" y="1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14" y="13034"/>
                    </a:moveTo>
                    <a:cubicBezTo>
                      <a:pt x="11153" y="13034"/>
                      <a:pt x="11746" y="13667"/>
                      <a:pt x="11746" y="14456"/>
                    </a:cubicBezTo>
                    <a:cubicBezTo>
                      <a:pt x="11746" y="15244"/>
                      <a:pt x="11153" y="15877"/>
                      <a:pt x="10414" y="15877"/>
                    </a:cubicBezTo>
                    <a:cubicBezTo>
                      <a:pt x="9675" y="15877"/>
                      <a:pt x="9081" y="15244"/>
                      <a:pt x="9081" y="14456"/>
                    </a:cubicBezTo>
                    <a:cubicBezTo>
                      <a:pt x="9081" y="13667"/>
                      <a:pt x="9675" y="13034"/>
                      <a:pt x="10414" y="13034"/>
                    </a:cubicBezTo>
                    <a:close/>
                    <a:moveTo>
                      <a:pt x="17950" y="7323"/>
                    </a:moveTo>
                    <a:cubicBezTo>
                      <a:pt x="17950" y="6535"/>
                      <a:pt x="17356" y="5902"/>
                      <a:pt x="16617" y="5902"/>
                    </a:cubicBezTo>
                    <a:cubicBezTo>
                      <a:pt x="15878" y="5902"/>
                      <a:pt x="15285" y="6535"/>
                      <a:pt x="15285" y="7323"/>
                    </a:cubicBezTo>
                    <a:cubicBezTo>
                      <a:pt x="15285" y="8112"/>
                      <a:pt x="15878" y="8745"/>
                      <a:pt x="16617" y="8745"/>
                    </a:cubicBezTo>
                    <a:cubicBezTo>
                      <a:pt x="17356" y="8745"/>
                      <a:pt x="17950" y="8112"/>
                      <a:pt x="17950" y="7323"/>
                    </a:cubicBezTo>
                    <a:close/>
                    <a:moveTo>
                      <a:pt x="5666" y="7323"/>
                    </a:moveTo>
                    <a:cubicBezTo>
                      <a:pt x="5666" y="6535"/>
                      <a:pt x="5072" y="5902"/>
                      <a:pt x="4333" y="5902"/>
                    </a:cubicBezTo>
                    <a:cubicBezTo>
                      <a:pt x="3594" y="5902"/>
                      <a:pt x="3001" y="6535"/>
                      <a:pt x="3001" y="7323"/>
                    </a:cubicBezTo>
                    <a:cubicBezTo>
                      <a:pt x="3001" y="8112"/>
                      <a:pt x="3594" y="8745"/>
                      <a:pt x="4333" y="8745"/>
                    </a:cubicBezTo>
                    <a:cubicBezTo>
                      <a:pt x="5072" y="8745"/>
                      <a:pt x="5666" y="8112"/>
                      <a:pt x="5666" y="7323"/>
                    </a:cubicBezTo>
                    <a:close/>
                    <a:moveTo>
                      <a:pt x="16539" y="18028"/>
                    </a:moveTo>
                    <a:cubicBezTo>
                      <a:pt x="18386" y="18028"/>
                      <a:pt x="19887" y="16427"/>
                      <a:pt x="19887" y="14456"/>
                    </a:cubicBezTo>
                    <a:cubicBezTo>
                      <a:pt x="19887" y="12485"/>
                      <a:pt x="18386" y="10884"/>
                      <a:pt x="16539" y="10884"/>
                    </a:cubicBezTo>
                    <a:cubicBezTo>
                      <a:pt x="14691" y="10884"/>
                      <a:pt x="13191" y="12485"/>
                      <a:pt x="13191" y="14456"/>
                    </a:cubicBezTo>
                    <a:cubicBezTo>
                      <a:pt x="13191" y="16427"/>
                      <a:pt x="14691" y="18028"/>
                      <a:pt x="16539" y="18028"/>
                    </a:cubicBezTo>
                    <a:close/>
                    <a:moveTo>
                      <a:pt x="13795" y="7323"/>
                    </a:moveTo>
                    <a:cubicBezTo>
                      <a:pt x="13795" y="5352"/>
                      <a:pt x="12295" y="3751"/>
                      <a:pt x="10447" y="3751"/>
                    </a:cubicBezTo>
                    <a:cubicBezTo>
                      <a:pt x="8600" y="3751"/>
                      <a:pt x="7099" y="5352"/>
                      <a:pt x="7099" y="7323"/>
                    </a:cubicBezTo>
                    <a:cubicBezTo>
                      <a:pt x="7099" y="9295"/>
                      <a:pt x="8600" y="10896"/>
                      <a:pt x="10447" y="10896"/>
                    </a:cubicBezTo>
                    <a:cubicBezTo>
                      <a:pt x="12295" y="10896"/>
                      <a:pt x="13795" y="9295"/>
                      <a:pt x="13795" y="7323"/>
                    </a:cubicBezTo>
                    <a:close/>
                    <a:moveTo>
                      <a:pt x="19876" y="7323"/>
                    </a:moveTo>
                    <a:cubicBezTo>
                      <a:pt x="19876" y="8662"/>
                      <a:pt x="20570" y="9832"/>
                      <a:pt x="21589" y="10442"/>
                    </a:cubicBezTo>
                    <a:lnTo>
                      <a:pt x="21589" y="4205"/>
                    </a:lnTo>
                    <a:cubicBezTo>
                      <a:pt x="20570" y="4815"/>
                      <a:pt x="19876" y="5985"/>
                      <a:pt x="19876" y="7323"/>
                    </a:cubicBezTo>
                    <a:close/>
                    <a:moveTo>
                      <a:pt x="13191" y="191"/>
                    </a:moveTo>
                    <a:cubicBezTo>
                      <a:pt x="13191" y="2162"/>
                      <a:pt x="14691" y="3763"/>
                      <a:pt x="16539" y="3763"/>
                    </a:cubicBezTo>
                    <a:cubicBezTo>
                      <a:pt x="18386" y="3763"/>
                      <a:pt x="19887" y="2162"/>
                      <a:pt x="19887" y="191"/>
                    </a:cubicBezTo>
                    <a:cubicBezTo>
                      <a:pt x="19887" y="119"/>
                      <a:pt x="19887" y="60"/>
                      <a:pt x="19887" y="0"/>
                    </a:cubicBezTo>
                    <a:lnTo>
                      <a:pt x="13213" y="0"/>
                    </a:lnTo>
                    <a:cubicBezTo>
                      <a:pt x="13191" y="60"/>
                      <a:pt x="13191" y="119"/>
                      <a:pt x="13191" y="191"/>
                    </a:cubicBezTo>
                    <a:close/>
                    <a:moveTo>
                      <a:pt x="1075" y="14456"/>
                    </a:moveTo>
                    <a:cubicBezTo>
                      <a:pt x="1075" y="16427"/>
                      <a:pt x="2575" y="18028"/>
                      <a:pt x="4423" y="18028"/>
                    </a:cubicBezTo>
                    <a:cubicBezTo>
                      <a:pt x="6271" y="18028"/>
                      <a:pt x="7771" y="16427"/>
                      <a:pt x="7771" y="14456"/>
                    </a:cubicBezTo>
                    <a:cubicBezTo>
                      <a:pt x="7771" y="12485"/>
                      <a:pt x="6271" y="10884"/>
                      <a:pt x="4423" y="10884"/>
                    </a:cubicBezTo>
                    <a:cubicBezTo>
                      <a:pt x="2575" y="10884"/>
                      <a:pt x="1075" y="12485"/>
                      <a:pt x="1075" y="14456"/>
                    </a:cubicBezTo>
                    <a:close/>
                    <a:moveTo>
                      <a:pt x="13795" y="21600"/>
                    </a:moveTo>
                    <a:cubicBezTo>
                      <a:pt x="13795" y="19629"/>
                      <a:pt x="12295" y="18028"/>
                      <a:pt x="10447" y="18028"/>
                    </a:cubicBezTo>
                    <a:cubicBezTo>
                      <a:pt x="8600" y="18028"/>
                      <a:pt x="7099" y="19629"/>
                      <a:pt x="7099" y="21600"/>
                    </a:cubicBezTo>
                    <a:cubicBezTo>
                      <a:pt x="7099" y="21600"/>
                      <a:pt x="7099" y="21600"/>
                      <a:pt x="7099" y="21600"/>
                    </a:cubicBezTo>
                    <a:lnTo>
                      <a:pt x="13795" y="21600"/>
                    </a:lnTo>
                    <a:cubicBezTo>
                      <a:pt x="13795" y="21600"/>
                      <a:pt x="13795" y="21600"/>
                      <a:pt x="13795" y="21600"/>
                    </a:cubicBezTo>
                    <a:close/>
                    <a:moveTo>
                      <a:pt x="17950" y="21600"/>
                    </a:moveTo>
                    <a:cubicBezTo>
                      <a:pt x="17950" y="20811"/>
                      <a:pt x="17356" y="20178"/>
                      <a:pt x="16617" y="20178"/>
                    </a:cubicBezTo>
                    <a:cubicBezTo>
                      <a:pt x="15878" y="20178"/>
                      <a:pt x="15285" y="20811"/>
                      <a:pt x="15285" y="21600"/>
                    </a:cubicBezTo>
                    <a:cubicBezTo>
                      <a:pt x="15285" y="21600"/>
                      <a:pt x="15285" y="21600"/>
                      <a:pt x="15285" y="21600"/>
                    </a:cubicBezTo>
                    <a:lnTo>
                      <a:pt x="17950" y="21600"/>
                    </a:lnTo>
                    <a:cubicBezTo>
                      <a:pt x="17950" y="21600"/>
                      <a:pt x="17950" y="21600"/>
                      <a:pt x="17950" y="21600"/>
                    </a:cubicBezTo>
                    <a:close/>
                    <a:moveTo>
                      <a:pt x="9081" y="191"/>
                    </a:moveTo>
                    <a:cubicBezTo>
                      <a:pt x="9081" y="980"/>
                      <a:pt x="9675" y="1613"/>
                      <a:pt x="10414" y="1613"/>
                    </a:cubicBezTo>
                    <a:cubicBezTo>
                      <a:pt x="11153" y="1613"/>
                      <a:pt x="11746" y="980"/>
                      <a:pt x="11746" y="191"/>
                    </a:cubicBezTo>
                    <a:cubicBezTo>
                      <a:pt x="11746" y="119"/>
                      <a:pt x="11735" y="60"/>
                      <a:pt x="11735" y="0"/>
                    </a:cubicBezTo>
                    <a:lnTo>
                      <a:pt x="9092" y="0"/>
                    </a:lnTo>
                    <a:cubicBezTo>
                      <a:pt x="9092" y="60"/>
                      <a:pt x="9081" y="119"/>
                      <a:pt x="9081" y="191"/>
                    </a:cubicBezTo>
                    <a:close/>
                    <a:moveTo>
                      <a:pt x="21600" y="18482"/>
                    </a:moveTo>
                    <a:cubicBezTo>
                      <a:pt x="20581" y="19091"/>
                      <a:pt x="19887" y="20262"/>
                      <a:pt x="19887" y="21600"/>
                    </a:cubicBezTo>
                    <a:cubicBezTo>
                      <a:pt x="19887" y="21600"/>
                      <a:pt x="19887" y="21600"/>
                      <a:pt x="19887" y="21600"/>
                    </a:cubicBezTo>
                    <a:lnTo>
                      <a:pt x="21600" y="21600"/>
                    </a:lnTo>
                    <a:lnTo>
                      <a:pt x="21600" y="18482"/>
                    </a:lnTo>
                    <a:close/>
                    <a:moveTo>
                      <a:pt x="5666" y="21600"/>
                    </a:moveTo>
                    <a:cubicBezTo>
                      <a:pt x="5666" y="20811"/>
                      <a:pt x="5072" y="20178"/>
                      <a:pt x="4333" y="20178"/>
                    </a:cubicBezTo>
                    <a:cubicBezTo>
                      <a:pt x="3594" y="20178"/>
                      <a:pt x="3001" y="20811"/>
                      <a:pt x="3001" y="21600"/>
                    </a:cubicBezTo>
                    <a:cubicBezTo>
                      <a:pt x="3001" y="21600"/>
                      <a:pt x="3001" y="21600"/>
                      <a:pt x="3001" y="21600"/>
                    </a:cubicBezTo>
                    <a:lnTo>
                      <a:pt x="5666" y="21600"/>
                    </a:lnTo>
                    <a:cubicBezTo>
                      <a:pt x="5666" y="21600"/>
                      <a:pt x="5666" y="21600"/>
                      <a:pt x="5666" y="21600"/>
                    </a:cubicBezTo>
                    <a:close/>
                    <a:moveTo>
                      <a:pt x="1075" y="191"/>
                    </a:moveTo>
                    <a:cubicBezTo>
                      <a:pt x="1075" y="2162"/>
                      <a:pt x="2575" y="3763"/>
                      <a:pt x="4423" y="3763"/>
                    </a:cubicBezTo>
                    <a:cubicBezTo>
                      <a:pt x="6271" y="3763"/>
                      <a:pt x="7771" y="2162"/>
                      <a:pt x="7771" y="191"/>
                    </a:cubicBezTo>
                    <a:cubicBezTo>
                      <a:pt x="7771" y="119"/>
                      <a:pt x="7771" y="60"/>
                      <a:pt x="7771" y="0"/>
                    </a:cubicBezTo>
                    <a:lnTo>
                      <a:pt x="1097" y="0"/>
                    </a:lnTo>
                    <a:cubicBezTo>
                      <a:pt x="1075" y="60"/>
                      <a:pt x="1075" y="119"/>
                      <a:pt x="1075" y="191"/>
                    </a:cubicBezTo>
                    <a:close/>
                    <a:moveTo>
                      <a:pt x="0" y="10418"/>
                    </a:moveTo>
                    <a:cubicBezTo>
                      <a:pt x="1008" y="9796"/>
                      <a:pt x="1680" y="8650"/>
                      <a:pt x="1680" y="7323"/>
                    </a:cubicBezTo>
                    <a:cubicBezTo>
                      <a:pt x="1680" y="5997"/>
                      <a:pt x="1008" y="4850"/>
                      <a:pt x="0" y="4229"/>
                    </a:cubicBezTo>
                    <a:lnTo>
                      <a:pt x="0" y="10418"/>
                    </a:lnTo>
                    <a:close/>
                    <a:moveTo>
                      <a:pt x="1680" y="21600"/>
                    </a:moveTo>
                    <a:cubicBezTo>
                      <a:pt x="1680" y="20274"/>
                      <a:pt x="1008" y="19127"/>
                      <a:pt x="0" y="18506"/>
                    </a:cubicBezTo>
                    <a:lnTo>
                      <a:pt x="0" y="21600"/>
                    </a:lnTo>
                    <a:lnTo>
                      <a:pt x="1680" y="21600"/>
                    </a:lnTo>
                    <a:cubicBezTo>
                      <a:pt x="1680" y="21600"/>
                      <a:pt x="1680" y="21600"/>
                      <a:pt x="168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C3248F-0BBF-4E56-B3CA-A626208D3909}"/>
                </a:ext>
              </a:extLst>
            </p:cNvPr>
            <p:cNvGrpSpPr/>
            <p:nvPr userDrawn="1"/>
          </p:nvGrpSpPr>
          <p:grpSpPr>
            <a:xfrm>
              <a:off x="9207500" y="3427169"/>
              <a:ext cx="1828800" cy="1715416"/>
              <a:chOff x="5486967" y="2"/>
              <a:chExt cx="1828800" cy="1713868"/>
            </a:xfrm>
          </p:grpSpPr>
          <p:sp>
            <p:nvSpPr>
              <p:cNvPr id="35" name="Rectangle">
                <a:extLst>
                  <a:ext uri="{FF2B5EF4-FFF2-40B4-BE49-F238E27FC236}">
                    <a16:creationId xmlns:a16="http://schemas.microsoft.com/office/drawing/2014/main" id="{E304F238-CEA4-4639-B700-93291E7AF05D}"/>
                  </a:ext>
                </a:extLst>
              </p:cNvPr>
              <p:cNvSpPr/>
              <p:nvPr userDrawn="1"/>
            </p:nvSpPr>
            <p:spPr>
              <a:xfrm>
                <a:off x="5486967" y="2"/>
                <a:ext cx="1828800" cy="171386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Shape">
                <a:extLst>
                  <a:ext uri="{FF2B5EF4-FFF2-40B4-BE49-F238E27FC236}">
                    <a16:creationId xmlns:a16="http://schemas.microsoft.com/office/drawing/2014/main" id="{5764A220-9F7A-4B97-8847-57806EC5B665}"/>
                  </a:ext>
                </a:extLst>
              </p:cNvPr>
              <p:cNvSpPr/>
              <p:nvPr userDrawn="1"/>
            </p:nvSpPr>
            <p:spPr>
              <a:xfrm>
                <a:off x="5486967" y="2"/>
                <a:ext cx="1828800" cy="1713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79" y="8096"/>
                    </a:moveTo>
                    <a:lnTo>
                      <a:pt x="15912" y="5397"/>
                    </a:lnTo>
                    <a:lnTo>
                      <a:pt x="18834" y="5397"/>
                    </a:lnTo>
                    <a:lnTo>
                      <a:pt x="21600" y="5397"/>
                    </a:lnTo>
                    <a:lnTo>
                      <a:pt x="21600" y="5696"/>
                    </a:lnTo>
                    <a:lnTo>
                      <a:pt x="20301" y="8096"/>
                    </a:lnTo>
                    <a:lnTo>
                      <a:pt x="18834" y="10806"/>
                    </a:lnTo>
                    <a:lnTo>
                      <a:pt x="17379" y="8096"/>
                    </a:lnTo>
                    <a:close/>
                    <a:moveTo>
                      <a:pt x="10067" y="5397"/>
                    </a:moveTo>
                    <a:lnTo>
                      <a:pt x="11533" y="8096"/>
                    </a:lnTo>
                    <a:lnTo>
                      <a:pt x="13000" y="10794"/>
                    </a:lnTo>
                    <a:lnTo>
                      <a:pt x="14467" y="8096"/>
                    </a:lnTo>
                    <a:lnTo>
                      <a:pt x="15934" y="5397"/>
                    </a:lnTo>
                    <a:lnTo>
                      <a:pt x="13012" y="5397"/>
                    </a:lnTo>
                    <a:lnTo>
                      <a:pt x="10067" y="5397"/>
                    </a:lnTo>
                    <a:close/>
                    <a:moveTo>
                      <a:pt x="0" y="16203"/>
                    </a:moveTo>
                    <a:lnTo>
                      <a:pt x="0" y="19212"/>
                    </a:lnTo>
                    <a:lnTo>
                      <a:pt x="1299" y="21600"/>
                    </a:lnTo>
                    <a:lnTo>
                      <a:pt x="2766" y="18901"/>
                    </a:lnTo>
                    <a:lnTo>
                      <a:pt x="4233" y="16203"/>
                    </a:lnTo>
                    <a:lnTo>
                      <a:pt x="1310" y="16203"/>
                    </a:lnTo>
                    <a:lnTo>
                      <a:pt x="0" y="16203"/>
                    </a:lnTo>
                    <a:close/>
                    <a:moveTo>
                      <a:pt x="0" y="13194"/>
                    </a:moveTo>
                    <a:lnTo>
                      <a:pt x="1299" y="10806"/>
                    </a:lnTo>
                    <a:lnTo>
                      <a:pt x="0" y="10806"/>
                    </a:lnTo>
                    <a:lnTo>
                      <a:pt x="0" y="13194"/>
                    </a:lnTo>
                    <a:close/>
                    <a:moveTo>
                      <a:pt x="15912" y="5397"/>
                    </a:moveTo>
                    <a:lnTo>
                      <a:pt x="17379" y="2699"/>
                    </a:lnTo>
                    <a:lnTo>
                      <a:pt x="18845" y="0"/>
                    </a:lnTo>
                    <a:lnTo>
                      <a:pt x="15923" y="0"/>
                    </a:lnTo>
                    <a:lnTo>
                      <a:pt x="13000" y="0"/>
                    </a:lnTo>
                    <a:lnTo>
                      <a:pt x="14467" y="2699"/>
                    </a:lnTo>
                    <a:lnTo>
                      <a:pt x="15912" y="5397"/>
                    </a:lnTo>
                    <a:close/>
                    <a:moveTo>
                      <a:pt x="21600" y="15904"/>
                    </a:moveTo>
                    <a:lnTo>
                      <a:pt x="21600" y="10806"/>
                    </a:lnTo>
                    <a:lnTo>
                      <a:pt x="18834" y="10806"/>
                    </a:lnTo>
                    <a:lnTo>
                      <a:pt x="20301" y="13504"/>
                    </a:lnTo>
                    <a:lnTo>
                      <a:pt x="21600" y="15904"/>
                    </a:lnTo>
                    <a:close/>
                    <a:moveTo>
                      <a:pt x="0" y="2388"/>
                    </a:moveTo>
                    <a:lnTo>
                      <a:pt x="1299" y="0"/>
                    </a:lnTo>
                    <a:lnTo>
                      <a:pt x="0" y="0"/>
                    </a:lnTo>
                    <a:lnTo>
                      <a:pt x="0" y="2388"/>
                    </a:lnTo>
                    <a:close/>
                    <a:moveTo>
                      <a:pt x="21600" y="5110"/>
                    </a:moveTo>
                    <a:lnTo>
                      <a:pt x="21600" y="12"/>
                    </a:lnTo>
                    <a:lnTo>
                      <a:pt x="18834" y="12"/>
                    </a:lnTo>
                    <a:lnTo>
                      <a:pt x="20301" y="2710"/>
                    </a:lnTo>
                    <a:lnTo>
                      <a:pt x="21600" y="5110"/>
                    </a:lnTo>
                    <a:close/>
                    <a:moveTo>
                      <a:pt x="7144" y="0"/>
                    </a:moveTo>
                    <a:lnTo>
                      <a:pt x="4221" y="0"/>
                    </a:lnTo>
                    <a:lnTo>
                      <a:pt x="1299" y="0"/>
                    </a:lnTo>
                    <a:lnTo>
                      <a:pt x="2766" y="2699"/>
                    </a:lnTo>
                    <a:lnTo>
                      <a:pt x="4233" y="5397"/>
                    </a:lnTo>
                    <a:lnTo>
                      <a:pt x="5700" y="2699"/>
                    </a:lnTo>
                    <a:lnTo>
                      <a:pt x="7144" y="0"/>
                    </a:lnTo>
                    <a:close/>
                    <a:moveTo>
                      <a:pt x="18834" y="10806"/>
                    </a:moveTo>
                    <a:lnTo>
                      <a:pt x="15912" y="10806"/>
                    </a:lnTo>
                    <a:lnTo>
                      <a:pt x="12989" y="10806"/>
                    </a:lnTo>
                    <a:lnTo>
                      <a:pt x="14456" y="13504"/>
                    </a:lnTo>
                    <a:lnTo>
                      <a:pt x="15923" y="16203"/>
                    </a:lnTo>
                    <a:lnTo>
                      <a:pt x="17379" y="13504"/>
                    </a:lnTo>
                    <a:lnTo>
                      <a:pt x="18834" y="10806"/>
                    </a:lnTo>
                    <a:close/>
                    <a:moveTo>
                      <a:pt x="10067" y="16203"/>
                    </a:moveTo>
                    <a:lnTo>
                      <a:pt x="11533" y="18901"/>
                    </a:lnTo>
                    <a:lnTo>
                      <a:pt x="13000" y="21600"/>
                    </a:lnTo>
                    <a:lnTo>
                      <a:pt x="14467" y="18901"/>
                    </a:lnTo>
                    <a:lnTo>
                      <a:pt x="15934" y="16203"/>
                    </a:lnTo>
                    <a:lnTo>
                      <a:pt x="13012" y="16203"/>
                    </a:lnTo>
                    <a:lnTo>
                      <a:pt x="10067" y="16203"/>
                    </a:lnTo>
                    <a:close/>
                    <a:moveTo>
                      <a:pt x="21600" y="16501"/>
                    </a:moveTo>
                    <a:lnTo>
                      <a:pt x="21600" y="16203"/>
                    </a:lnTo>
                    <a:lnTo>
                      <a:pt x="18834" y="16203"/>
                    </a:lnTo>
                    <a:lnTo>
                      <a:pt x="15912" y="16203"/>
                    </a:lnTo>
                    <a:lnTo>
                      <a:pt x="17379" y="18901"/>
                    </a:lnTo>
                    <a:lnTo>
                      <a:pt x="18845" y="21600"/>
                    </a:lnTo>
                    <a:lnTo>
                      <a:pt x="20312" y="18901"/>
                    </a:lnTo>
                    <a:lnTo>
                      <a:pt x="21600" y="16501"/>
                    </a:lnTo>
                    <a:close/>
                    <a:moveTo>
                      <a:pt x="12989" y="10806"/>
                    </a:moveTo>
                    <a:lnTo>
                      <a:pt x="10067" y="10806"/>
                    </a:lnTo>
                    <a:lnTo>
                      <a:pt x="7144" y="10806"/>
                    </a:lnTo>
                    <a:lnTo>
                      <a:pt x="8611" y="13504"/>
                    </a:lnTo>
                    <a:lnTo>
                      <a:pt x="10078" y="16203"/>
                    </a:lnTo>
                    <a:lnTo>
                      <a:pt x="11545" y="13504"/>
                    </a:lnTo>
                    <a:lnTo>
                      <a:pt x="12989" y="10806"/>
                    </a:lnTo>
                    <a:close/>
                    <a:moveTo>
                      <a:pt x="4221" y="16203"/>
                    </a:moveTo>
                    <a:lnTo>
                      <a:pt x="5688" y="18901"/>
                    </a:lnTo>
                    <a:lnTo>
                      <a:pt x="7155" y="21600"/>
                    </a:lnTo>
                    <a:lnTo>
                      <a:pt x="8622" y="18901"/>
                    </a:lnTo>
                    <a:lnTo>
                      <a:pt x="10089" y="16203"/>
                    </a:lnTo>
                    <a:lnTo>
                      <a:pt x="7166" y="16203"/>
                    </a:lnTo>
                    <a:lnTo>
                      <a:pt x="4221" y="16203"/>
                    </a:lnTo>
                    <a:close/>
                    <a:moveTo>
                      <a:pt x="7144" y="10806"/>
                    </a:moveTo>
                    <a:lnTo>
                      <a:pt x="8611" y="8107"/>
                    </a:lnTo>
                    <a:lnTo>
                      <a:pt x="10078" y="5409"/>
                    </a:lnTo>
                    <a:lnTo>
                      <a:pt x="7155" y="5409"/>
                    </a:lnTo>
                    <a:lnTo>
                      <a:pt x="4233" y="5409"/>
                    </a:lnTo>
                    <a:lnTo>
                      <a:pt x="5700" y="8107"/>
                    </a:lnTo>
                    <a:lnTo>
                      <a:pt x="7144" y="10806"/>
                    </a:lnTo>
                    <a:close/>
                    <a:moveTo>
                      <a:pt x="4221" y="5397"/>
                    </a:moveTo>
                    <a:lnTo>
                      <a:pt x="1299" y="5397"/>
                    </a:lnTo>
                    <a:lnTo>
                      <a:pt x="0" y="5397"/>
                    </a:lnTo>
                    <a:lnTo>
                      <a:pt x="0" y="8406"/>
                    </a:lnTo>
                    <a:lnTo>
                      <a:pt x="1299" y="10794"/>
                    </a:lnTo>
                    <a:lnTo>
                      <a:pt x="2766" y="8096"/>
                    </a:lnTo>
                    <a:lnTo>
                      <a:pt x="4221" y="5397"/>
                    </a:lnTo>
                    <a:close/>
                    <a:moveTo>
                      <a:pt x="7144" y="10806"/>
                    </a:moveTo>
                    <a:lnTo>
                      <a:pt x="4221" y="10806"/>
                    </a:lnTo>
                    <a:lnTo>
                      <a:pt x="1299" y="10806"/>
                    </a:lnTo>
                    <a:lnTo>
                      <a:pt x="2766" y="13504"/>
                    </a:lnTo>
                    <a:lnTo>
                      <a:pt x="4233" y="16203"/>
                    </a:lnTo>
                    <a:lnTo>
                      <a:pt x="5700" y="13504"/>
                    </a:lnTo>
                    <a:lnTo>
                      <a:pt x="7144" y="10806"/>
                    </a:lnTo>
                    <a:close/>
                    <a:moveTo>
                      <a:pt x="10067" y="5397"/>
                    </a:moveTo>
                    <a:lnTo>
                      <a:pt x="11533" y="2699"/>
                    </a:lnTo>
                    <a:lnTo>
                      <a:pt x="13000" y="0"/>
                    </a:lnTo>
                    <a:lnTo>
                      <a:pt x="10078" y="0"/>
                    </a:lnTo>
                    <a:lnTo>
                      <a:pt x="7155" y="0"/>
                    </a:lnTo>
                    <a:lnTo>
                      <a:pt x="8622" y="2699"/>
                    </a:lnTo>
                    <a:lnTo>
                      <a:pt x="10067" y="5397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556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48115"/>
            <a:ext cx="8673394" cy="21143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5430"/>
            <a:ext cx="10521950" cy="136422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980DD01-D22D-423C-B4F2-2841F7B3C9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26D31C-B971-4DBB-94A7-E6FE8466AA52}" type="slidenum">
              <a:rPr lang="ru-RU" smtClean="0"/>
              <a:t>‹#›</a:t>
            </a:fld>
            <a:endParaRPr lang="ru-RU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6BC6B8-8B83-47C0-90D7-00EBFBC519FF}"/>
              </a:ext>
            </a:extLst>
          </p:cNvPr>
          <p:cNvGrpSpPr/>
          <p:nvPr/>
        </p:nvGrpSpPr>
        <p:grpSpPr>
          <a:xfrm>
            <a:off x="4879435" y="0"/>
            <a:ext cx="2436680" cy="2279240"/>
            <a:chOff x="3657979" y="2"/>
            <a:chExt cx="1828042" cy="1713868"/>
          </a:xfrm>
        </p:grpSpPr>
        <p:sp>
          <p:nvSpPr>
            <p:cNvPr id="36" name="Rectangle">
              <a:extLst>
                <a:ext uri="{FF2B5EF4-FFF2-40B4-BE49-F238E27FC236}">
                  <a16:creationId xmlns:a16="http://schemas.microsoft.com/office/drawing/2014/main" id="{3173D9AA-54CA-42C5-A2F3-A43C0CC1A270}"/>
                </a:ext>
              </a:extLst>
            </p:cNvPr>
            <p:cNvSpPr/>
            <p:nvPr userDrawn="1"/>
          </p:nvSpPr>
          <p:spPr>
            <a:xfrm>
              <a:off x="3657979" y="2"/>
              <a:ext cx="1828042" cy="1713868"/>
            </a:xfrm>
            <a:prstGeom prst="rect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7" name="Rectangle">
              <a:extLst>
                <a:ext uri="{FF2B5EF4-FFF2-40B4-BE49-F238E27FC236}">
                  <a16:creationId xmlns:a16="http://schemas.microsoft.com/office/drawing/2014/main" id="{D53D12BB-6C20-48CC-9EEC-4DFF6382A9F4}"/>
                </a:ext>
              </a:extLst>
            </p:cNvPr>
            <p:cNvSpPr/>
            <p:nvPr userDrawn="1"/>
          </p:nvSpPr>
          <p:spPr>
            <a:xfrm>
              <a:off x="3889209" y="216960"/>
              <a:ext cx="1365583" cy="127995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Rectangle">
              <a:extLst>
                <a:ext uri="{FF2B5EF4-FFF2-40B4-BE49-F238E27FC236}">
                  <a16:creationId xmlns:a16="http://schemas.microsoft.com/office/drawing/2014/main" id="{7A21E747-3342-444B-9D77-3799F7FF2E1D}"/>
                </a:ext>
              </a:extLst>
            </p:cNvPr>
            <p:cNvSpPr/>
            <p:nvPr userDrawn="1"/>
          </p:nvSpPr>
          <p:spPr>
            <a:xfrm>
              <a:off x="4018091" y="341070"/>
              <a:ext cx="1105922" cy="1037416"/>
            </a:xfrm>
            <a:prstGeom prst="rect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5EB87431-70AD-4FB5-93BA-8F631BE153B4}"/>
                </a:ext>
              </a:extLst>
            </p:cNvPr>
            <p:cNvSpPr/>
            <p:nvPr userDrawn="1"/>
          </p:nvSpPr>
          <p:spPr>
            <a:xfrm>
              <a:off x="4217100" y="523921"/>
              <a:ext cx="709800" cy="6660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FF8EF485-17DD-4D10-9957-A76D432B722B}"/>
                </a:ext>
              </a:extLst>
            </p:cNvPr>
            <p:cNvSpPr/>
            <p:nvPr userDrawn="1"/>
          </p:nvSpPr>
          <p:spPr>
            <a:xfrm>
              <a:off x="4359250" y="653716"/>
              <a:ext cx="423606" cy="396966"/>
            </a:xfrm>
            <a:prstGeom prst="rect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F6E29BE-444C-44C0-9C37-B38851A0D7E7}"/>
              </a:ext>
            </a:extLst>
          </p:cNvPr>
          <p:cNvGrpSpPr/>
          <p:nvPr/>
        </p:nvGrpSpPr>
        <p:grpSpPr>
          <a:xfrm>
            <a:off x="7317376" y="0"/>
            <a:ext cx="2437690" cy="2279240"/>
            <a:chOff x="5486967" y="2"/>
            <a:chExt cx="1828800" cy="1713868"/>
          </a:xfrm>
        </p:grpSpPr>
        <p:sp>
          <p:nvSpPr>
            <p:cNvPr id="42" name="Rectangle">
              <a:extLst>
                <a:ext uri="{FF2B5EF4-FFF2-40B4-BE49-F238E27FC236}">
                  <a16:creationId xmlns:a16="http://schemas.microsoft.com/office/drawing/2014/main" id="{67001FE9-0F94-48BB-B38B-D7BA042C598D}"/>
                </a:ext>
              </a:extLst>
            </p:cNvPr>
            <p:cNvSpPr/>
            <p:nvPr userDrawn="1"/>
          </p:nvSpPr>
          <p:spPr>
            <a:xfrm>
              <a:off x="5486967" y="2"/>
              <a:ext cx="1828800" cy="17138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ACAF11FA-3531-4845-A09D-830585FBB03C}"/>
                </a:ext>
              </a:extLst>
            </p:cNvPr>
            <p:cNvSpPr/>
            <p:nvPr userDrawn="1"/>
          </p:nvSpPr>
          <p:spPr>
            <a:xfrm>
              <a:off x="5486967" y="2"/>
              <a:ext cx="1828800" cy="171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379" y="8096"/>
                  </a:moveTo>
                  <a:lnTo>
                    <a:pt x="15912" y="5397"/>
                  </a:lnTo>
                  <a:lnTo>
                    <a:pt x="18834" y="5397"/>
                  </a:lnTo>
                  <a:lnTo>
                    <a:pt x="21600" y="5397"/>
                  </a:lnTo>
                  <a:lnTo>
                    <a:pt x="21600" y="5696"/>
                  </a:lnTo>
                  <a:lnTo>
                    <a:pt x="20301" y="8096"/>
                  </a:lnTo>
                  <a:lnTo>
                    <a:pt x="18834" y="10806"/>
                  </a:lnTo>
                  <a:lnTo>
                    <a:pt x="17379" y="8096"/>
                  </a:lnTo>
                  <a:close/>
                  <a:moveTo>
                    <a:pt x="10067" y="5397"/>
                  </a:moveTo>
                  <a:lnTo>
                    <a:pt x="11533" y="8096"/>
                  </a:lnTo>
                  <a:lnTo>
                    <a:pt x="13000" y="10794"/>
                  </a:lnTo>
                  <a:lnTo>
                    <a:pt x="14467" y="8096"/>
                  </a:lnTo>
                  <a:lnTo>
                    <a:pt x="15934" y="5397"/>
                  </a:lnTo>
                  <a:lnTo>
                    <a:pt x="13012" y="5397"/>
                  </a:lnTo>
                  <a:lnTo>
                    <a:pt x="10067" y="5397"/>
                  </a:lnTo>
                  <a:close/>
                  <a:moveTo>
                    <a:pt x="0" y="16203"/>
                  </a:moveTo>
                  <a:lnTo>
                    <a:pt x="0" y="19212"/>
                  </a:lnTo>
                  <a:lnTo>
                    <a:pt x="1299" y="21600"/>
                  </a:lnTo>
                  <a:lnTo>
                    <a:pt x="2766" y="18901"/>
                  </a:lnTo>
                  <a:lnTo>
                    <a:pt x="4233" y="16203"/>
                  </a:lnTo>
                  <a:lnTo>
                    <a:pt x="1310" y="16203"/>
                  </a:lnTo>
                  <a:lnTo>
                    <a:pt x="0" y="16203"/>
                  </a:lnTo>
                  <a:close/>
                  <a:moveTo>
                    <a:pt x="0" y="13194"/>
                  </a:moveTo>
                  <a:lnTo>
                    <a:pt x="1299" y="10806"/>
                  </a:lnTo>
                  <a:lnTo>
                    <a:pt x="0" y="10806"/>
                  </a:lnTo>
                  <a:lnTo>
                    <a:pt x="0" y="13194"/>
                  </a:lnTo>
                  <a:close/>
                  <a:moveTo>
                    <a:pt x="15912" y="5397"/>
                  </a:moveTo>
                  <a:lnTo>
                    <a:pt x="17379" y="2699"/>
                  </a:lnTo>
                  <a:lnTo>
                    <a:pt x="18845" y="0"/>
                  </a:lnTo>
                  <a:lnTo>
                    <a:pt x="15923" y="0"/>
                  </a:lnTo>
                  <a:lnTo>
                    <a:pt x="13000" y="0"/>
                  </a:lnTo>
                  <a:lnTo>
                    <a:pt x="14467" y="2699"/>
                  </a:lnTo>
                  <a:lnTo>
                    <a:pt x="15912" y="5397"/>
                  </a:lnTo>
                  <a:close/>
                  <a:moveTo>
                    <a:pt x="21600" y="15904"/>
                  </a:moveTo>
                  <a:lnTo>
                    <a:pt x="21600" y="10806"/>
                  </a:lnTo>
                  <a:lnTo>
                    <a:pt x="18834" y="10806"/>
                  </a:lnTo>
                  <a:lnTo>
                    <a:pt x="20301" y="13504"/>
                  </a:lnTo>
                  <a:lnTo>
                    <a:pt x="21600" y="15904"/>
                  </a:lnTo>
                  <a:close/>
                  <a:moveTo>
                    <a:pt x="0" y="2388"/>
                  </a:moveTo>
                  <a:lnTo>
                    <a:pt x="1299" y="0"/>
                  </a:lnTo>
                  <a:lnTo>
                    <a:pt x="0" y="0"/>
                  </a:lnTo>
                  <a:lnTo>
                    <a:pt x="0" y="2388"/>
                  </a:lnTo>
                  <a:close/>
                  <a:moveTo>
                    <a:pt x="21600" y="5110"/>
                  </a:moveTo>
                  <a:lnTo>
                    <a:pt x="21600" y="12"/>
                  </a:lnTo>
                  <a:lnTo>
                    <a:pt x="18834" y="12"/>
                  </a:lnTo>
                  <a:lnTo>
                    <a:pt x="20301" y="2710"/>
                  </a:lnTo>
                  <a:lnTo>
                    <a:pt x="21600" y="5110"/>
                  </a:lnTo>
                  <a:close/>
                  <a:moveTo>
                    <a:pt x="7144" y="0"/>
                  </a:moveTo>
                  <a:lnTo>
                    <a:pt x="4221" y="0"/>
                  </a:lnTo>
                  <a:lnTo>
                    <a:pt x="1299" y="0"/>
                  </a:lnTo>
                  <a:lnTo>
                    <a:pt x="2766" y="2699"/>
                  </a:lnTo>
                  <a:lnTo>
                    <a:pt x="4233" y="5397"/>
                  </a:lnTo>
                  <a:lnTo>
                    <a:pt x="5700" y="2699"/>
                  </a:lnTo>
                  <a:lnTo>
                    <a:pt x="7144" y="0"/>
                  </a:lnTo>
                  <a:close/>
                  <a:moveTo>
                    <a:pt x="18834" y="10806"/>
                  </a:moveTo>
                  <a:lnTo>
                    <a:pt x="15912" y="10806"/>
                  </a:lnTo>
                  <a:lnTo>
                    <a:pt x="12989" y="10806"/>
                  </a:lnTo>
                  <a:lnTo>
                    <a:pt x="14456" y="13504"/>
                  </a:lnTo>
                  <a:lnTo>
                    <a:pt x="15923" y="16203"/>
                  </a:lnTo>
                  <a:lnTo>
                    <a:pt x="17379" y="13504"/>
                  </a:lnTo>
                  <a:lnTo>
                    <a:pt x="18834" y="10806"/>
                  </a:lnTo>
                  <a:close/>
                  <a:moveTo>
                    <a:pt x="10067" y="16203"/>
                  </a:moveTo>
                  <a:lnTo>
                    <a:pt x="11533" y="18901"/>
                  </a:lnTo>
                  <a:lnTo>
                    <a:pt x="13000" y="21600"/>
                  </a:lnTo>
                  <a:lnTo>
                    <a:pt x="14467" y="18901"/>
                  </a:lnTo>
                  <a:lnTo>
                    <a:pt x="15934" y="16203"/>
                  </a:lnTo>
                  <a:lnTo>
                    <a:pt x="13012" y="16203"/>
                  </a:lnTo>
                  <a:lnTo>
                    <a:pt x="10067" y="16203"/>
                  </a:lnTo>
                  <a:close/>
                  <a:moveTo>
                    <a:pt x="21600" y="16501"/>
                  </a:moveTo>
                  <a:lnTo>
                    <a:pt x="21600" y="16203"/>
                  </a:lnTo>
                  <a:lnTo>
                    <a:pt x="18834" y="16203"/>
                  </a:lnTo>
                  <a:lnTo>
                    <a:pt x="15912" y="16203"/>
                  </a:lnTo>
                  <a:lnTo>
                    <a:pt x="17379" y="18901"/>
                  </a:lnTo>
                  <a:lnTo>
                    <a:pt x="18845" y="21600"/>
                  </a:lnTo>
                  <a:lnTo>
                    <a:pt x="20312" y="18901"/>
                  </a:lnTo>
                  <a:lnTo>
                    <a:pt x="21600" y="16501"/>
                  </a:lnTo>
                  <a:close/>
                  <a:moveTo>
                    <a:pt x="12989" y="10806"/>
                  </a:moveTo>
                  <a:lnTo>
                    <a:pt x="10067" y="10806"/>
                  </a:lnTo>
                  <a:lnTo>
                    <a:pt x="7144" y="10806"/>
                  </a:lnTo>
                  <a:lnTo>
                    <a:pt x="8611" y="13504"/>
                  </a:lnTo>
                  <a:lnTo>
                    <a:pt x="10078" y="16203"/>
                  </a:lnTo>
                  <a:lnTo>
                    <a:pt x="11545" y="13504"/>
                  </a:lnTo>
                  <a:lnTo>
                    <a:pt x="12989" y="10806"/>
                  </a:lnTo>
                  <a:close/>
                  <a:moveTo>
                    <a:pt x="4221" y="16203"/>
                  </a:moveTo>
                  <a:lnTo>
                    <a:pt x="5688" y="18901"/>
                  </a:lnTo>
                  <a:lnTo>
                    <a:pt x="7155" y="21600"/>
                  </a:lnTo>
                  <a:lnTo>
                    <a:pt x="8622" y="18901"/>
                  </a:lnTo>
                  <a:lnTo>
                    <a:pt x="10089" y="16203"/>
                  </a:lnTo>
                  <a:lnTo>
                    <a:pt x="7166" y="16203"/>
                  </a:lnTo>
                  <a:lnTo>
                    <a:pt x="4221" y="16203"/>
                  </a:lnTo>
                  <a:close/>
                  <a:moveTo>
                    <a:pt x="7144" y="10806"/>
                  </a:moveTo>
                  <a:lnTo>
                    <a:pt x="8611" y="8107"/>
                  </a:lnTo>
                  <a:lnTo>
                    <a:pt x="10078" y="5409"/>
                  </a:lnTo>
                  <a:lnTo>
                    <a:pt x="7155" y="5409"/>
                  </a:lnTo>
                  <a:lnTo>
                    <a:pt x="4233" y="5409"/>
                  </a:lnTo>
                  <a:lnTo>
                    <a:pt x="5700" y="8107"/>
                  </a:lnTo>
                  <a:lnTo>
                    <a:pt x="7144" y="10806"/>
                  </a:lnTo>
                  <a:close/>
                  <a:moveTo>
                    <a:pt x="4221" y="5397"/>
                  </a:moveTo>
                  <a:lnTo>
                    <a:pt x="1299" y="5397"/>
                  </a:lnTo>
                  <a:lnTo>
                    <a:pt x="0" y="5397"/>
                  </a:lnTo>
                  <a:lnTo>
                    <a:pt x="0" y="8406"/>
                  </a:lnTo>
                  <a:lnTo>
                    <a:pt x="1299" y="10794"/>
                  </a:lnTo>
                  <a:lnTo>
                    <a:pt x="2766" y="8096"/>
                  </a:lnTo>
                  <a:lnTo>
                    <a:pt x="4221" y="5397"/>
                  </a:lnTo>
                  <a:close/>
                  <a:moveTo>
                    <a:pt x="7144" y="10806"/>
                  </a:moveTo>
                  <a:lnTo>
                    <a:pt x="4221" y="10806"/>
                  </a:lnTo>
                  <a:lnTo>
                    <a:pt x="1299" y="10806"/>
                  </a:lnTo>
                  <a:lnTo>
                    <a:pt x="2766" y="13504"/>
                  </a:lnTo>
                  <a:lnTo>
                    <a:pt x="4233" y="16203"/>
                  </a:lnTo>
                  <a:lnTo>
                    <a:pt x="5700" y="13504"/>
                  </a:lnTo>
                  <a:lnTo>
                    <a:pt x="7144" y="10806"/>
                  </a:lnTo>
                  <a:close/>
                  <a:moveTo>
                    <a:pt x="10067" y="5397"/>
                  </a:moveTo>
                  <a:lnTo>
                    <a:pt x="11533" y="2699"/>
                  </a:lnTo>
                  <a:lnTo>
                    <a:pt x="13000" y="0"/>
                  </a:lnTo>
                  <a:lnTo>
                    <a:pt x="10078" y="0"/>
                  </a:lnTo>
                  <a:lnTo>
                    <a:pt x="7155" y="0"/>
                  </a:lnTo>
                  <a:lnTo>
                    <a:pt x="8622" y="2699"/>
                  </a:lnTo>
                  <a:lnTo>
                    <a:pt x="10067" y="5397"/>
                  </a:ln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9DE58E-B45B-43EC-B110-C5D8A79EE60F}"/>
              </a:ext>
            </a:extLst>
          </p:cNvPr>
          <p:cNvGrpSpPr/>
          <p:nvPr/>
        </p:nvGrpSpPr>
        <p:grpSpPr>
          <a:xfrm>
            <a:off x="2441491" y="0"/>
            <a:ext cx="2437690" cy="2279240"/>
            <a:chOff x="1828988" y="1"/>
            <a:chExt cx="1828800" cy="1709928"/>
          </a:xfrm>
        </p:grpSpPr>
        <p:sp>
          <p:nvSpPr>
            <p:cNvPr id="45" name="Rectangle">
              <a:extLst>
                <a:ext uri="{FF2B5EF4-FFF2-40B4-BE49-F238E27FC236}">
                  <a16:creationId xmlns:a16="http://schemas.microsoft.com/office/drawing/2014/main" id="{7050274F-B3B3-4B56-987B-773887FD4F7F}"/>
                </a:ext>
              </a:extLst>
            </p:cNvPr>
            <p:cNvSpPr/>
            <p:nvPr userDrawn="1"/>
          </p:nvSpPr>
          <p:spPr>
            <a:xfrm>
              <a:off x="1828988" y="1"/>
              <a:ext cx="1828800" cy="170992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ECA8E5CD-E7C3-4C22-BC4A-F36BA82DC2DA}"/>
                </a:ext>
              </a:extLst>
            </p:cNvPr>
            <p:cNvSpPr/>
            <p:nvPr userDrawn="1"/>
          </p:nvSpPr>
          <p:spPr>
            <a:xfrm>
              <a:off x="1828988" y="1"/>
              <a:ext cx="1828800" cy="1709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414" y="13034"/>
                  </a:moveTo>
                  <a:cubicBezTo>
                    <a:pt x="11153" y="13034"/>
                    <a:pt x="11746" y="13667"/>
                    <a:pt x="11746" y="14456"/>
                  </a:cubicBezTo>
                  <a:cubicBezTo>
                    <a:pt x="11746" y="15244"/>
                    <a:pt x="11153" y="15877"/>
                    <a:pt x="10414" y="15877"/>
                  </a:cubicBezTo>
                  <a:cubicBezTo>
                    <a:pt x="9675" y="15877"/>
                    <a:pt x="9081" y="15244"/>
                    <a:pt x="9081" y="14456"/>
                  </a:cubicBezTo>
                  <a:cubicBezTo>
                    <a:pt x="9081" y="13667"/>
                    <a:pt x="9675" y="13034"/>
                    <a:pt x="10414" y="13034"/>
                  </a:cubicBezTo>
                  <a:close/>
                  <a:moveTo>
                    <a:pt x="17950" y="7323"/>
                  </a:moveTo>
                  <a:cubicBezTo>
                    <a:pt x="17950" y="6535"/>
                    <a:pt x="17356" y="5902"/>
                    <a:pt x="16617" y="5902"/>
                  </a:cubicBezTo>
                  <a:cubicBezTo>
                    <a:pt x="15878" y="5902"/>
                    <a:pt x="15285" y="6535"/>
                    <a:pt x="15285" y="7323"/>
                  </a:cubicBezTo>
                  <a:cubicBezTo>
                    <a:pt x="15285" y="8112"/>
                    <a:pt x="15878" y="8745"/>
                    <a:pt x="16617" y="8745"/>
                  </a:cubicBezTo>
                  <a:cubicBezTo>
                    <a:pt x="17356" y="8745"/>
                    <a:pt x="17950" y="8112"/>
                    <a:pt x="17950" y="7323"/>
                  </a:cubicBezTo>
                  <a:close/>
                  <a:moveTo>
                    <a:pt x="5666" y="7323"/>
                  </a:moveTo>
                  <a:cubicBezTo>
                    <a:pt x="5666" y="6535"/>
                    <a:pt x="5072" y="5902"/>
                    <a:pt x="4333" y="5902"/>
                  </a:cubicBezTo>
                  <a:cubicBezTo>
                    <a:pt x="3594" y="5902"/>
                    <a:pt x="3001" y="6535"/>
                    <a:pt x="3001" y="7323"/>
                  </a:cubicBezTo>
                  <a:cubicBezTo>
                    <a:pt x="3001" y="8112"/>
                    <a:pt x="3594" y="8745"/>
                    <a:pt x="4333" y="8745"/>
                  </a:cubicBezTo>
                  <a:cubicBezTo>
                    <a:pt x="5072" y="8745"/>
                    <a:pt x="5666" y="8112"/>
                    <a:pt x="5666" y="7323"/>
                  </a:cubicBezTo>
                  <a:close/>
                  <a:moveTo>
                    <a:pt x="16539" y="18028"/>
                  </a:moveTo>
                  <a:cubicBezTo>
                    <a:pt x="18386" y="18028"/>
                    <a:pt x="19887" y="16427"/>
                    <a:pt x="19887" y="14456"/>
                  </a:cubicBezTo>
                  <a:cubicBezTo>
                    <a:pt x="19887" y="12485"/>
                    <a:pt x="18386" y="10884"/>
                    <a:pt x="16539" y="10884"/>
                  </a:cubicBezTo>
                  <a:cubicBezTo>
                    <a:pt x="14691" y="10884"/>
                    <a:pt x="13191" y="12485"/>
                    <a:pt x="13191" y="14456"/>
                  </a:cubicBezTo>
                  <a:cubicBezTo>
                    <a:pt x="13191" y="16427"/>
                    <a:pt x="14691" y="18028"/>
                    <a:pt x="16539" y="18028"/>
                  </a:cubicBezTo>
                  <a:close/>
                  <a:moveTo>
                    <a:pt x="13795" y="7323"/>
                  </a:moveTo>
                  <a:cubicBezTo>
                    <a:pt x="13795" y="5352"/>
                    <a:pt x="12295" y="3751"/>
                    <a:pt x="10447" y="3751"/>
                  </a:cubicBezTo>
                  <a:cubicBezTo>
                    <a:pt x="8600" y="3751"/>
                    <a:pt x="7099" y="5352"/>
                    <a:pt x="7099" y="7323"/>
                  </a:cubicBezTo>
                  <a:cubicBezTo>
                    <a:pt x="7099" y="9295"/>
                    <a:pt x="8600" y="10896"/>
                    <a:pt x="10447" y="10896"/>
                  </a:cubicBezTo>
                  <a:cubicBezTo>
                    <a:pt x="12295" y="10896"/>
                    <a:pt x="13795" y="9295"/>
                    <a:pt x="13795" y="7323"/>
                  </a:cubicBezTo>
                  <a:close/>
                  <a:moveTo>
                    <a:pt x="19876" y="7323"/>
                  </a:moveTo>
                  <a:cubicBezTo>
                    <a:pt x="19876" y="8662"/>
                    <a:pt x="20570" y="9832"/>
                    <a:pt x="21589" y="10442"/>
                  </a:cubicBezTo>
                  <a:lnTo>
                    <a:pt x="21589" y="4205"/>
                  </a:lnTo>
                  <a:cubicBezTo>
                    <a:pt x="20570" y="4815"/>
                    <a:pt x="19876" y="5985"/>
                    <a:pt x="19876" y="7323"/>
                  </a:cubicBezTo>
                  <a:close/>
                  <a:moveTo>
                    <a:pt x="13191" y="191"/>
                  </a:moveTo>
                  <a:cubicBezTo>
                    <a:pt x="13191" y="2162"/>
                    <a:pt x="14691" y="3763"/>
                    <a:pt x="16539" y="3763"/>
                  </a:cubicBezTo>
                  <a:cubicBezTo>
                    <a:pt x="18386" y="3763"/>
                    <a:pt x="19887" y="2162"/>
                    <a:pt x="19887" y="191"/>
                  </a:cubicBezTo>
                  <a:cubicBezTo>
                    <a:pt x="19887" y="119"/>
                    <a:pt x="19887" y="60"/>
                    <a:pt x="19887" y="0"/>
                  </a:cubicBezTo>
                  <a:lnTo>
                    <a:pt x="13213" y="0"/>
                  </a:lnTo>
                  <a:cubicBezTo>
                    <a:pt x="13191" y="60"/>
                    <a:pt x="13191" y="119"/>
                    <a:pt x="13191" y="191"/>
                  </a:cubicBezTo>
                  <a:close/>
                  <a:moveTo>
                    <a:pt x="1075" y="14456"/>
                  </a:moveTo>
                  <a:cubicBezTo>
                    <a:pt x="1075" y="16427"/>
                    <a:pt x="2575" y="18028"/>
                    <a:pt x="4423" y="18028"/>
                  </a:cubicBezTo>
                  <a:cubicBezTo>
                    <a:pt x="6271" y="18028"/>
                    <a:pt x="7771" y="16427"/>
                    <a:pt x="7771" y="14456"/>
                  </a:cubicBezTo>
                  <a:cubicBezTo>
                    <a:pt x="7771" y="12485"/>
                    <a:pt x="6271" y="10884"/>
                    <a:pt x="4423" y="10884"/>
                  </a:cubicBezTo>
                  <a:cubicBezTo>
                    <a:pt x="2575" y="10884"/>
                    <a:pt x="1075" y="12485"/>
                    <a:pt x="1075" y="14456"/>
                  </a:cubicBezTo>
                  <a:close/>
                  <a:moveTo>
                    <a:pt x="13795" y="21600"/>
                  </a:moveTo>
                  <a:cubicBezTo>
                    <a:pt x="13795" y="19629"/>
                    <a:pt x="12295" y="18028"/>
                    <a:pt x="10447" y="18028"/>
                  </a:cubicBezTo>
                  <a:cubicBezTo>
                    <a:pt x="8600" y="18028"/>
                    <a:pt x="7099" y="19629"/>
                    <a:pt x="7099" y="21600"/>
                  </a:cubicBezTo>
                  <a:cubicBezTo>
                    <a:pt x="7099" y="21600"/>
                    <a:pt x="7099" y="21600"/>
                    <a:pt x="7099" y="21600"/>
                  </a:cubicBezTo>
                  <a:lnTo>
                    <a:pt x="13795" y="21600"/>
                  </a:lnTo>
                  <a:cubicBezTo>
                    <a:pt x="13795" y="21600"/>
                    <a:pt x="13795" y="21600"/>
                    <a:pt x="13795" y="21600"/>
                  </a:cubicBezTo>
                  <a:close/>
                  <a:moveTo>
                    <a:pt x="17950" y="21600"/>
                  </a:moveTo>
                  <a:cubicBezTo>
                    <a:pt x="17950" y="20811"/>
                    <a:pt x="17356" y="20178"/>
                    <a:pt x="16617" y="20178"/>
                  </a:cubicBezTo>
                  <a:cubicBezTo>
                    <a:pt x="15878" y="20178"/>
                    <a:pt x="15285" y="20811"/>
                    <a:pt x="15285" y="21600"/>
                  </a:cubicBezTo>
                  <a:cubicBezTo>
                    <a:pt x="15285" y="21600"/>
                    <a:pt x="15285" y="21600"/>
                    <a:pt x="15285" y="21600"/>
                  </a:cubicBezTo>
                  <a:lnTo>
                    <a:pt x="17950" y="21600"/>
                  </a:lnTo>
                  <a:cubicBezTo>
                    <a:pt x="17950" y="21600"/>
                    <a:pt x="17950" y="21600"/>
                    <a:pt x="17950" y="21600"/>
                  </a:cubicBezTo>
                  <a:close/>
                  <a:moveTo>
                    <a:pt x="9081" y="191"/>
                  </a:moveTo>
                  <a:cubicBezTo>
                    <a:pt x="9081" y="980"/>
                    <a:pt x="9675" y="1613"/>
                    <a:pt x="10414" y="1613"/>
                  </a:cubicBezTo>
                  <a:cubicBezTo>
                    <a:pt x="11153" y="1613"/>
                    <a:pt x="11746" y="980"/>
                    <a:pt x="11746" y="191"/>
                  </a:cubicBezTo>
                  <a:cubicBezTo>
                    <a:pt x="11746" y="119"/>
                    <a:pt x="11735" y="60"/>
                    <a:pt x="11735" y="0"/>
                  </a:cubicBezTo>
                  <a:lnTo>
                    <a:pt x="9092" y="0"/>
                  </a:lnTo>
                  <a:cubicBezTo>
                    <a:pt x="9092" y="60"/>
                    <a:pt x="9081" y="119"/>
                    <a:pt x="9081" y="191"/>
                  </a:cubicBezTo>
                  <a:close/>
                  <a:moveTo>
                    <a:pt x="21600" y="18482"/>
                  </a:moveTo>
                  <a:cubicBezTo>
                    <a:pt x="20581" y="19091"/>
                    <a:pt x="19887" y="20262"/>
                    <a:pt x="19887" y="21600"/>
                  </a:cubicBezTo>
                  <a:cubicBezTo>
                    <a:pt x="19887" y="21600"/>
                    <a:pt x="19887" y="21600"/>
                    <a:pt x="19887" y="21600"/>
                  </a:cubicBezTo>
                  <a:lnTo>
                    <a:pt x="21600" y="21600"/>
                  </a:lnTo>
                  <a:lnTo>
                    <a:pt x="21600" y="18482"/>
                  </a:lnTo>
                  <a:close/>
                  <a:moveTo>
                    <a:pt x="5666" y="21600"/>
                  </a:moveTo>
                  <a:cubicBezTo>
                    <a:pt x="5666" y="20811"/>
                    <a:pt x="5072" y="20178"/>
                    <a:pt x="4333" y="20178"/>
                  </a:cubicBezTo>
                  <a:cubicBezTo>
                    <a:pt x="3594" y="20178"/>
                    <a:pt x="3001" y="20811"/>
                    <a:pt x="3001" y="21600"/>
                  </a:cubicBezTo>
                  <a:cubicBezTo>
                    <a:pt x="3001" y="21600"/>
                    <a:pt x="3001" y="21600"/>
                    <a:pt x="3001" y="21600"/>
                  </a:cubicBezTo>
                  <a:lnTo>
                    <a:pt x="5666" y="21600"/>
                  </a:lnTo>
                  <a:cubicBezTo>
                    <a:pt x="5666" y="21600"/>
                    <a:pt x="5666" y="21600"/>
                    <a:pt x="5666" y="21600"/>
                  </a:cubicBezTo>
                  <a:close/>
                  <a:moveTo>
                    <a:pt x="1075" y="191"/>
                  </a:moveTo>
                  <a:cubicBezTo>
                    <a:pt x="1075" y="2162"/>
                    <a:pt x="2575" y="3763"/>
                    <a:pt x="4423" y="3763"/>
                  </a:cubicBezTo>
                  <a:cubicBezTo>
                    <a:pt x="6271" y="3763"/>
                    <a:pt x="7771" y="2162"/>
                    <a:pt x="7771" y="191"/>
                  </a:cubicBezTo>
                  <a:cubicBezTo>
                    <a:pt x="7771" y="119"/>
                    <a:pt x="7771" y="60"/>
                    <a:pt x="7771" y="0"/>
                  </a:cubicBezTo>
                  <a:lnTo>
                    <a:pt x="1097" y="0"/>
                  </a:lnTo>
                  <a:cubicBezTo>
                    <a:pt x="1075" y="60"/>
                    <a:pt x="1075" y="119"/>
                    <a:pt x="1075" y="191"/>
                  </a:cubicBezTo>
                  <a:close/>
                  <a:moveTo>
                    <a:pt x="0" y="10418"/>
                  </a:moveTo>
                  <a:cubicBezTo>
                    <a:pt x="1008" y="9796"/>
                    <a:pt x="1680" y="8650"/>
                    <a:pt x="1680" y="7323"/>
                  </a:cubicBezTo>
                  <a:cubicBezTo>
                    <a:pt x="1680" y="5997"/>
                    <a:pt x="1008" y="4850"/>
                    <a:pt x="0" y="4229"/>
                  </a:cubicBezTo>
                  <a:lnTo>
                    <a:pt x="0" y="10418"/>
                  </a:lnTo>
                  <a:close/>
                  <a:moveTo>
                    <a:pt x="1680" y="21600"/>
                  </a:moveTo>
                  <a:cubicBezTo>
                    <a:pt x="1680" y="20274"/>
                    <a:pt x="1008" y="19127"/>
                    <a:pt x="0" y="18506"/>
                  </a:cubicBezTo>
                  <a:lnTo>
                    <a:pt x="0" y="21600"/>
                  </a:lnTo>
                  <a:lnTo>
                    <a:pt x="1680" y="21600"/>
                  </a:lnTo>
                  <a:cubicBezTo>
                    <a:pt x="1680" y="21600"/>
                    <a:pt x="1680" y="21600"/>
                    <a:pt x="1680" y="21600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F28E2A-8D8E-4642-980D-042044923FED}"/>
              </a:ext>
            </a:extLst>
          </p:cNvPr>
          <p:cNvGrpSpPr/>
          <p:nvPr/>
        </p:nvGrpSpPr>
        <p:grpSpPr>
          <a:xfrm>
            <a:off x="9754310" y="0"/>
            <a:ext cx="2437690" cy="2279240"/>
            <a:chOff x="7315957" y="2"/>
            <a:chExt cx="1828800" cy="1709928"/>
          </a:xfrm>
        </p:grpSpPr>
        <p:sp>
          <p:nvSpPr>
            <p:cNvPr id="48" name="Rectangle">
              <a:extLst>
                <a:ext uri="{FF2B5EF4-FFF2-40B4-BE49-F238E27FC236}">
                  <a16:creationId xmlns:a16="http://schemas.microsoft.com/office/drawing/2014/main" id="{AC6815A1-A6F7-463E-8862-6291DCD6A974}"/>
                </a:ext>
              </a:extLst>
            </p:cNvPr>
            <p:cNvSpPr/>
            <p:nvPr userDrawn="1"/>
          </p:nvSpPr>
          <p:spPr>
            <a:xfrm>
              <a:off x="7315957" y="2"/>
              <a:ext cx="1828800" cy="17099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" name="Shape">
              <a:extLst>
                <a:ext uri="{FF2B5EF4-FFF2-40B4-BE49-F238E27FC236}">
                  <a16:creationId xmlns:a16="http://schemas.microsoft.com/office/drawing/2014/main" id="{3C8C8526-17B8-49DC-A885-7CD3828B8FD7}"/>
                </a:ext>
              </a:extLst>
            </p:cNvPr>
            <p:cNvSpPr/>
            <p:nvPr userDrawn="1"/>
          </p:nvSpPr>
          <p:spPr>
            <a:xfrm>
              <a:off x="7315957" y="2"/>
              <a:ext cx="1828800" cy="1709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9" y="21588"/>
                  </a:moveTo>
                  <a:lnTo>
                    <a:pt x="5333" y="10895"/>
                  </a:lnTo>
                  <a:lnTo>
                    <a:pt x="1837" y="0"/>
                  </a:lnTo>
                  <a:lnTo>
                    <a:pt x="3529" y="0"/>
                  </a:lnTo>
                  <a:lnTo>
                    <a:pt x="7024" y="10895"/>
                  </a:lnTo>
                  <a:lnTo>
                    <a:pt x="3540" y="21576"/>
                  </a:lnTo>
                  <a:lnTo>
                    <a:pt x="1849" y="21576"/>
                  </a:lnTo>
                  <a:close/>
                  <a:moveTo>
                    <a:pt x="14508" y="10907"/>
                  </a:moveTo>
                  <a:lnTo>
                    <a:pt x="11013" y="12"/>
                  </a:lnTo>
                  <a:lnTo>
                    <a:pt x="9321" y="12"/>
                  </a:lnTo>
                  <a:lnTo>
                    <a:pt x="12817" y="10907"/>
                  </a:lnTo>
                  <a:lnTo>
                    <a:pt x="9332" y="21600"/>
                  </a:lnTo>
                  <a:lnTo>
                    <a:pt x="11024" y="21600"/>
                  </a:lnTo>
                  <a:lnTo>
                    <a:pt x="14508" y="10907"/>
                  </a:lnTo>
                  <a:close/>
                  <a:moveTo>
                    <a:pt x="0" y="21003"/>
                  </a:moveTo>
                  <a:lnTo>
                    <a:pt x="3294" y="10907"/>
                  </a:lnTo>
                  <a:lnTo>
                    <a:pt x="0" y="621"/>
                  </a:lnTo>
                  <a:lnTo>
                    <a:pt x="0" y="5895"/>
                  </a:lnTo>
                  <a:lnTo>
                    <a:pt x="1602" y="10895"/>
                  </a:lnTo>
                  <a:lnTo>
                    <a:pt x="0" y="15800"/>
                  </a:lnTo>
                  <a:lnTo>
                    <a:pt x="0" y="21003"/>
                  </a:lnTo>
                  <a:close/>
                  <a:moveTo>
                    <a:pt x="10766" y="10907"/>
                  </a:moveTo>
                  <a:lnTo>
                    <a:pt x="7271" y="12"/>
                  </a:lnTo>
                  <a:lnTo>
                    <a:pt x="5579" y="12"/>
                  </a:lnTo>
                  <a:lnTo>
                    <a:pt x="9075" y="10907"/>
                  </a:lnTo>
                  <a:lnTo>
                    <a:pt x="5590" y="21600"/>
                  </a:lnTo>
                  <a:lnTo>
                    <a:pt x="7282" y="21600"/>
                  </a:lnTo>
                  <a:lnTo>
                    <a:pt x="10766" y="10907"/>
                  </a:lnTo>
                  <a:close/>
                  <a:moveTo>
                    <a:pt x="21600" y="18306"/>
                  </a:moveTo>
                  <a:lnTo>
                    <a:pt x="20524" y="21588"/>
                  </a:lnTo>
                  <a:lnTo>
                    <a:pt x="21600" y="21588"/>
                  </a:lnTo>
                  <a:lnTo>
                    <a:pt x="21600" y="18306"/>
                  </a:lnTo>
                  <a:close/>
                  <a:moveTo>
                    <a:pt x="21600" y="3353"/>
                  </a:moveTo>
                  <a:lnTo>
                    <a:pt x="21600" y="0"/>
                  </a:lnTo>
                  <a:lnTo>
                    <a:pt x="20524" y="0"/>
                  </a:lnTo>
                  <a:lnTo>
                    <a:pt x="21600" y="3353"/>
                  </a:lnTo>
                  <a:close/>
                  <a:moveTo>
                    <a:pt x="18239" y="10907"/>
                  </a:moveTo>
                  <a:lnTo>
                    <a:pt x="14744" y="12"/>
                  </a:lnTo>
                  <a:lnTo>
                    <a:pt x="13052" y="12"/>
                  </a:lnTo>
                  <a:lnTo>
                    <a:pt x="16547" y="10907"/>
                  </a:lnTo>
                  <a:lnTo>
                    <a:pt x="13063" y="21600"/>
                  </a:lnTo>
                  <a:lnTo>
                    <a:pt x="14755" y="21600"/>
                  </a:lnTo>
                  <a:lnTo>
                    <a:pt x="18239" y="10907"/>
                  </a:lnTo>
                  <a:close/>
                  <a:moveTo>
                    <a:pt x="21600" y="12053"/>
                  </a:moveTo>
                  <a:lnTo>
                    <a:pt x="21600" y="9738"/>
                  </a:lnTo>
                  <a:lnTo>
                    <a:pt x="18474" y="0"/>
                  </a:lnTo>
                  <a:lnTo>
                    <a:pt x="16783" y="0"/>
                  </a:lnTo>
                  <a:lnTo>
                    <a:pt x="20278" y="10895"/>
                  </a:lnTo>
                  <a:lnTo>
                    <a:pt x="16794" y="21588"/>
                  </a:lnTo>
                  <a:lnTo>
                    <a:pt x="18485" y="21588"/>
                  </a:lnTo>
                  <a:lnTo>
                    <a:pt x="21600" y="12053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B64A814-BCC7-48D5-A715-5062AD628BCB}"/>
              </a:ext>
            </a:extLst>
          </p:cNvPr>
          <p:cNvGrpSpPr/>
          <p:nvPr/>
        </p:nvGrpSpPr>
        <p:grpSpPr>
          <a:xfrm>
            <a:off x="3550" y="0"/>
            <a:ext cx="2436681" cy="2279240"/>
            <a:chOff x="0" y="1"/>
            <a:chExt cx="1828043" cy="1713868"/>
          </a:xfrm>
        </p:grpSpPr>
        <p:sp>
          <p:nvSpPr>
            <p:cNvPr id="51" name="Rectangle">
              <a:extLst>
                <a:ext uri="{FF2B5EF4-FFF2-40B4-BE49-F238E27FC236}">
                  <a16:creationId xmlns:a16="http://schemas.microsoft.com/office/drawing/2014/main" id="{C7750F03-2500-41DC-BCBD-9119FFB6FF0A}"/>
                </a:ext>
              </a:extLst>
            </p:cNvPr>
            <p:cNvSpPr/>
            <p:nvPr userDrawn="1"/>
          </p:nvSpPr>
          <p:spPr>
            <a:xfrm>
              <a:off x="0" y="1"/>
              <a:ext cx="1828042" cy="171386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noFill/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Shape">
              <a:extLst>
                <a:ext uri="{FF2B5EF4-FFF2-40B4-BE49-F238E27FC236}">
                  <a16:creationId xmlns:a16="http://schemas.microsoft.com/office/drawing/2014/main" id="{D7760C31-CE6E-427B-8DD8-AF197E3EA06A}"/>
                </a:ext>
              </a:extLst>
            </p:cNvPr>
            <p:cNvSpPr/>
            <p:nvPr userDrawn="1"/>
          </p:nvSpPr>
          <p:spPr>
            <a:xfrm>
              <a:off x="0" y="1"/>
              <a:ext cx="1828043" cy="1712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83" y="19629"/>
                  </a:moveTo>
                  <a:lnTo>
                    <a:pt x="11" y="19629"/>
                  </a:lnTo>
                  <a:cubicBezTo>
                    <a:pt x="11" y="18542"/>
                    <a:pt x="817" y="17669"/>
                    <a:pt x="1803" y="17669"/>
                  </a:cubicBezTo>
                  <a:cubicBezTo>
                    <a:pt x="2788" y="17669"/>
                    <a:pt x="3583" y="18554"/>
                    <a:pt x="3583" y="19629"/>
                  </a:cubicBezTo>
                  <a:close/>
                  <a:moveTo>
                    <a:pt x="5420" y="21600"/>
                  </a:moveTo>
                  <a:cubicBezTo>
                    <a:pt x="6405" y="21600"/>
                    <a:pt x="7211" y="20716"/>
                    <a:pt x="7211" y="19641"/>
                  </a:cubicBezTo>
                  <a:lnTo>
                    <a:pt x="3639" y="19641"/>
                  </a:lnTo>
                  <a:cubicBezTo>
                    <a:pt x="3628" y="20716"/>
                    <a:pt x="4423" y="21600"/>
                    <a:pt x="5420" y="21600"/>
                  </a:cubicBezTo>
                  <a:close/>
                  <a:moveTo>
                    <a:pt x="8992" y="17669"/>
                  </a:moveTo>
                  <a:cubicBezTo>
                    <a:pt x="8006" y="17669"/>
                    <a:pt x="7200" y="18554"/>
                    <a:pt x="7200" y="19629"/>
                  </a:cubicBezTo>
                  <a:lnTo>
                    <a:pt x="10772" y="19629"/>
                  </a:lnTo>
                  <a:cubicBezTo>
                    <a:pt x="10783" y="18554"/>
                    <a:pt x="9977" y="17669"/>
                    <a:pt x="8992" y="17669"/>
                  </a:cubicBezTo>
                  <a:close/>
                  <a:moveTo>
                    <a:pt x="12608" y="21600"/>
                  </a:moveTo>
                  <a:cubicBezTo>
                    <a:pt x="13594" y="21600"/>
                    <a:pt x="14400" y="20716"/>
                    <a:pt x="14400" y="19641"/>
                  </a:cubicBezTo>
                  <a:lnTo>
                    <a:pt x="10828" y="19641"/>
                  </a:lnTo>
                  <a:cubicBezTo>
                    <a:pt x="10828" y="20716"/>
                    <a:pt x="11623" y="21600"/>
                    <a:pt x="12608" y="21600"/>
                  </a:cubicBezTo>
                  <a:close/>
                  <a:moveTo>
                    <a:pt x="16192" y="17669"/>
                  </a:moveTo>
                  <a:cubicBezTo>
                    <a:pt x="15206" y="17669"/>
                    <a:pt x="14400" y="18554"/>
                    <a:pt x="14400" y="19629"/>
                  </a:cubicBezTo>
                  <a:lnTo>
                    <a:pt x="17972" y="19629"/>
                  </a:lnTo>
                  <a:cubicBezTo>
                    <a:pt x="17983" y="18554"/>
                    <a:pt x="17177" y="17669"/>
                    <a:pt x="16192" y="17669"/>
                  </a:cubicBezTo>
                  <a:close/>
                  <a:moveTo>
                    <a:pt x="19808" y="21600"/>
                  </a:moveTo>
                  <a:cubicBezTo>
                    <a:pt x="20794" y="21600"/>
                    <a:pt x="21600" y="20716"/>
                    <a:pt x="21600" y="19641"/>
                  </a:cubicBezTo>
                  <a:lnTo>
                    <a:pt x="18028" y="19641"/>
                  </a:lnTo>
                  <a:cubicBezTo>
                    <a:pt x="18028" y="20716"/>
                    <a:pt x="18823" y="21600"/>
                    <a:pt x="19808" y="21600"/>
                  </a:cubicBezTo>
                  <a:close/>
                  <a:moveTo>
                    <a:pt x="1792" y="13739"/>
                  </a:moveTo>
                  <a:cubicBezTo>
                    <a:pt x="806" y="13739"/>
                    <a:pt x="0" y="14623"/>
                    <a:pt x="0" y="15698"/>
                  </a:cubicBezTo>
                  <a:lnTo>
                    <a:pt x="3572" y="15698"/>
                  </a:lnTo>
                  <a:cubicBezTo>
                    <a:pt x="3583" y="14623"/>
                    <a:pt x="2777" y="13739"/>
                    <a:pt x="1792" y="13739"/>
                  </a:cubicBezTo>
                  <a:close/>
                  <a:moveTo>
                    <a:pt x="5420" y="17669"/>
                  </a:moveTo>
                  <a:cubicBezTo>
                    <a:pt x="6405" y="17669"/>
                    <a:pt x="7211" y="16785"/>
                    <a:pt x="7211" y="15710"/>
                  </a:cubicBezTo>
                  <a:lnTo>
                    <a:pt x="3639" y="15710"/>
                  </a:lnTo>
                  <a:cubicBezTo>
                    <a:pt x="3628" y="16785"/>
                    <a:pt x="4423" y="17669"/>
                    <a:pt x="5420" y="17669"/>
                  </a:cubicBezTo>
                  <a:close/>
                  <a:moveTo>
                    <a:pt x="8992" y="13739"/>
                  </a:moveTo>
                  <a:cubicBezTo>
                    <a:pt x="8006" y="13739"/>
                    <a:pt x="7200" y="14623"/>
                    <a:pt x="7200" y="15698"/>
                  </a:cubicBezTo>
                  <a:lnTo>
                    <a:pt x="10772" y="15698"/>
                  </a:lnTo>
                  <a:cubicBezTo>
                    <a:pt x="10783" y="14623"/>
                    <a:pt x="9977" y="13739"/>
                    <a:pt x="8992" y="13739"/>
                  </a:cubicBezTo>
                  <a:close/>
                  <a:moveTo>
                    <a:pt x="12608" y="17669"/>
                  </a:moveTo>
                  <a:cubicBezTo>
                    <a:pt x="13594" y="17669"/>
                    <a:pt x="14400" y="16785"/>
                    <a:pt x="14400" y="15710"/>
                  </a:cubicBezTo>
                  <a:lnTo>
                    <a:pt x="10828" y="15710"/>
                  </a:lnTo>
                  <a:cubicBezTo>
                    <a:pt x="10828" y="16785"/>
                    <a:pt x="11623" y="17669"/>
                    <a:pt x="12608" y="17669"/>
                  </a:cubicBezTo>
                  <a:close/>
                  <a:moveTo>
                    <a:pt x="16192" y="13739"/>
                  </a:moveTo>
                  <a:cubicBezTo>
                    <a:pt x="15206" y="13739"/>
                    <a:pt x="14400" y="14623"/>
                    <a:pt x="14400" y="15698"/>
                  </a:cubicBezTo>
                  <a:lnTo>
                    <a:pt x="17972" y="15698"/>
                  </a:lnTo>
                  <a:cubicBezTo>
                    <a:pt x="17983" y="14623"/>
                    <a:pt x="17177" y="13739"/>
                    <a:pt x="16192" y="13739"/>
                  </a:cubicBezTo>
                  <a:close/>
                  <a:moveTo>
                    <a:pt x="19808" y="17669"/>
                  </a:moveTo>
                  <a:cubicBezTo>
                    <a:pt x="20794" y="17669"/>
                    <a:pt x="21600" y="16785"/>
                    <a:pt x="21600" y="15710"/>
                  </a:cubicBezTo>
                  <a:lnTo>
                    <a:pt x="18028" y="15710"/>
                  </a:lnTo>
                  <a:cubicBezTo>
                    <a:pt x="18028" y="16785"/>
                    <a:pt x="18823" y="17669"/>
                    <a:pt x="19808" y="17669"/>
                  </a:cubicBezTo>
                  <a:close/>
                  <a:moveTo>
                    <a:pt x="1792" y="9808"/>
                  </a:moveTo>
                  <a:cubicBezTo>
                    <a:pt x="806" y="9808"/>
                    <a:pt x="0" y="10692"/>
                    <a:pt x="0" y="11768"/>
                  </a:cubicBezTo>
                  <a:lnTo>
                    <a:pt x="3572" y="11768"/>
                  </a:lnTo>
                  <a:cubicBezTo>
                    <a:pt x="3583" y="10692"/>
                    <a:pt x="2777" y="9808"/>
                    <a:pt x="1792" y="9808"/>
                  </a:cubicBezTo>
                  <a:close/>
                  <a:moveTo>
                    <a:pt x="5420" y="13739"/>
                  </a:moveTo>
                  <a:cubicBezTo>
                    <a:pt x="6405" y="13739"/>
                    <a:pt x="7211" y="12855"/>
                    <a:pt x="7211" y="11780"/>
                  </a:cubicBezTo>
                  <a:lnTo>
                    <a:pt x="3639" y="11780"/>
                  </a:lnTo>
                  <a:cubicBezTo>
                    <a:pt x="3628" y="12867"/>
                    <a:pt x="4423" y="13739"/>
                    <a:pt x="5420" y="13739"/>
                  </a:cubicBezTo>
                  <a:close/>
                  <a:moveTo>
                    <a:pt x="8992" y="9808"/>
                  </a:moveTo>
                  <a:cubicBezTo>
                    <a:pt x="8006" y="9808"/>
                    <a:pt x="7200" y="10692"/>
                    <a:pt x="7200" y="11768"/>
                  </a:cubicBezTo>
                  <a:lnTo>
                    <a:pt x="10772" y="11768"/>
                  </a:lnTo>
                  <a:cubicBezTo>
                    <a:pt x="10783" y="10692"/>
                    <a:pt x="9977" y="9808"/>
                    <a:pt x="8992" y="9808"/>
                  </a:cubicBezTo>
                  <a:close/>
                  <a:moveTo>
                    <a:pt x="12608" y="13739"/>
                  </a:moveTo>
                  <a:cubicBezTo>
                    <a:pt x="13594" y="13739"/>
                    <a:pt x="14400" y="12855"/>
                    <a:pt x="14400" y="11780"/>
                  </a:cubicBezTo>
                  <a:lnTo>
                    <a:pt x="10828" y="11780"/>
                  </a:lnTo>
                  <a:cubicBezTo>
                    <a:pt x="10828" y="12867"/>
                    <a:pt x="11623" y="13739"/>
                    <a:pt x="12608" y="13739"/>
                  </a:cubicBezTo>
                  <a:close/>
                  <a:moveTo>
                    <a:pt x="16192" y="9808"/>
                  </a:moveTo>
                  <a:cubicBezTo>
                    <a:pt x="15206" y="9808"/>
                    <a:pt x="14400" y="10692"/>
                    <a:pt x="14400" y="11768"/>
                  </a:cubicBezTo>
                  <a:lnTo>
                    <a:pt x="17972" y="11768"/>
                  </a:lnTo>
                  <a:cubicBezTo>
                    <a:pt x="17983" y="10692"/>
                    <a:pt x="17177" y="9808"/>
                    <a:pt x="16192" y="9808"/>
                  </a:cubicBezTo>
                  <a:close/>
                  <a:moveTo>
                    <a:pt x="19808" y="13739"/>
                  </a:moveTo>
                  <a:cubicBezTo>
                    <a:pt x="20794" y="13739"/>
                    <a:pt x="21600" y="12855"/>
                    <a:pt x="21600" y="11780"/>
                  </a:cubicBezTo>
                  <a:lnTo>
                    <a:pt x="18028" y="11780"/>
                  </a:lnTo>
                  <a:cubicBezTo>
                    <a:pt x="18028" y="12867"/>
                    <a:pt x="18823" y="13739"/>
                    <a:pt x="19808" y="13739"/>
                  </a:cubicBezTo>
                  <a:close/>
                  <a:moveTo>
                    <a:pt x="1792" y="5890"/>
                  </a:moveTo>
                  <a:cubicBezTo>
                    <a:pt x="806" y="5890"/>
                    <a:pt x="0" y="6774"/>
                    <a:pt x="0" y="7849"/>
                  </a:cubicBezTo>
                  <a:lnTo>
                    <a:pt x="3572" y="7849"/>
                  </a:lnTo>
                  <a:cubicBezTo>
                    <a:pt x="3583" y="6762"/>
                    <a:pt x="2777" y="5890"/>
                    <a:pt x="1792" y="5890"/>
                  </a:cubicBezTo>
                  <a:close/>
                  <a:moveTo>
                    <a:pt x="5420" y="9808"/>
                  </a:moveTo>
                  <a:cubicBezTo>
                    <a:pt x="6405" y="9808"/>
                    <a:pt x="7211" y="8924"/>
                    <a:pt x="7211" y="7849"/>
                  </a:cubicBezTo>
                  <a:lnTo>
                    <a:pt x="3639" y="7849"/>
                  </a:lnTo>
                  <a:cubicBezTo>
                    <a:pt x="3628" y="8936"/>
                    <a:pt x="4423" y="9808"/>
                    <a:pt x="5420" y="9808"/>
                  </a:cubicBezTo>
                  <a:close/>
                  <a:moveTo>
                    <a:pt x="8992" y="5890"/>
                  </a:moveTo>
                  <a:cubicBezTo>
                    <a:pt x="8006" y="5890"/>
                    <a:pt x="7200" y="6774"/>
                    <a:pt x="7200" y="7849"/>
                  </a:cubicBezTo>
                  <a:lnTo>
                    <a:pt x="10772" y="7849"/>
                  </a:lnTo>
                  <a:cubicBezTo>
                    <a:pt x="10783" y="6762"/>
                    <a:pt x="9977" y="5890"/>
                    <a:pt x="8992" y="5890"/>
                  </a:cubicBezTo>
                  <a:close/>
                  <a:moveTo>
                    <a:pt x="12608" y="9808"/>
                  </a:moveTo>
                  <a:cubicBezTo>
                    <a:pt x="13594" y="9808"/>
                    <a:pt x="14400" y="8924"/>
                    <a:pt x="14400" y="7849"/>
                  </a:cubicBezTo>
                  <a:lnTo>
                    <a:pt x="10828" y="7849"/>
                  </a:lnTo>
                  <a:cubicBezTo>
                    <a:pt x="10828" y="8936"/>
                    <a:pt x="11623" y="9808"/>
                    <a:pt x="12608" y="9808"/>
                  </a:cubicBezTo>
                  <a:close/>
                  <a:moveTo>
                    <a:pt x="16192" y="5890"/>
                  </a:moveTo>
                  <a:cubicBezTo>
                    <a:pt x="15206" y="5890"/>
                    <a:pt x="14400" y="6774"/>
                    <a:pt x="14400" y="7849"/>
                  </a:cubicBezTo>
                  <a:lnTo>
                    <a:pt x="17972" y="7849"/>
                  </a:lnTo>
                  <a:cubicBezTo>
                    <a:pt x="17983" y="6762"/>
                    <a:pt x="17177" y="5890"/>
                    <a:pt x="16192" y="5890"/>
                  </a:cubicBezTo>
                  <a:close/>
                  <a:moveTo>
                    <a:pt x="19808" y="9808"/>
                  </a:moveTo>
                  <a:cubicBezTo>
                    <a:pt x="20794" y="9808"/>
                    <a:pt x="21600" y="8924"/>
                    <a:pt x="21600" y="7849"/>
                  </a:cubicBezTo>
                  <a:lnTo>
                    <a:pt x="18028" y="7849"/>
                  </a:lnTo>
                  <a:cubicBezTo>
                    <a:pt x="18028" y="8936"/>
                    <a:pt x="18823" y="9808"/>
                    <a:pt x="19808" y="9808"/>
                  </a:cubicBezTo>
                  <a:close/>
                  <a:moveTo>
                    <a:pt x="1792" y="1959"/>
                  </a:moveTo>
                  <a:cubicBezTo>
                    <a:pt x="806" y="1959"/>
                    <a:pt x="0" y="2843"/>
                    <a:pt x="0" y="3919"/>
                  </a:cubicBezTo>
                  <a:lnTo>
                    <a:pt x="3572" y="3919"/>
                  </a:lnTo>
                  <a:cubicBezTo>
                    <a:pt x="3583" y="2831"/>
                    <a:pt x="2777" y="1959"/>
                    <a:pt x="1792" y="1959"/>
                  </a:cubicBezTo>
                  <a:close/>
                  <a:moveTo>
                    <a:pt x="5420" y="5890"/>
                  </a:moveTo>
                  <a:cubicBezTo>
                    <a:pt x="6405" y="5890"/>
                    <a:pt x="7211" y="5006"/>
                    <a:pt x="7211" y="3931"/>
                  </a:cubicBezTo>
                  <a:lnTo>
                    <a:pt x="3639" y="3931"/>
                  </a:lnTo>
                  <a:cubicBezTo>
                    <a:pt x="3628" y="5006"/>
                    <a:pt x="4423" y="5890"/>
                    <a:pt x="5420" y="5890"/>
                  </a:cubicBezTo>
                  <a:close/>
                  <a:moveTo>
                    <a:pt x="8992" y="1959"/>
                  </a:moveTo>
                  <a:cubicBezTo>
                    <a:pt x="8006" y="1959"/>
                    <a:pt x="7200" y="2843"/>
                    <a:pt x="7200" y="3919"/>
                  </a:cubicBezTo>
                  <a:lnTo>
                    <a:pt x="10772" y="3919"/>
                  </a:lnTo>
                  <a:cubicBezTo>
                    <a:pt x="10783" y="2831"/>
                    <a:pt x="9977" y="1959"/>
                    <a:pt x="8992" y="1959"/>
                  </a:cubicBezTo>
                  <a:close/>
                  <a:moveTo>
                    <a:pt x="12608" y="5890"/>
                  </a:moveTo>
                  <a:cubicBezTo>
                    <a:pt x="13594" y="5890"/>
                    <a:pt x="14400" y="5006"/>
                    <a:pt x="14400" y="3931"/>
                  </a:cubicBezTo>
                  <a:lnTo>
                    <a:pt x="10828" y="3931"/>
                  </a:lnTo>
                  <a:cubicBezTo>
                    <a:pt x="10828" y="5006"/>
                    <a:pt x="11623" y="5890"/>
                    <a:pt x="12608" y="5890"/>
                  </a:cubicBezTo>
                  <a:close/>
                  <a:moveTo>
                    <a:pt x="16192" y="1959"/>
                  </a:moveTo>
                  <a:cubicBezTo>
                    <a:pt x="15206" y="1959"/>
                    <a:pt x="14400" y="2843"/>
                    <a:pt x="14400" y="3919"/>
                  </a:cubicBezTo>
                  <a:lnTo>
                    <a:pt x="17972" y="3919"/>
                  </a:lnTo>
                  <a:cubicBezTo>
                    <a:pt x="17983" y="2831"/>
                    <a:pt x="17177" y="1959"/>
                    <a:pt x="16192" y="1959"/>
                  </a:cubicBezTo>
                  <a:close/>
                  <a:moveTo>
                    <a:pt x="19808" y="5890"/>
                  </a:moveTo>
                  <a:cubicBezTo>
                    <a:pt x="20794" y="5890"/>
                    <a:pt x="21600" y="5006"/>
                    <a:pt x="21600" y="3931"/>
                  </a:cubicBezTo>
                  <a:lnTo>
                    <a:pt x="18028" y="3931"/>
                  </a:lnTo>
                  <a:cubicBezTo>
                    <a:pt x="18028" y="5006"/>
                    <a:pt x="18823" y="5890"/>
                    <a:pt x="19808" y="5890"/>
                  </a:cubicBezTo>
                  <a:close/>
                  <a:moveTo>
                    <a:pt x="5420" y="1959"/>
                  </a:moveTo>
                  <a:cubicBezTo>
                    <a:pt x="6405" y="1959"/>
                    <a:pt x="7211" y="1075"/>
                    <a:pt x="7211" y="0"/>
                  </a:cubicBezTo>
                  <a:lnTo>
                    <a:pt x="3639" y="0"/>
                  </a:lnTo>
                  <a:cubicBezTo>
                    <a:pt x="3628" y="1075"/>
                    <a:pt x="4423" y="1959"/>
                    <a:pt x="5420" y="1959"/>
                  </a:cubicBezTo>
                  <a:close/>
                  <a:moveTo>
                    <a:pt x="12608" y="1959"/>
                  </a:moveTo>
                  <a:cubicBezTo>
                    <a:pt x="13594" y="1959"/>
                    <a:pt x="14400" y="1075"/>
                    <a:pt x="14400" y="0"/>
                  </a:cubicBezTo>
                  <a:lnTo>
                    <a:pt x="10828" y="0"/>
                  </a:lnTo>
                  <a:cubicBezTo>
                    <a:pt x="10828" y="1075"/>
                    <a:pt x="11623" y="1959"/>
                    <a:pt x="12608" y="1959"/>
                  </a:cubicBezTo>
                  <a:close/>
                  <a:moveTo>
                    <a:pt x="19808" y="1959"/>
                  </a:moveTo>
                  <a:cubicBezTo>
                    <a:pt x="20794" y="1959"/>
                    <a:pt x="21600" y="1075"/>
                    <a:pt x="21600" y="0"/>
                  </a:cubicBezTo>
                  <a:lnTo>
                    <a:pt x="18028" y="0"/>
                  </a:lnTo>
                  <a:cubicBezTo>
                    <a:pt x="18028" y="1075"/>
                    <a:pt x="18823" y="1959"/>
                    <a:pt x="19808" y="1959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576BE9-1D50-4C8C-A9E0-3BADDB60844D}"/>
              </a:ext>
            </a:extLst>
          </p:cNvPr>
          <p:cNvGrpSpPr/>
          <p:nvPr/>
        </p:nvGrpSpPr>
        <p:grpSpPr>
          <a:xfrm>
            <a:off x="9755320" y="2277982"/>
            <a:ext cx="2436680" cy="2284493"/>
            <a:chOff x="0" y="3429632"/>
            <a:chExt cx="1828042" cy="1713869"/>
          </a:xfrm>
        </p:grpSpPr>
        <p:sp>
          <p:nvSpPr>
            <p:cNvPr id="54" name="Rectangle">
              <a:extLst>
                <a:ext uri="{FF2B5EF4-FFF2-40B4-BE49-F238E27FC236}">
                  <a16:creationId xmlns:a16="http://schemas.microsoft.com/office/drawing/2014/main" id="{38A2AA72-CF61-4F51-A036-B02146052F0E}"/>
                </a:ext>
              </a:extLst>
            </p:cNvPr>
            <p:cNvSpPr/>
            <p:nvPr userDrawn="1"/>
          </p:nvSpPr>
          <p:spPr>
            <a:xfrm>
              <a:off x="0" y="3429632"/>
              <a:ext cx="1828042" cy="1713868"/>
            </a:xfrm>
            <a:prstGeom prst="rect">
              <a:avLst/>
            </a:pr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0291F3CF-28FA-4850-8DCC-526F4F139F3A}"/>
                </a:ext>
              </a:extLst>
            </p:cNvPr>
            <p:cNvSpPr/>
            <p:nvPr userDrawn="1"/>
          </p:nvSpPr>
          <p:spPr>
            <a:xfrm>
              <a:off x="0" y="3429632"/>
              <a:ext cx="914400" cy="85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943" y="21600"/>
                    <a:pt x="21600" y="11923"/>
                    <a:pt x="21600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3B9D712F-8C25-4DE3-A4DF-3F3E789BE53E}"/>
                </a:ext>
              </a:extLst>
            </p:cNvPr>
            <p:cNvSpPr/>
            <p:nvPr userDrawn="1"/>
          </p:nvSpPr>
          <p:spPr>
            <a:xfrm>
              <a:off x="913642" y="4287039"/>
              <a:ext cx="914400" cy="85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77"/>
                    <a:pt x="11920" y="0"/>
                    <a:pt x="0" y="0"/>
                  </a:cubicBez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Shape">
              <a:extLst>
                <a:ext uri="{FF2B5EF4-FFF2-40B4-BE49-F238E27FC236}">
                  <a16:creationId xmlns:a16="http://schemas.microsoft.com/office/drawing/2014/main" id="{21D2A11E-752F-44B6-8BA3-398516480A77}"/>
                </a:ext>
              </a:extLst>
            </p:cNvPr>
            <p:cNvSpPr/>
            <p:nvPr userDrawn="1"/>
          </p:nvSpPr>
          <p:spPr>
            <a:xfrm>
              <a:off x="0" y="4287038"/>
              <a:ext cx="914400" cy="85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943" y="21600"/>
                    <a:pt x="21600" y="11923"/>
                    <a:pt x="21600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8" name="Shape">
              <a:extLst>
                <a:ext uri="{FF2B5EF4-FFF2-40B4-BE49-F238E27FC236}">
                  <a16:creationId xmlns:a16="http://schemas.microsoft.com/office/drawing/2014/main" id="{4DB6426C-650D-4092-9BBE-B7FD822AA9EB}"/>
                </a:ext>
              </a:extLst>
            </p:cNvPr>
            <p:cNvSpPr/>
            <p:nvPr userDrawn="1"/>
          </p:nvSpPr>
          <p:spPr>
            <a:xfrm>
              <a:off x="913642" y="3429632"/>
              <a:ext cx="914400" cy="856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77"/>
                    <a:pt x="11920" y="0"/>
                    <a:pt x="0" y="0"/>
                  </a:cubicBez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041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1CC403F8-C3CD-A144-AD34-FA7520190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54756"/>
            <a:ext cx="8673394" cy="211436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9391556-98BC-CE40-9B15-2D6876BDA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732071"/>
            <a:ext cx="8673394" cy="154896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AE94FB-618B-4254-8D85-91BBFF5D49B0}"/>
              </a:ext>
            </a:extLst>
          </p:cNvPr>
          <p:cNvGrpSpPr/>
          <p:nvPr/>
        </p:nvGrpSpPr>
        <p:grpSpPr>
          <a:xfrm>
            <a:off x="0" y="2284325"/>
            <a:ext cx="12192000" cy="4573675"/>
            <a:chOff x="0" y="3427744"/>
            <a:chExt cx="9144000" cy="343025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484A301-328F-4EFA-B9DF-D0AFB19675BB}"/>
                </a:ext>
              </a:extLst>
            </p:cNvPr>
            <p:cNvGrpSpPr/>
            <p:nvPr userDrawn="1"/>
          </p:nvGrpSpPr>
          <p:grpSpPr>
            <a:xfrm>
              <a:off x="1829179" y="5148072"/>
              <a:ext cx="1828800" cy="1709928"/>
              <a:chOff x="5486967" y="2"/>
              <a:chExt cx="1828800" cy="1713868"/>
            </a:xfrm>
          </p:grpSpPr>
          <p:sp>
            <p:nvSpPr>
              <p:cNvPr id="28" name="Rectangle">
                <a:extLst>
                  <a:ext uri="{FF2B5EF4-FFF2-40B4-BE49-F238E27FC236}">
                    <a16:creationId xmlns:a16="http://schemas.microsoft.com/office/drawing/2014/main" id="{CC94317A-221D-4EEB-8122-9C7C2208F4DD}"/>
                  </a:ext>
                </a:extLst>
              </p:cNvPr>
              <p:cNvSpPr/>
              <p:nvPr userDrawn="1"/>
            </p:nvSpPr>
            <p:spPr>
              <a:xfrm>
                <a:off x="5486967" y="2"/>
                <a:ext cx="1828800" cy="171386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Shape">
                <a:extLst>
                  <a:ext uri="{FF2B5EF4-FFF2-40B4-BE49-F238E27FC236}">
                    <a16:creationId xmlns:a16="http://schemas.microsoft.com/office/drawing/2014/main" id="{7F9C333F-F0E6-41E7-9C6C-5974C7BA309F}"/>
                  </a:ext>
                </a:extLst>
              </p:cNvPr>
              <p:cNvSpPr/>
              <p:nvPr userDrawn="1"/>
            </p:nvSpPr>
            <p:spPr>
              <a:xfrm>
                <a:off x="5486967" y="2"/>
                <a:ext cx="1828800" cy="1713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79" y="8096"/>
                    </a:moveTo>
                    <a:lnTo>
                      <a:pt x="15912" y="5397"/>
                    </a:lnTo>
                    <a:lnTo>
                      <a:pt x="18834" y="5397"/>
                    </a:lnTo>
                    <a:lnTo>
                      <a:pt x="21600" y="5397"/>
                    </a:lnTo>
                    <a:lnTo>
                      <a:pt x="21600" y="5696"/>
                    </a:lnTo>
                    <a:lnTo>
                      <a:pt x="20301" y="8096"/>
                    </a:lnTo>
                    <a:lnTo>
                      <a:pt x="18834" y="10806"/>
                    </a:lnTo>
                    <a:lnTo>
                      <a:pt x="17379" y="8096"/>
                    </a:lnTo>
                    <a:close/>
                    <a:moveTo>
                      <a:pt x="10067" y="5397"/>
                    </a:moveTo>
                    <a:lnTo>
                      <a:pt x="11533" y="8096"/>
                    </a:lnTo>
                    <a:lnTo>
                      <a:pt x="13000" y="10794"/>
                    </a:lnTo>
                    <a:lnTo>
                      <a:pt x="14467" y="8096"/>
                    </a:lnTo>
                    <a:lnTo>
                      <a:pt x="15934" y="5397"/>
                    </a:lnTo>
                    <a:lnTo>
                      <a:pt x="13012" y="5397"/>
                    </a:lnTo>
                    <a:lnTo>
                      <a:pt x="10067" y="5397"/>
                    </a:lnTo>
                    <a:close/>
                    <a:moveTo>
                      <a:pt x="0" y="16203"/>
                    </a:moveTo>
                    <a:lnTo>
                      <a:pt x="0" y="19212"/>
                    </a:lnTo>
                    <a:lnTo>
                      <a:pt x="1299" y="21600"/>
                    </a:lnTo>
                    <a:lnTo>
                      <a:pt x="2766" y="18901"/>
                    </a:lnTo>
                    <a:lnTo>
                      <a:pt x="4233" y="16203"/>
                    </a:lnTo>
                    <a:lnTo>
                      <a:pt x="1310" y="16203"/>
                    </a:lnTo>
                    <a:lnTo>
                      <a:pt x="0" y="16203"/>
                    </a:lnTo>
                    <a:close/>
                    <a:moveTo>
                      <a:pt x="0" y="13194"/>
                    </a:moveTo>
                    <a:lnTo>
                      <a:pt x="1299" y="10806"/>
                    </a:lnTo>
                    <a:lnTo>
                      <a:pt x="0" y="10806"/>
                    </a:lnTo>
                    <a:lnTo>
                      <a:pt x="0" y="13194"/>
                    </a:lnTo>
                    <a:close/>
                    <a:moveTo>
                      <a:pt x="15912" y="5397"/>
                    </a:moveTo>
                    <a:lnTo>
                      <a:pt x="17379" y="2699"/>
                    </a:lnTo>
                    <a:lnTo>
                      <a:pt x="18845" y="0"/>
                    </a:lnTo>
                    <a:lnTo>
                      <a:pt x="15923" y="0"/>
                    </a:lnTo>
                    <a:lnTo>
                      <a:pt x="13000" y="0"/>
                    </a:lnTo>
                    <a:lnTo>
                      <a:pt x="14467" y="2699"/>
                    </a:lnTo>
                    <a:lnTo>
                      <a:pt x="15912" y="5397"/>
                    </a:lnTo>
                    <a:close/>
                    <a:moveTo>
                      <a:pt x="21600" y="15904"/>
                    </a:moveTo>
                    <a:lnTo>
                      <a:pt x="21600" y="10806"/>
                    </a:lnTo>
                    <a:lnTo>
                      <a:pt x="18834" y="10806"/>
                    </a:lnTo>
                    <a:lnTo>
                      <a:pt x="20301" y="13504"/>
                    </a:lnTo>
                    <a:lnTo>
                      <a:pt x="21600" y="15904"/>
                    </a:lnTo>
                    <a:close/>
                    <a:moveTo>
                      <a:pt x="0" y="2388"/>
                    </a:moveTo>
                    <a:lnTo>
                      <a:pt x="1299" y="0"/>
                    </a:lnTo>
                    <a:lnTo>
                      <a:pt x="0" y="0"/>
                    </a:lnTo>
                    <a:lnTo>
                      <a:pt x="0" y="2388"/>
                    </a:lnTo>
                    <a:close/>
                    <a:moveTo>
                      <a:pt x="21600" y="5110"/>
                    </a:moveTo>
                    <a:lnTo>
                      <a:pt x="21600" y="12"/>
                    </a:lnTo>
                    <a:lnTo>
                      <a:pt x="18834" y="12"/>
                    </a:lnTo>
                    <a:lnTo>
                      <a:pt x="20301" y="2710"/>
                    </a:lnTo>
                    <a:lnTo>
                      <a:pt x="21600" y="5110"/>
                    </a:lnTo>
                    <a:close/>
                    <a:moveTo>
                      <a:pt x="7144" y="0"/>
                    </a:moveTo>
                    <a:lnTo>
                      <a:pt x="4221" y="0"/>
                    </a:lnTo>
                    <a:lnTo>
                      <a:pt x="1299" y="0"/>
                    </a:lnTo>
                    <a:lnTo>
                      <a:pt x="2766" y="2699"/>
                    </a:lnTo>
                    <a:lnTo>
                      <a:pt x="4233" y="5397"/>
                    </a:lnTo>
                    <a:lnTo>
                      <a:pt x="5700" y="2699"/>
                    </a:lnTo>
                    <a:lnTo>
                      <a:pt x="7144" y="0"/>
                    </a:lnTo>
                    <a:close/>
                    <a:moveTo>
                      <a:pt x="18834" y="10806"/>
                    </a:moveTo>
                    <a:lnTo>
                      <a:pt x="15912" y="10806"/>
                    </a:lnTo>
                    <a:lnTo>
                      <a:pt x="12989" y="10806"/>
                    </a:lnTo>
                    <a:lnTo>
                      <a:pt x="14456" y="13504"/>
                    </a:lnTo>
                    <a:lnTo>
                      <a:pt x="15923" y="16203"/>
                    </a:lnTo>
                    <a:lnTo>
                      <a:pt x="17379" y="13504"/>
                    </a:lnTo>
                    <a:lnTo>
                      <a:pt x="18834" y="10806"/>
                    </a:lnTo>
                    <a:close/>
                    <a:moveTo>
                      <a:pt x="10067" y="16203"/>
                    </a:moveTo>
                    <a:lnTo>
                      <a:pt x="11533" y="18901"/>
                    </a:lnTo>
                    <a:lnTo>
                      <a:pt x="13000" y="21600"/>
                    </a:lnTo>
                    <a:lnTo>
                      <a:pt x="14467" y="18901"/>
                    </a:lnTo>
                    <a:lnTo>
                      <a:pt x="15934" y="16203"/>
                    </a:lnTo>
                    <a:lnTo>
                      <a:pt x="13012" y="16203"/>
                    </a:lnTo>
                    <a:lnTo>
                      <a:pt x="10067" y="16203"/>
                    </a:lnTo>
                    <a:close/>
                    <a:moveTo>
                      <a:pt x="21600" y="16501"/>
                    </a:moveTo>
                    <a:lnTo>
                      <a:pt x="21600" y="16203"/>
                    </a:lnTo>
                    <a:lnTo>
                      <a:pt x="18834" y="16203"/>
                    </a:lnTo>
                    <a:lnTo>
                      <a:pt x="15912" y="16203"/>
                    </a:lnTo>
                    <a:lnTo>
                      <a:pt x="17379" y="18901"/>
                    </a:lnTo>
                    <a:lnTo>
                      <a:pt x="18845" y="21600"/>
                    </a:lnTo>
                    <a:lnTo>
                      <a:pt x="20312" y="18901"/>
                    </a:lnTo>
                    <a:lnTo>
                      <a:pt x="21600" y="16501"/>
                    </a:lnTo>
                    <a:close/>
                    <a:moveTo>
                      <a:pt x="12989" y="10806"/>
                    </a:moveTo>
                    <a:lnTo>
                      <a:pt x="10067" y="10806"/>
                    </a:lnTo>
                    <a:lnTo>
                      <a:pt x="7144" y="10806"/>
                    </a:lnTo>
                    <a:lnTo>
                      <a:pt x="8611" y="13504"/>
                    </a:lnTo>
                    <a:lnTo>
                      <a:pt x="10078" y="16203"/>
                    </a:lnTo>
                    <a:lnTo>
                      <a:pt x="11545" y="13504"/>
                    </a:lnTo>
                    <a:lnTo>
                      <a:pt x="12989" y="10806"/>
                    </a:lnTo>
                    <a:close/>
                    <a:moveTo>
                      <a:pt x="4221" y="16203"/>
                    </a:moveTo>
                    <a:lnTo>
                      <a:pt x="5688" y="18901"/>
                    </a:lnTo>
                    <a:lnTo>
                      <a:pt x="7155" y="21600"/>
                    </a:lnTo>
                    <a:lnTo>
                      <a:pt x="8622" y="18901"/>
                    </a:lnTo>
                    <a:lnTo>
                      <a:pt x="10089" y="16203"/>
                    </a:lnTo>
                    <a:lnTo>
                      <a:pt x="7166" y="16203"/>
                    </a:lnTo>
                    <a:lnTo>
                      <a:pt x="4221" y="16203"/>
                    </a:lnTo>
                    <a:close/>
                    <a:moveTo>
                      <a:pt x="7144" y="10806"/>
                    </a:moveTo>
                    <a:lnTo>
                      <a:pt x="8611" y="8107"/>
                    </a:lnTo>
                    <a:lnTo>
                      <a:pt x="10078" y="5409"/>
                    </a:lnTo>
                    <a:lnTo>
                      <a:pt x="7155" y="5409"/>
                    </a:lnTo>
                    <a:lnTo>
                      <a:pt x="4233" y="5409"/>
                    </a:lnTo>
                    <a:lnTo>
                      <a:pt x="5700" y="8107"/>
                    </a:lnTo>
                    <a:lnTo>
                      <a:pt x="7144" y="10806"/>
                    </a:lnTo>
                    <a:close/>
                    <a:moveTo>
                      <a:pt x="4221" y="5397"/>
                    </a:moveTo>
                    <a:lnTo>
                      <a:pt x="1299" y="5397"/>
                    </a:lnTo>
                    <a:lnTo>
                      <a:pt x="0" y="5397"/>
                    </a:lnTo>
                    <a:lnTo>
                      <a:pt x="0" y="8406"/>
                    </a:lnTo>
                    <a:lnTo>
                      <a:pt x="1299" y="10794"/>
                    </a:lnTo>
                    <a:lnTo>
                      <a:pt x="2766" y="8096"/>
                    </a:lnTo>
                    <a:lnTo>
                      <a:pt x="4221" y="5397"/>
                    </a:lnTo>
                    <a:close/>
                    <a:moveTo>
                      <a:pt x="7144" y="10806"/>
                    </a:moveTo>
                    <a:lnTo>
                      <a:pt x="4221" y="10806"/>
                    </a:lnTo>
                    <a:lnTo>
                      <a:pt x="1299" y="10806"/>
                    </a:lnTo>
                    <a:lnTo>
                      <a:pt x="2766" y="13504"/>
                    </a:lnTo>
                    <a:lnTo>
                      <a:pt x="4233" y="16203"/>
                    </a:lnTo>
                    <a:lnTo>
                      <a:pt x="5700" y="13504"/>
                    </a:lnTo>
                    <a:lnTo>
                      <a:pt x="7144" y="10806"/>
                    </a:lnTo>
                    <a:close/>
                    <a:moveTo>
                      <a:pt x="10067" y="5397"/>
                    </a:moveTo>
                    <a:lnTo>
                      <a:pt x="11533" y="2699"/>
                    </a:lnTo>
                    <a:lnTo>
                      <a:pt x="13000" y="0"/>
                    </a:lnTo>
                    <a:lnTo>
                      <a:pt x="10078" y="0"/>
                    </a:lnTo>
                    <a:lnTo>
                      <a:pt x="7155" y="0"/>
                    </a:lnTo>
                    <a:lnTo>
                      <a:pt x="8622" y="2699"/>
                    </a:lnTo>
                    <a:lnTo>
                      <a:pt x="10067" y="5397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1D28DB3-53F8-48B7-B522-96DA93DD6DD2}"/>
                </a:ext>
              </a:extLst>
            </p:cNvPr>
            <p:cNvGrpSpPr/>
            <p:nvPr userDrawn="1"/>
          </p:nvGrpSpPr>
          <p:grpSpPr>
            <a:xfrm>
              <a:off x="3658358" y="5148072"/>
              <a:ext cx="1828042" cy="1709928"/>
              <a:chOff x="3657979" y="2"/>
              <a:chExt cx="1828042" cy="1713868"/>
            </a:xfrm>
          </p:grpSpPr>
          <p:sp>
            <p:nvSpPr>
              <p:cNvPr id="38" name="Rectangle">
                <a:extLst>
                  <a:ext uri="{FF2B5EF4-FFF2-40B4-BE49-F238E27FC236}">
                    <a16:creationId xmlns:a16="http://schemas.microsoft.com/office/drawing/2014/main" id="{6DAFEF5F-1B52-452B-8B09-7CB83E19BB0C}"/>
                  </a:ext>
                </a:extLst>
              </p:cNvPr>
              <p:cNvSpPr/>
              <p:nvPr userDrawn="1"/>
            </p:nvSpPr>
            <p:spPr>
              <a:xfrm>
                <a:off x="3657979" y="2"/>
                <a:ext cx="1828042" cy="1713868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" name="Rectangle">
                <a:extLst>
                  <a:ext uri="{FF2B5EF4-FFF2-40B4-BE49-F238E27FC236}">
                    <a16:creationId xmlns:a16="http://schemas.microsoft.com/office/drawing/2014/main" id="{EAB5D363-B172-410F-A40A-7E12757F19C3}"/>
                  </a:ext>
                </a:extLst>
              </p:cNvPr>
              <p:cNvSpPr/>
              <p:nvPr userDrawn="1"/>
            </p:nvSpPr>
            <p:spPr>
              <a:xfrm>
                <a:off x="3889209" y="216960"/>
                <a:ext cx="1365583" cy="127995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Rectangle">
                <a:extLst>
                  <a:ext uri="{FF2B5EF4-FFF2-40B4-BE49-F238E27FC236}">
                    <a16:creationId xmlns:a16="http://schemas.microsoft.com/office/drawing/2014/main" id="{8A155B87-BBE7-4E8E-BE4E-497F1633623F}"/>
                  </a:ext>
                </a:extLst>
              </p:cNvPr>
              <p:cNvSpPr/>
              <p:nvPr userDrawn="1"/>
            </p:nvSpPr>
            <p:spPr>
              <a:xfrm>
                <a:off x="4018091" y="341070"/>
                <a:ext cx="1105922" cy="1037416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Rectangle">
                <a:extLst>
                  <a:ext uri="{FF2B5EF4-FFF2-40B4-BE49-F238E27FC236}">
                    <a16:creationId xmlns:a16="http://schemas.microsoft.com/office/drawing/2014/main" id="{16B5ADB8-D59C-4A87-BFBA-C04494B5DF69}"/>
                  </a:ext>
                </a:extLst>
              </p:cNvPr>
              <p:cNvSpPr/>
              <p:nvPr userDrawn="1"/>
            </p:nvSpPr>
            <p:spPr>
              <a:xfrm>
                <a:off x="4217100" y="523921"/>
                <a:ext cx="709800" cy="6660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Rectangle">
                <a:extLst>
                  <a:ext uri="{FF2B5EF4-FFF2-40B4-BE49-F238E27FC236}">
                    <a16:creationId xmlns:a16="http://schemas.microsoft.com/office/drawing/2014/main" id="{22492DFF-1132-4E5B-AD89-C7431584E722}"/>
                  </a:ext>
                </a:extLst>
              </p:cNvPr>
              <p:cNvSpPr/>
              <p:nvPr userDrawn="1"/>
            </p:nvSpPr>
            <p:spPr>
              <a:xfrm>
                <a:off x="4359250" y="653716"/>
                <a:ext cx="423606" cy="396966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84444CA-7BE0-4B92-86A7-2C3A531A2056}"/>
                </a:ext>
              </a:extLst>
            </p:cNvPr>
            <p:cNvGrpSpPr/>
            <p:nvPr userDrawn="1"/>
          </p:nvGrpSpPr>
          <p:grpSpPr>
            <a:xfrm>
              <a:off x="5486779" y="5148072"/>
              <a:ext cx="1828800" cy="1709928"/>
              <a:chOff x="1828988" y="1"/>
              <a:chExt cx="1828800" cy="1709928"/>
            </a:xfrm>
          </p:grpSpPr>
          <p:sp>
            <p:nvSpPr>
              <p:cNvPr id="44" name="Rectangle">
                <a:extLst>
                  <a:ext uri="{FF2B5EF4-FFF2-40B4-BE49-F238E27FC236}">
                    <a16:creationId xmlns:a16="http://schemas.microsoft.com/office/drawing/2014/main" id="{B341A580-D2DD-4E9F-AF89-ADC44232C3E9}"/>
                  </a:ext>
                </a:extLst>
              </p:cNvPr>
              <p:cNvSpPr/>
              <p:nvPr userDrawn="1"/>
            </p:nvSpPr>
            <p:spPr>
              <a:xfrm>
                <a:off x="1828988" y="1"/>
                <a:ext cx="1828800" cy="17099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" name="Shape">
                <a:extLst>
                  <a:ext uri="{FF2B5EF4-FFF2-40B4-BE49-F238E27FC236}">
                    <a16:creationId xmlns:a16="http://schemas.microsoft.com/office/drawing/2014/main" id="{A39862F5-1592-4AED-9097-C0B42428C929}"/>
                  </a:ext>
                </a:extLst>
              </p:cNvPr>
              <p:cNvSpPr/>
              <p:nvPr userDrawn="1"/>
            </p:nvSpPr>
            <p:spPr>
              <a:xfrm>
                <a:off x="1828988" y="1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14" y="13034"/>
                    </a:moveTo>
                    <a:cubicBezTo>
                      <a:pt x="11153" y="13034"/>
                      <a:pt x="11746" y="13667"/>
                      <a:pt x="11746" y="14456"/>
                    </a:cubicBezTo>
                    <a:cubicBezTo>
                      <a:pt x="11746" y="15244"/>
                      <a:pt x="11153" y="15877"/>
                      <a:pt x="10414" y="15877"/>
                    </a:cubicBezTo>
                    <a:cubicBezTo>
                      <a:pt x="9675" y="15877"/>
                      <a:pt x="9081" y="15244"/>
                      <a:pt x="9081" y="14456"/>
                    </a:cubicBezTo>
                    <a:cubicBezTo>
                      <a:pt x="9081" y="13667"/>
                      <a:pt x="9675" y="13034"/>
                      <a:pt x="10414" y="13034"/>
                    </a:cubicBezTo>
                    <a:close/>
                    <a:moveTo>
                      <a:pt x="17950" y="7323"/>
                    </a:moveTo>
                    <a:cubicBezTo>
                      <a:pt x="17950" y="6535"/>
                      <a:pt x="17356" y="5902"/>
                      <a:pt x="16617" y="5902"/>
                    </a:cubicBezTo>
                    <a:cubicBezTo>
                      <a:pt x="15878" y="5902"/>
                      <a:pt x="15285" y="6535"/>
                      <a:pt x="15285" y="7323"/>
                    </a:cubicBezTo>
                    <a:cubicBezTo>
                      <a:pt x="15285" y="8112"/>
                      <a:pt x="15878" y="8745"/>
                      <a:pt x="16617" y="8745"/>
                    </a:cubicBezTo>
                    <a:cubicBezTo>
                      <a:pt x="17356" y="8745"/>
                      <a:pt x="17950" y="8112"/>
                      <a:pt x="17950" y="7323"/>
                    </a:cubicBezTo>
                    <a:close/>
                    <a:moveTo>
                      <a:pt x="5666" y="7323"/>
                    </a:moveTo>
                    <a:cubicBezTo>
                      <a:pt x="5666" y="6535"/>
                      <a:pt x="5072" y="5902"/>
                      <a:pt x="4333" y="5902"/>
                    </a:cubicBezTo>
                    <a:cubicBezTo>
                      <a:pt x="3594" y="5902"/>
                      <a:pt x="3001" y="6535"/>
                      <a:pt x="3001" y="7323"/>
                    </a:cubicBezTo>
                    <a:cubicBezTo>
                      <a:pt x="3001" y="8112"/>
                      <a:pt x="3594" y="8745"/>
                      <a:pt x="4333" y="8745"/>
                    </a:cubicBezTo>
                    <a:cubicBezTo>
                      <a:pt x="5072" y="8745"/>
                      <a:pt x="5666" y="8112"/>
                      <a:pt x="5666" y="7323"/>
                    </a:cubicBezTo>
                    <a:close/>
                    <a:moveTo>
                      <a:pt x="16539" y="18028"/>
                    </a:moveTo>
                    <a:cubicBezTo>
                      <a:pt x="18386" y="18028"/>
                      <a:pt x="19887" y="16427"/>
                      <a:pt x="19887" y="14456"/>
                    </a:cubicBezTo>
                    <a:cubicBezTo>
                      <a:pt x="19887" y="12485"/>
                      <a:pt x="18386" y="10884"/>
                      <a:pt x="16539" y="10884"/>
                    </a:cubicBezTo>
                    <a:cubicBezTo>
                      <a:pt x="14691" y="10884"/>
                      <a:pt x="13191" y="12485"/>
                      <a:pt x="13191" y="14456"/>
                    </a:cubicBezTo>
                    <a:cubicBezTo>
                      <a:pt x="13191" y="16427"/>
                      <a:pt x="14691" y="18028"/>
                      <a:pt x="16539" y="18028"/>
                    </a:cubicBezTo>
                    <a:close/>
                    <a:moveTo>
                      <a:pt x="13795" y="7323"/>
                    </a:moveTo>
                    <a:cubicBezTo>
                      <a:pt x="13795" y="5352"/>
                      <a:pt x="12295" y="3751"/>
                      <a:pt x="10447" y="3751"/>
                    </a:cubicBezTo>
                    <a:cubicBezTo>
                      <a:pt x="8600" y="3751"/>
                      <a:pt x="7099" y="5352"/>
                      <a:pt x="7099" y="7323"/>
                    </a:cubicBezTo>
                    <a:cubicBezTo>
                      <a:pt x="7099" y="9295"/>
                      <a:pt x="8600" y="10896"/>
                      <a:pt x="10447" y="10896"/>
                    </a:cubicBezTo>
                    <a:cubicBezTo>
                      <a:pt x="12295" y="10896"/>
                      <a:pt x="13795" y="9295"/>
                      <a:pt x="13795" y="7323"/>
                    </a:cubicBezTo>
                    <a:close/>
                    <a:moveTo>
                      <a:pt x="19876" y="7323"/>
                    </a:moveTo>
                    <a:cubicBezTo>
                      <a:pt x="19876" y="8662"/>
                      <a:pt x="20570" y="9832"/>
                      <a:pt x="21589" y="10442"/>
                    </a:cubicBezTo>
                    <a:lnTo>
                      <a:pt x="21589" y="4205"/>
                    </a:lnTo>
                    <a:cubicBezTo>
                      <a:pt x="20570" y="4815"/>
                      <a:pt x="19876" y="5985"/>
                      <a:pt x="19876" y="7323"/>
                    </a:cubicBezTo>
                    <a:close/>
                    <a:moveTo>
                      <a:pt x="13191" y="191"/>
                    </a:moveTo>
                    <a:cubicBezTo>
                      <a:pt x="13191" y="2162"/>
                      <a:pt x="14691" y="3763"/>
                      <a:pt x="16539" y="3763"/>
                    </a:cubicBezTo>
                    <a:cubicBezTo>
                      <a:pt x="18386" y="3763"/>
                      <a:pt x="19887" y="2162"/>
                      <a:pt x="19887" y="191"/>
                    </a:cubicBezTo>
                    <a:cubicBezTo>
                      <a:pt x="19887" y="119"/>
                      <a:pt x="19887" y="60"/>
                      <a:pt x="19887" y="0"/>
                    </a:cubicBezTo>
                    <a:lnTo>
                      <a:pt x="13213" y="0"/>
                    </a:lnTo>
                    <a:cubicBezTo>
                      <a:pt x="13191" y="60"/>
                      <a:pt x="13191" y="119"/>
                      <a:pt x="13191" y="191"/>
                    </a:cubicBezTo>
                    <a:close/>
                    <a:moveTo>
                      <a:pt x="1075" y="14456"/>
                    </a:moveTo>
                    <a:cubicBezTo>
                      <a:pt x="1075" y="16427"/>
                      <a:pt x="2575" y="18028"/>
                      <a:pt x="4423" y="18028"/>
                    </a:cubicBezTo>
                    <a:cubicBezTo>
                      <a:pt x="6271" y="18028"/>
                      <a:pt x="7771" y="16427"/>
                      <a:pt x="7771" y="14456"/>
                    </a:cubicBezTo>
                    <a:cubicBezTo>
                      <a:pt x="7771" y="12485"/>
                      <a:pt x="6271" y="10884"/>
                      <a:pt x="4423" y="10884"/>
                    </a:cubicBezTo>
                    <a:cubicBezTo>
                      <a:pt x="2575" y="10884"/>
                      <a:pt x="1075" y="12485"/>
                      <a:pt x="1075" y="14456"/>
                    </a:cubicBezTo>
                    <a:close/>
                    <a:moveTo>
                      <a:pt x="13795" y="21600"/>
                    </a:moveTo>
                    <a:cubicBezTo>
                      <a:pt x="13795" y="19629"/>
                      <a:pt x="12295" y="18028"/>
                      <a:pt x="10447" y="18028"/>
                    </a:cubicBezTo>
                    <a:cubicBezTo>
                      <a:pt x="8600" y="18028"/>
                      <a:pt x="7099" y="19629"/>
                      <a:pt x="7099" y="21600"/>
                    </a:cubicBezTo>
                    <a:cubicBezTo>
                      <a:pt x="7099" y="21600"/>
                      <a:pt x="7099" y="21600"/>
                      <a:pt x="7099" y="21600"/>
                    </a:cubicBezTo>
                    <a:lnTo>
                      <a:pt x="13795" y="21600"/>
                    </a:lnTo>
                    <a:cubicBezTo>
                      <a:pt x="13795" y="21600"/>
                      <a:pt x="13795" y="21600"/>
                      <a:pt x="13795" y="21600"/>
                    </a:cubicBezTo>
                    <a:close/>
                    <a:moveTo>
                      <a:pt x="17950" y="21600"/>
                    </a:moveTo>
                    <a:cubicBezTo>
                      <a:pt x="17950" y="20811"/>
                      <a:pt x="17356" y="20178"/>
                      <a:pt x="16617" y="20178"/>
                    </a:cubicBezTo>
                    <a:cubicBezTo>
                      <a:pt x="15878" y="20178"/>
                      <a:pt x="15285" y="20811"/>
                      <a:pt x="15285" y="21600"/>
                    </a:cubicBezTo>
                    <a:cubicBezTo>
                      <a:pt x="15285" y="21600"/>
                      <a:pt x="15285" y="21600"/>
                      <a:pt x="15285" y="21600"/>
                    </a:cubicBezTo>
                    <a:lnTo>
                      <a:pt x="17950" y="21600"/>
                    </a:lnTo>
                    <a:cubicBezTo>
                      <a:pt x="17950" y="21600"/>
                      <a:pt x="17950" y="21600"/>
                      <a:pt x="17950" y="21600"/>
                    </a:cubicBezTo>
                    <a:close/>
                    <a:moveTo>
                      <a:pt x="9081" y="191"/>
                    </a:moveTo>
                    <a:cubicBezTo>
                      <a:pt x="9081" y="980"/>
                      <a:pt x="9675" y="1613"/>
                      <a:pt x="10414" y="1613"/>
                    </a:cubicBezTo>
                    <a:cubicBezTo>
                      <a:pt x="11153" y="1613"/>
                      <a:pt x="11746" y="980"/>
                      <a:pt x="11746" y="191"/>
                    </a:cubicBezTo>
                    <a:cubicBezTo>
                      <a:pt x="11746" y="119"/>
                      <a:pt x="11735" y="60"/>
                      <a:pt x="11735" y="0"/>
                    </a:cubicBezTo>
                    <a:lnTo>
                      <a:pt x="9092" y="0"/>
                    </a:lnTo>
                    <a:cubicBezTo>
                      <a:pt x="9092" y="60"/>
                      <a:pt x="9081" y="119"/>
                      <a:pt x="9081" y="191"/>
                    </a:cubicBezTo>
                    <a:close/>
                    <a:moveTo>
                      <a:pt x="21600" y="18482"/>
                    </a:moveTo>
                    <a:cubicBezTo>
                      <a:pt x="20581" y="19091"/>
                      <a:pt x="19887" y="20262"/>
                      <a:pt x="19887" y="21600"/>
                    </a:cubicBezTo>
                    <a:cubicBezTo>
                      <a:pt x="19887" y="21600"/>
                      <a:pt x="19887" y="21600"/>
                      <a:pt x="19887" y="21600"/>
                    </a:cubicBezTo>
                    <a:lnTo>
                      <a:pt x="21600" y="21600"/>
                    </a:lnTo>
                    <a:lnTo>
                      <a:pt x="21600" y="18482"/>
                    </a:lnTo>
                    <a:close/>
                    <a:moveTo>
                      <a:pt x="5666" y="21600"/>
                    </a:moveTo>
                    <a:cubicBezTo>
                      <a:pt x="5666" y="20811"/>
                      <a:pt x="5072" y="20178"/>
                      <a:pt x="4333" y="20178"/>
                    </a:cubicBezTo>
                    <a:cubicBezTo>
                      <a:pt x="3594" y="20178"/>
                      <a:pt x="3001" y="20811"/>
                      <a:pt x="3001" y="21600"/>
                    </a:cubicBezTo>
                    <a:cubicBezTo>
                      <a:pt x="3001" y="21600"/>
                      <a:pt x="3001" y="21600"/>
                      <a:pt x="3001" y="21600"/>
                    </a:cubicBezTo>
                    <a:lnTo>
                      <a:pt x="5666" y="21600"/>
                    </a:lnTo>
                    <a:cubicBezTo>
                      <a:pt x="5666" y="21600"/>
                      <a:pt x="5666" y="21600"/>
                      <a:pt x="5666" y="21600"/>
                    </a:cubicBezTo>
                    <a:close/>
                    <a:moveTo>
                      <a:pt x="1075" y="191"/>
                    </a:moveTo>
                    <a:cubicBezTo>
                      <a:pt x="1075" y="2162"/>
                      <a:pt x="2575" y="3763"/>
                      <a:pt x="4423" y="3763"/>
                    </a:cubicBezTo>
                    <a:cubicBezTo>
                      <a:pt x="6271" y="3763"/>
                      <a:pt x="7771" y="2162"/>
                      <a:pt x="7771" y="191"/>
                    </a:cubicBezTo>
                    <a:cubicBezTo>
                      <a:pt x="7771" y="119"/>
                      <a:pt x="7771" y="60"/>
                      <a:pt x="7771" y="0"/>
                    </a:cubicBezTo>
                    <a:lnTo>
                      <a:pt x="1097" y="0"/>
                    </a:lnTo>
                    <a:cubicBezTo>
                      <a:pt x="1075" y="60"/>
                      <a:pt x="1075" y="119"/>
                      <a:pt x="1075" y="191"/>
                    </a:cubicBezTo>
                    <a:close/>
                    <a:moveTo>
                      <a:pt x="0" y="10418"/>
                    </a:moveTo>
                    <a:cubicBezTo>
                      <a:pt x="1008" y="9796"/>
                      <a:pt x="1680" y="8650"/>
                      <a:pt x="1680" y="7323"/>
                    </a:cubicBezTo>
                    <a:cubicBezTo>
                      <a:pt x="1680" y="5997"/>
                      <a:pt x="1008" y="4850"/>
                      <a:pt x="0" y="4229"/>
                    </a:cubicBezTo>
                    <a:lnTo>
                      <a:pt x="0" y="10418"/>
                    </a:lnTo>
                    <a:close/>
                    <a:moveTo>
                      <a:pt x="1680" y="21600"/>
                    </a:moveTo>
                    <a:cubicBezTo>
                      <a:pt x="1680" y="20274"/>
                      <a:pt x="1008" y="19127"/>
                      <a:pt x="0" y="18506"/>
                    </a:cubicBezTo>
                    <a:lnTo>
                      <a:pt x="0" y="21600"/>
                    </a:lnTo>
                    <a:lnTo>
                      <a:pt x="1680" y="21600"/>
                    </a:lnTo>
                    <a:cubicBezTo>
                      <a:pt x="1680" y="21600"/>
                      <a:pt x="1680" y="21600"/>
                      <a:pt x="168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873DF39-5C41-4A21-93F8-E16BDD4550D5}"/>
                </a:ext>
              </a:extLst>
            </p:cNvPr>
            <p:cNvGrpSpPr/>
            <p:nvPr userDrawn="1"/>
          </p:nvGrpSpPr>
          <p:grpSpPr>
            <a:xfrm>
              <a:off x="0" y="5148072"/>
              <a:ext cx="1828800" cy="1709928"/>
              <a:chOff x="7315957" y="2"/>
              <a:chExt cx="1828800" cy="1709928"/>
            </a:xfrm>
          </p:grpSpPr>
          <p:sp>
            <p:nvSpPr>
              <p:cNvPr id="47" name="Rectangle">
                <a:extLst>
                  <a:ext uri="{FF2B5EF4-FFF2-40B4-BE49-F238E27FC236}">
                    <a16:creationId xmlns:a16="http://schemas.microsoft.com/office/drawing/2014/main" id="{62E0EDB6-8C55-44F9-9BC3-9888E9671AB4}"/>
                  </a:ext>
                </a:extLst>
              </p:cNvPr>
              <p:cNvSpPr/>
              <p:nvPr userDrawn="1"/>
            </p:nvSpPr>
            <p:spPr>
              <a:xfrm>
                <a:off x="7315957" y="2"/>
                <a:ext cx="1828800" cy="17099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" name="Shape">
                <a:extLst>
                  <a:ext uri="{FF2B5EF4-FFF2-40B4-BE49-F238E27FC236}">
                    <a16:creationId xmlns:a16="http://schemas.microsoft.com/office/drawing/2014/main" id="{635EE6F4-7CF7-47FE-A39B-0C6C6FD906C5}"/>
                  </a:ext>
                </a:extLst>
              </p:cNvPr>
              <p:cNvSpPr/>
              <p:nvPr userDrawn="1"/>
            </p:nvSpPr>
            <p:spPr>
              <a:xfrm>
                <a:off x="7315957" y="2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9" y="21588"/>
                    </a:moveTo>
                    <a:lnTo>
                      <a:pt x="5333" y="10895"/>
                    </a:lnTo>
                    <a:lnTo>
                      <a:pt x="1837" y="0"/>
                    </a:lnTo>
                    <a:lnTo>
                      <a:pt x="3529" y="0"/>
                    </a:lnTo>
                    <a:lnTo>
                      <a:pt x="7024" y="10895"/>
                    </a:lnTo>
                    <a:lnTo>
                      <a:pt x="3540" y="21576"/>
                    </a:lnTo>
                    <a:lnTo>
                      <a:pt x="1849" y="21576"/>
                    </a:lnTo>
                    <a:close/>
                    <a:moveTo>
                      <a:pt x="14508" y="10907"/>
                    </a:moveTo>
                    <a:lnTo>
                      <a:pt x="11013" y="12"/>
                    </a:lnTo>
                    <a:lnTo>
                      <a:pt x="9321" y="12"/>
                    </a:lnTo>
                    <a:lnTo>
                      <a:pt x="12817" y="10907"/>
                    </a:lnTo>
                    <a:lnTo>
                      <a:pt x="9332" y="21600"/>
                    </a:lnTo>
                    <a:lnTo>
                      <a:pt x="11024" y="21600"/>
                    </a:lnTo>
                    <a:lnTo>
                      <a:pt x="14508" y="10907"/>
                    </a:lnTo>
                    <a:close/>
                    <a:moveTo>
                      <a:pt x="0" y="21003"/>
                    </a:moveTo>
                    <a:lnTo>
                      <a:pt x="3294" y="10907"/>
                    </a:lnTo>
                    <a:lnTo>
                      <a:pt x="0" y="621"/>
                    </a:lnTo>
                    <a:lnTo>
                      <a:pt x="0" y="5895"/>
                    </a:lnTo>
                    <a:lnTo>
                      <a:pt x="1602" y="10895"/>
                    </a:lnTo>
                    <a:lnTo>
                      <a:pt x="0" y="15800"/>
                    </a:lnTo>
                    <a:lnTo>
                      <a:pt x="0" y="21003"/>
                    </a:lnTo>
                    <a:close/>
                    <a:moveTo>
                      <a:pt x="10766" y="10907"/>
                    </a:moveTo>
                    <a:lnTo>
                      <a:pt x="7271" y="12"/>
                    </a:lnTo>
                    <a:lnTo>
                      <a:pt x="5579" y="12"/>
                    </a:lnTo>
                    <a:lnTo>
                      <a:pt x="9075" y="10907"/>
                    </a:lnTo>
                    <a:lnTo>
                      <a:pt x="5590" y="21600"/>
                    </a:lnTo>
                    <a:lnTo>
                      <a:pt x="7282" y="21600"/>
                    </a:lnTo>
                    <a:lnTo>
                      <a:pt x="10766" y="10907"/>
                    </a:lnTo>
                    <a:close/>
                    <a:moveTo>
                      <a:pt x="21600" y="18306"/>
                    </a:moveTo>
                    <a:lnTo>
                      <a:pt x="20524" y="21588"/>
                    </a:lnTo>
                    <a:lnTo>
                      <a:pt x="21600" y="21588"/>
                    </a:lnTo>
                    <a:lnTo>
                      <a:pt x="21600" y="18306"/>
                    </a:lnTo>
                    <a:close/>
                    <a:moveTo>
                      <a:pt x="21600" y="3353"/>
                    </a:moveTo>
                    <a:lnTo>
                      <a:pt x="21600" y="0"/>
                    </a:lnTo>
                    <a:lnTo>
                      <a:pt x="20524" y="0"/>
                    </a:lnTo>
                    <a:lnTo>
                      <a:pt x="21600" y="3353"/>
                    </a:lnTo>
                    <a:close/>
                    <a:moveTo>
                      <a:pt x="18239" y="10907"/>
                    </a:moveTo>
                    <a:lnTo>
                      <a:pt x="14744" y="12"/>
                    </a:lnTo>
                    <a:lnTo>
                      <a:pt x="13052" y="12"/>
                    </a:lnTo>
                    <a:lnTo>
                      <a:pt x="16547" y="10907"/>
                    </a:lnTo>
                    <a:lnTo>
                      <a:pt x="13063" y="21600"/>
                    </a:lnTo>
                    <a:lnTo>
                      <a:pt x="14755" y="21600"/>
                    </a:lnTo>
                    <a:lnTo>
                      <a:pt x="18239" y="10907"/>
                    </a:lnTo>
                    <a:close/>
                    <a:moveTo>
                      <a:pt x="21600" y="12053"/>
                    </a:moveTo>
                    <a:lnTo>
                      <a:pt x="21600" y="9738"/>
                    </a:lnTo>
                    <a:lnTo>
                      <a:pt x="18474" y="0"/>
                    </a:lnTo>
                    <a:lnTo>
                      <a:pt x="16783" y="0"/>
                    </a:lnTo>
                    <a:lnTo>
                      <a:pt x="20278" y="10895"/>
                    </a:lnTo>
                    <a:lnTo>
                      <a:pt x="16794" y="21588"/>
                    </a:lnTo>
                    <a:lnTo>
                      <a:pt x="18485" y="21588"/>
                    </a:lnTo>
                    <a:lnTo>
                      <a:pt x="21600" y="1205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628FE3A-1E4D-4767-AB9D-4E3F18923F3A}"/>
                </a:ext>
              </a:extLst>
            </p:cNvPr>
            <p:cNvGrpSpPr/>
            <p:nvPr userDrawn="1"/>
          </p:nvGrpSpPr>
          <p:grpSpPr>
            <a:xfrm>
              <a:off x="7315957" y="5148072"/>
              <a:ext cx="1828043" cy="1709928"/>
              <a:chOff x="0" y="1"/>
              <a:chExt cx="1828043" cy="1713868"/>
            </a:xfrm>
          </p:grpSpPr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398FDFB4-0895-48E0-9F0F-8E6523678B9A}"/>
                  </a:ext>
                </a:extLst>
              </p:cNvPr>
              <p:cNvSpPr/>
              <p:nvPr userDrawn="1"/>
            </p:nvSpPr>
            <p:spPr>
              <a:xfrm>
                <a:off x="0" y="1"/>
                <a:ext cx="1828042" cy="171386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noFill/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1" name="Shape">
                <a:extLst>
                  <a:ext uri="{FF2B5EF4-FFF2-40B4-BE49-F238E27FC236}">
                    <a16:creationId xmlns:a16="http://schemas.microsoft.com/office/drawing/2014/main" id="{B375BCCE-2E8D-4838-B086-5096DA1C25DF}"/>
                  </a:ext>
                </a:extLst>
              </p:cNvPr>
              <p:cNvSpPr/>
              <p:nvPr userDrawn="1"/>
            </p:nvSpPr>
            <p:spPr>
              <a:xfrm>
                <a:off x="0" y="1"/>
                <a:ext cx="1828043" cy="1712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583" y="19629"/>
                    </a:moveTo>
                    <a:lnTo>
                      <a:pt x="11" y="19629"/>
                    </a:lnTo>
                    <a:cubicBezTo>
                      <a:pt x="11" y="18542"/>
                      <a:pt x="817" y="17669"/>
                      <a:pt x="1803" y="17669"/>
                    </a:cubicBezTo>
                    <a:cubicBezTo>
                      <a:pt x="2788" y="17669"/>
                      <a:pt x="3583" y="18554"/>
                      <a:pt x="3583" y="19629"/>
                    </a:cubicBezTo>
                    <a:close/>
                    <a:moveTo>
                      <a:pt x="5420" y="21600"/>
                    </a:moveTo>
                    <a:cubicBezTo>
                      <a:pt x="6405" y="21600"/>
                      <a:pt x="7211" y="20716"/>
                      <a:pt x="7211" y="19641"/>
                    </a:cubicBezTo>
                    <a:lnTo>
                      <a:pt x="3639" y="19641"/>
                    </a:lnTo>
                    <a:cubicBezTo>
                      <a:pt x="3628" y="20716"/>
                      <a:pt x="4423" y="21600"/>
                      <a:pt x="5420" y="21600"/>
                    </a:cubicBezTo>
                    <a:close/>
                    <a:moveTo>
                      <a:pt x="8992" y="17669"/>
                    </a:moveTo>
                    <a:cubicBezTo>
                      <a:pt x="8006" y="17669"/>
                      <a:pt x="7200" y="18554"/>
                      <a:pt x="7200" y="19629"/>
                    </a:cubicBezTo>
                    <a:lnTo>
                      <a:pt x="10772" y="19629"/>
                    </a:lnTo>
                    <a:cubicBezTo>
                      <a:pt x="10783" y="18554"/>
                      <a:pt x="9977" y="17669"/>
                      <a:pt x="8992" y="17669"/>
                    </a:cubicBezTo>
                    <a:close/>
                    <a:moveTo>
                      <a:pt x="12608" y="21600"/>
                    </a:moveTo>
                    <a:cubicBezTo>
                      <a:pt x="13594" y="21600"/>
                      <a:pt x="14400" y="20716"/>
                      <a:pt x="14400" y="19641"/>
                    </a:cubicBezTo>
                    <a:lnTo>
                      <a:pt x="10828" y="19641"/>
                    </a:lnTo>
                    <a:cubicBezTo>
                      <a:pt x="10828" y="20716"/>
                      <a:pt x="11623" y="21600"/>
                      <a:pt x="12608" y="21600"/>
                    </a:cubicBezTo>
                    <a:close/>
                    <a:moveTo>
                      <a:pt x="16192" y="17669"/>
                    </a:moveTo>
                    <a:cubicBezTo>
                      <a:pt x="15206" y="17669"/>
                      <a:pt x="14400" y="18554"/>
                      <a:pt x="14400" y="19629"/>
                    </a:cubicBezTo>
                    <a:lnTo>
                      <a:pt x="17972" y="19629"/>
                    </a:lnTo>
                    <a:cubicBezTo>
                      <a:pt x="17983" y="18554"/>
                      <a:pt x="17177" y="17669"/>
                      <a:pt x="16192" y="17669"/>
                    </a:cubicBezTo>
                    <a:close/>
                    <a:moveTo>
                      <a:pt x="19808" y="21600"/>
                    </a:moveTo>
                    <a:cubicBezTo>
                      <a:pt x="20794" y="21600"/>
                      <a:pt x="21600" y="20716"/>
                      <a:pt x="21600" y="19641"/>
                    </a:cubicBezTo>
                    <a:lnTo>
                      <a:pt x="18028" y="19641"/>
                    </a:lnTo>
                    <a:cubicBezTo>
                      <a:pt x="18028" y="20716"/>
                      <a:pt x="18823" y="21600"/>
                      <a:pt x="19808" y="21600"/>
                    </a:cubicBezTo>
                    <a:close/>
                    <a:moveTo>
                      <a:pt x="1792" y="13739"/>
                    </a:moveTo>
                    <a:cubicBezTo>
                      <a:pt x="806" y="13739"/>
                      <a:pt x="0" y="14623"/>
                      <a:pt x="0" y="15698"/>
                    </a:cubicBezTo>
                    <a:lnTo>
                      <a:pt x="3572" y="15698"/>
                    </a:lnTo>
                    <a:cubicBezTo>
                      <a:pt x="3583" y="14623"/>
                      <a:pt x="2777" y="13739"/>
                      <a:pt x="1792" y="13739"/>
                    </a:cubicBezTo>
                    <a:close/>
                    <a:moveTo>
                      <a:pt x="5420" y="17669"/>
                    </a:moveTo>
                    <a:cubicBezTo>
                      <a:pt x="6405" y="17669"/>
                      <a:pt x="7211" y="16785"/>
                      <a:pt x="7211" y="15710"/>
                    </a:cubicBezTo>
                    <a:lnTo>
                      <a:pt x="3639" y="15710"/>
                    </a:lnTo>
                    <a:cubicBezTo>
                      <a:pt x="3628" y="16785"/>
                      <a:pt x="4423" y="17669"/>
                      <a:pt x="5420" y="17669"/>
                    </a:cubicBezTo>
                    <a:close/>
                    <a:moveTo>
                      <a:pt x="8992" y="13739"/>
                    </a:moveTo>
                    <a:cubicBezTo>
                      <a:pt x="8006" y="13739"/>
                      <a:pt x="7200" y="14623"/>
                      <a:pt x="7200" y="15698"/>
                    </a:cubicBezTo>
                    <a:lnTo>
                      <a:pt x="10772" y="15698"/>
                    </a:lnTo>
                    <a:cubicBezTo>
                      <a:pt x="10783" y="14623"/>
                      <a:pt x="9977" y="13739"/>
                      <a:pt x="8992" y="13739"/>
                    </a:cubicBezTo>
                    <a:close/>
                    <a:moveTo>
                      <a:pt x="12608" y="17669"/>
                    </a:moveTo>
                    <a:cubicBezTo>
                      <a:pt x="13594" y="17669"/>
                      <a:pt x="14400" y="16785"/>
                      <a:pt x="14400" y="15710"/>
                    </a:cubicBezTo>
                    <a:lnTo>
                      <a:pt x="10828" y="15710"/>
                    </a:lnTo>
                    <a:cubicBezTo>
                      <a:pt x="10828" y="16785"/>
                      <a:pt x="11623" y="17669"/>
                      <a:pt x="12608" y="17669"/>
                    </a:cubicBezTo>
                    <a:close/>
                    <a:moveTo>
                      <a:pt x="16192" y="13739"/>
                    </a:moveTo>
                    <a:cubicBezTo>
                      <a:pt x="15206" y="13739"/>
                      <a:pt x="14400" y="14623"/>
                      <a:pt x="14400" y="15698"/>
                    </a:cubicBezTo>
                    <a:lnTo>
                      <a:pt x="17972" y="15698"/>
                    </a:lnTo>
                    <a:cubicBezTo>
                      <a:pt x="17983" y="14623"/>
                      <a:pt x="17177" y="13739"/>
                      <a:pt x="16192" y="13739"/>
                    </a:cubicBezTo>
                    <a:close/>
                    <a:moveTo>
                      <a:pt x="19808" y="17669"/>
                    </a:moveTo>
                    <a:cubicBezTo>
                      <a:pt x="20794" y="17669"/>
                      <a:pt x="21600" y="16785"/>
                      <a:pt x="21600" y="15710"/>
                    </a:cubicBezTo>
                    <a:lnTo>
                      <a:pt x="18028" y="15710"/>
                    </a:lnTo>
                    <a:cubicBezTo>
                      <a:pt x="18028" y="16785"/>
                      <a:pt x="18823" y="17669"/>
                      <a:pt x="19808" y="17669"/>
                    </a:cubicBezTo>
                    <a:close/>
                    <a:moveTo>
                      <a:pt x="1792" y="9808"/>
                    </a:moveTo>
                    <a:cubicBezTo>
                      <a:pt x="806" y="9808"/>
                      <a:pt x="0" y="10692"/>
                      <a:pt x="0" y="11768"/>
                    </a:cubicBezTo>
                    <a:lnTo>
                      <a:pt x="3572" y="11768"/>
                    </a:lnTo>
                    <a:cubicBezTo>
                      <a:pt x="3583" y="10692"/>
                      <a:pt x="2777" y="9808"/>
                      <a:pt x="1792" y="9808"/>
                    </a:cubicBezTo>
                    <a:close/>
                    <a:moveTo>
                      <a:pt x="5420" y="13739"/>
                    </a:moveTo>
                    <a:cubicBezTo>
                      <a:pt x="6405" y="13739"/>
                      <a:pt x="7211" y="12855"/>
                      <a:pt x="7211" y="11780"/>
                    </a:cubicBezTo>
                    <a:lnTo>
                      <a:pt x="3639" y="11780"/>
                    </a:lnTo>
                    <a:cubicBezTo>
                      <a:pt x="3628" y="12867"/>
                      <a:pt x="4423" y="13739"/>
                      <a:pt x="5420" y="13739"/>
                    </a:cubicBezTo>
                    <a:close/>
                    <a:moveTo>
                      <a:pt x="8992" y="9808"/>
                    </a:moveTo>
                    <a:cubicBezTo>
                      <a:pt x="8006" y="9808"/>
                      <a:pt x="7200" y="10692"/>
                      <a:pt x="7200" y="11768"/>
                    </a:cubicBezTo>
                    <a:lnTo>
                      <a:pt x="10772" y="11768"/>
                    </a:lnTo>
                    <a:cubicBezTo>
                      <a:pt x="10783" y="10692"/>
                      <a:pt x="9977" y="9808"/>
                      <a:pt x="8992" y="9808"/>
                    </a:cubicBezTo>
                    <a:close/>
                    <a:moveTo>
                      <a:pt x="12608" y="13739"/>
                    </a:moveTo>
                    <a:cubicBezTo>
                      <a:pt x="13594" y="13739"/>
                      <a:pt x="14400" y="12855"/>
                      <a:pt x="14400" y="11780"/>
                    </a:cubicBezTo>
                    <a:lnTo>
                      <a:pt x="10828" y="11780"/>
                    </a:lnTo>
                    <a:cubicBezTo>
                      <a:pt x="10828" y="12867"/>
                      <a:pt x="11623" y="13739"/>
                      <a:pt x="12608" y="13739"/>
                    </a:cubicBezTo>
                    <a:close/>
                    <a:moveTo>
                      <a:pt x="16192" y="9808"/>
                    </a:moveTo>
                    <a:cubicBezTo>
                      <a:pt x="15206" y="9808"/>
                      <a:pt x="14400" y="10692"/>
                      <a:pt x="14400" y="11768"/>
                    </a:cubicBezTo>
                    <a:lnTo>
                      <a:pt x="17972" y="11768"/>
                    </a:lnTo>
                    <a:cubicBezTo>
                      <a:pt x="17983" y="10692"/>
                      <a:pt x="17177" y="9808"/>
                      <a:pt x="16192" y="9808"/>
                    </a:cubicBezTo>
                    <a:close/>
                    <a:moveTo>
                      <a:pt x="19808" y="13739"/>
                    </a:moveTo>
                    <a:cubicBezTo>
                      <a:pt x="20794" y="13739"/>
                      <a:pt x="21600" y="12855"/>
                      <a:pt x="21600" y="11780"/>
                    </a:cubicBezTo>
                    <a:lnTo>
                      <a:pt x="18028" y="11780"/>
                    </a:lnTo>
                    <a:cubicBezTo>
                      <a:pt x="18028" y="12867"/>
                      <a:pt x="18823" y="13739"/>
                      <a:pt x="19808" y="13739"/>
                    </a:cubicBezTo>
                    <a:close/>
                    <a:moveTo>
                      <a:pt x="1792" y="5890"/>
                    </a:moveTo>
                    <a:cubicBezTo>
                      <a:pt x="806" y="5890"/>
                      <a:pt x="0" y="6774"/>
                      <a:pt x="0" y="7849"/>
                    </a:cubicBezTo>
                    <a:lnTo>
                      <a:pt x="3572" y="7849"/>
                    </a:lnTo>
                    <a:cubicBezTo>
                      <a:pt x="3583" y="6762"/>
                      <a:pt x="2777" y="5890"/>
                      <a:pt x="1792" y="5890"/>
                    </a:cubicBezTo>
                    <a:close/>
                    <a:moveTo>
                      <a:pt x="5420" y="9808"/>
                    </a:moveTo>
                    <a:cubicBezTo>
                      <a:pt x="6405" y="9808"/>
                      <a:pt x="7211" y="8924"/>
                      <a:pt x="7211" y="7849"/>
                    </a:cubicBezTo>
                    <a:lnTo>
                      <a:pt x="3639" y="7849"/>
                    </a:lnTo>
                    <a:cubicBezTo>
                      <a:pt x="3628" y="8936"/>
                      <a:pt x="4423" y="9808"/>
                      <a:pt x="5420" y="9808"/>
                    </a:cubicBezTo>
                    <a:close/>
                    <a:moveTo>
                      <a:pt x="8992" y="5890"/>
                    </a:moveTo>
                    <a:cubicBezTo>
                      <a:pt x="8006" y="5890"/>
                      <a:pt x="7200" y="6774"/>
                      <a:pt x="7200" y="7849"/>
                    </a:cubicBezTo>
                    <a:lnTo>
                      <a:pt x="10772" y="7849"/>
                    </a:lnTo>
                    <a:cubicBezTo>
                      <a:pt x="10783" y="6762"/>
                      <a:pt x="9977" y="5890"/>
                      <a:pt x="8992" y="5890"/>
                    </a:cubicBezTo>
                    <a:close/>
                    <a:moveTo>
                      <a:pt x="12608" y="9808"/>
                    </a:moveTo>
                    <a:cubicBezTo>
                      <a:pt x="13594" y="9808"/>
                      <a:pt x="14400" y="8924"/>
                      <a:pt x="14400" y="7849"/>
                    </a:cubicBezTo>
                    <a:lnTo>
                      <a:pt x="10828" y="7849"/>
                    </a:lnTo>
                    <a:cubicBezTo>
                      <a:pt x="10828" y="8936"/>
                      <a:pt x="11623" y="9808"/>
                      <a:pt x="12608" y="9808"/>
                    </a:cubicBezTo>
                    <a:close/>
                    <a:moveTo>
                      <a:pt x="16192" y="5890"/>
                    </a:moveTo>
                    <a:cubicBezTo>
                      <a:pt x="15206" y="5890"/>
                      <a:pt x="14400" y="6774"/>
                      <a:pt x="14400" y="7849"/>
                    </a:cubicBezTo>
                    <a:lnTo>
                      <a:pt x="17972" y="7849"/>
                    </a:lnTo>
                    <a:cubicBezTo>
                      <a:pt x="17983" y="6762"/>
                      <a:pt x="17177" y="5890"/>
                      <a:pt x="16192" y="5890"/>
                    </a:cubicBezTo>
                    <a:close/>
                    <a:moveTo>
                      <a:pt x="19808" y="9808"/>
                    </a:moveTo>
                    <a:cubicBezTo>
                      <a:pt x="20794" y="9808"/>
                      <a:pt x="21600" y="8924"/>
                      <a:pt x="21600" y="7849"/>
                    </a:cubicBezTo>
                    <a:lnTo>
                      <a:pt x="18028" y="7849"/>
                    </a:lnTo>
                    <a:cubicBezTo>
                      <a:pt x="18028" y="8936"/>
                      <a:pt x="18823" y="9808"/>
                      <a:pt x="19808" y="9808"/>
                    </a:cubicBezTo>
                    <a:close/>
                    <a:moveTo>
                      <a:pt x="1792" y="1959"/>
                    </a:moveTo>
                    <a:cubicBezTo>
                      <a:pt x="806" y="1959"/>
                      <a:pt x="0" y="2843"/>
                      <a:pt x="0" y="3919"/>
                    </a:cubicBezTo>
                    <a:lnTo>
                      <a:pt x="3572" y="3919"/>
                    </a:lnTo>
                    <a:cubicBezTo>
                      <a:pt x="3583" y="2831"/>
                      <a:pt x="2777" y="1959"/>
                      <a:pt x="1792" y="1959"/>
                    </a:cubicBezTo>
                    <a:close/>
                    <a:moveTo>
                      <a:pt x="5420" y="5890"/>
                    </a:moveTo>
                    <a:cubicBezTo>
                      <a:pt x="6405" y="5890"/>
                      <a:pt x="7211" y="5006"/>
                      <a:pt x="7211" y="3931"/>
                    </a:cubicBezTo>
                    <a:lnTo>
                      <a:pt x="3639" y="3931"/>
                    </a:lnTo>
                    <a:cubicBezTo>
                      <a:pt x="3628" y="5006"/>
                      <a:pt x="4423" y="5890"/>
                      <a:pt x="5420" y="5890"/>
                    </a:cubicBezTo>
                    <a:close/>
                    <a:moveTo>
                      <a:pt x="8992" y="1959"/>
                    </a:moveTo>
                    <a:cubicBezTo>
                      <a:pt x="8006" y="1959"/>
                      <a:pt x="7200" y="2843"/>
                      <a:pt x="7200" y="3919"/>
                    </a:cubicBezTo>
                    <a:lnTo>
                      <a:pt x="10772" y="3919"/>
                    </a:lnTo>
                    <a:cubicBezTo>
                      <a:pt x="10783" y="2831"/>
                      <a:pt x="9977" y="1959"/>
                      <a:pt x="8992" y="1959"/>
                    </a:cubicBezTo>
                    <a:close/>
                    <a:moveTo>
                      <a:pt x="12608" y="5890"/>
                    </a:moveTo>
                    <a:cubicBezTo>
                      <a:pt x="13594" y="5890"/>
                      <a:pt x="14400" y="5006"/>
                      <a:pt x="14400" y="3931"/>
                    </a:cubicBezTo>
                    <a:lnTo>
                      <a:pt x="10828" y="3931"/>
                    </a:lnTo>
                    <a:cubicBezTo>
                      <a:pt x="10828" y="5006"/>
                      <a:pt x="11623" y="5890"/>
                      <a:pt x="12608" y="5890"/>
                    </a:cubicBezTo>
                    <a:close/>
                    <a:moveTo>
                      <a:pt x="16192" y="1959"/>
                    </a:moveTo>
                    <a:cubicBezTo>
                      <a:pt x="15206" y="1959"/>
                      <a:pt x="14400" y="2843"/>
                      <a:pt x="14400" y="3919"/>
                    </a:cubicBezTo>
                    <a:lnTo>
                      <a:pt x="17972" y="3919"/>
                    </a:lnTo>
                    <a:cubicBezTo>
                      <a:pt x="17983" y="2831"/>
                      <a:pt x="17177" y="1959"/>
                      <a:pt x="16192" y="1959"/>
                    </a:cubicBezTo>
                    <a:close/>
                    <a:moveTo>
                      <a:pt x="19808" y="5890"/>
                    </a:moveTo>
                    <a:cubicBezTo>
                      <a:pt x="20794" y="5890"/>
                      <a:pt x="21600" y="5006"/>
                      <a:pt x="21600" y="3931"/>
                    </a:cubicBezTo>
                    <a:lnTo>
                      <a:pt x="18028" y="3931"/>
                    </a:lnTo>
                    <a:cubicBezTo>
                      <a:pt x="18028" y="5006"/>
                      <a:pt x="18823" y="5890"/>
                      <a:pt x="19808" y="5890"/>
                    </a:cubicBezTo>
                    <a:close/>
                    <a:moveTo>
                      <a:pt x="5420" y="1959"/>
                    </a:moveTo>
                    <a:cubicBezTo>
                      <a:pt x="6405" y="1959"/>
                      <a:pt x="7211" y="1075"/>
                      <a:pt x="7211" y="0"/>
                    </a:cubicBezTo>
                    <a:lnTo>
                      <a:pt x="3639" y="0"/>
                    </a:lnTo>
                    <a:cubicBezTo>
                      <a:pt x="3628" y="1075"/>
                      <a:pt x="4423" y="1959"/>
                      <a:pt x="5420" y="1959"/>
                    </a:cubicBezTo>
                    <a:close/>
                    <a:moveTo>
                      <a:pt x="12608" y="1959"/>
                    </a:moveTo>
                    <a:cubicBezTo>
                      <a:pt x="13594" y="1959"/>
                      <a:pt x="14400" y="1075"/>
                      <a:pt x="14400" y="0"/>
                    </a:cubicBezTo>
                    <a:lnTo>
                      <a:pt x="10828" y="0"/>
                    </a:lnTo>
                    <a:cubicBezTo>
                      <a:pt x="10828" y="1075"/>
                      <a:pt x="11623" y="1959"/>
                      <a:pt x="12608" y="1959"/>
                    </a:cubicBezTo>
                    <a:close/>
                    <a:moveTo>
                      <a:pt x="19808" y="1959"/>
                    </a:moveTo>
                    <a:cubicBezTo>
                      <a:pt x="20794" y="1959"/>
                      <a:pt x="21600" y="1075"/>
                      <a:pt x="21600" y="0"/>
                    </a:cubicBezTo>
                    <a:lnTo>
                      <a:pt x="18028" y="0"/>
                    </a:lnTo>
                    <a:cubicBezTo>
                      <a:pt x="18028" y="1075"/>
                      <a:pt x="18823" y="1959"/>
                      <a:pt x="19808" y="1959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1A1E72-C00B-4CD0-BA37-825BEF418AE8}"/>
                </a:ext>
              </a:extLst>
            </p:cNvPr>
            <p:cNvGrpSpPr/>
            <p:nvPr userDrawn="1"/>
          </p:nvGrpSpPr>
          <p:grpSpPr>
            <a:xfrm>
              <a:off x="7315200" y="3427744"/>
              <a:ext cx="1828800" cy="1719384"/>
              <a:chOff x="-1" y="1714817"/>
              <a:chExt cx="1828800" cy="1709928"/>
            </a:xfrm>
          </p:grpSpPr>
          <p:sp>
            <p:nvSpPr>
              <p:cNvPr id="53" name="Rectangle">
                <a:extLst>
                  <a:ext uri="{FF2B5EF4-FFF2-40B4-BE49-F238E27FC236}">
                    <a16:creationId xmlns:a16="http://schemas.microsoft.com/office/drawing/2014/main" id="{95FF221F-AFBD-4387-BB7B-0E05DEBC934D}"/>
                  </a:ext>
                </a:extLst>
              </p:cNvPr>
              <p:cNvSpPr/>
              <p:nvPr userDrawn="1"/>
            </p:nvSpPr>
            <p:spPr>
              <a:xfrm>
                <a:off x="-1" y="1714817"/>
                <a:ext cx="1828800" cy="170992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4" name="Shape">
                <a:extLst>
                  <a:ext uri="{FF2B5EF4-FFF2-40B4-BE49-F238E27FC236}">
                    <a16:creationId xmlns:a16="http://schemas.microsoft.com/office/drawing/2014/main" id="{4CFEF04C-8B4D-47E6-8309-DD94C8D1DE6C}"/>
                  </a:ext>
                </a:extLst>
              </p:cNvPr>
              <p:cNvSpPr/>
              <p:nvPr userDrawn="1"/>
            </p:nvSpPr>
            <p:spPr>
              <a:xfrm>
                <a:off x="-1" y="1714817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76" h="21600" extrusionOk="0">
                    <a:moveTo>
                      <a:pt x="9156" y="21588"/>
                    </a:moveTo>
                    <a:lnTo>
                      <a:pt x="7790" y="21588"/>
                    </a:lnTo>
                    <a:cubicBezTo>
                      <a:pt x="4622" y="14834"/>
                      <a:pt x="4622" y="6754"/>
                      <a:pt x="7790" y="0"/>
                    </a:cubicBezTo>
                    <a:lnTo>
                      <a:pt x="9156" y="0"/>
                    </a:lnTo>
                    <a:cubicBezTo>
                      <a:pt x="5769" y="6695"/>
                      <a:pt x="5769" y="14905"/>
                      <a:pt x="9156" y="21588"/>
                    </a:cubicBezTo>
                    <a:close/>
                    <a:moveTo>
                      <a:pt x="12292" y="12"/>
                    </a:moveTo>
                    <a:lnTo>
                      <a:pt x="10926" y="12"/>
                    </a:lnTo>
                    <a:cubicBezTo>
                      <a:pt x="7758" y="6766"/>
                      <a:pt x="7758" y="14846"/>
                      <a:pt x="10926" y="21600"/>
                    </a:cubicBezTo>
                    <a:lnTo>
                      <a:pt x="12292" y="21600"/>
                    </a:lnTo>
                    <a:cubicBezTo>
                      <a:pt x="8916" y="14905"/>
                      <a:pt x="8916" y="6695"/>
                      <a:pt x="12292" y="12"/>
                    </a:cubicBezTo>
                    <a:close/>
                    <a:moveTo>
                      <a:pt x="15438" y="12"/>
                    </a:moveTo>
                    <a:lnTo>
                      <a:pt x="14073" y="12"/>
                    </a:lnTo>
                    <a:cubicBezTo>
                      <a:pt x="10904" y="6766"/>
                      <a:pt x="10904" y="14846"/>
                      <a:pt x="14073" y="21600"/>
                    </a:cubicBezTo>
                    <a:lnTo>
                      <a:pt x="15438" y="21600"/>
                    </a:lnTo>
                    <a:cubicBezTo>
                      <a:pt x="12062" y="14905"/>
                      <a:pt x="12062" y="6695"/>
                      <a:pt x="15438" y="12"/>
                    </a:cubicBezTo>
                    <a:close/>
                    <a:moveTo>
                      <a:pt x="18585" y="12"/>
                    </a:moveTo>
                    <a:lnTo>
                      <a:pt x="17219" y="12"/>
                    </a:lnTo>
                    <a:cubicBezTo>
                      <a:pt x="14051" y="6766"/>
                      <a:pt x="14051" y="14846"/>
                      <a:pt x="17219" y="21600"/>
                    </a:cubicBezTo>
                    <a:lnTo>
                      <a:pt x="18585" y="21600"/>
                    </a:lnTo>
                    <a:cubicBezTo>
                      <a:pt x="15198" y="14905"/>
                      <a:pt x="15198" y="6695"/>
                      <a:pt x="18585" y="12"/>
                    </a:cubicBezTo>
                    <a:close/>
                    <a:moveTo>
                      <a:pt x="21076" y="20180"/>
                    </a:moveTo>
                    <a:cubicBezTo>
                      <a:pt x="18563" y="14249"/>
                      <a:pt x="18563" y="7351"/>
                      <a:pt x="21076" y="1420"/>
                    </a:cubicBezTo>
                    <a:lnTo>
                      <a:pt x="21076" y="12"/>
                    </a:lnTo>
                    <a:lnTo>
                      <a:pt x="20366" y="12"/>
                    </a:lnTo>
                    <a:cubicBezTo>
                      <a:pt x="17197" y="6766"/>
                      <a:pt x="17197" y="14846"/>
                      <a:pt x="20366" y="21600"/>
                    </a:cubicBezTo>
                    <a:lnTo>
                      <a:pt x="21076" y="21600"/>
                    </a:lnTo>
                    <a:lnTo>
                      <a:pt x="21076" y="20180"/>
                    </a:lnTo>
                    <a:close/>
                    <a:moveTo>
                      <a:pt x="2863" y="12"/>
                    </a:moveTo>
                    <a:lnTo>
                      <a:pt x="1497" y="12"/>
                    </a:lnTo>
                    <a:cubicBezTo>
                      <a:pt x="874" y="1337"/>
                      <a:pt x="383" y="2697"/>
                      <a:pt x="0" y="4105"/>
                    </a:cubicBezTo>
                    <a:lnTo>
                      <a:pt x="0" y="17507"/>
                    </a:lnTo>
                    <a:cubicBezTo>
                      <a:pt x="383" y="18903"/>
                      <a:pt x="874" y="20275"/>
                      <a:pt x="1497" y="21600"/>
                    </a:cubicBezTo>
                    <a:lnTo>
                      <a:pt x="2863" y="21600"/>
                    </a:lnTo>
                    <a:cubicBezTo>
                      <a:pt x="-524" y="14905"/>
                      <a:pt x="-524" y="6695"/>
                      <a:pt x="2863" y="12"/>
                    </a:cubicBezTo>
                    <a:close/>
                    <a:moveTo>
                      <a:pt x="6010" y="12"/>
                    </a:moveTo>
                    <a:lnTo>
                      <a:pt x="4644" y="12"/>
                    </a:lnTo>
                    <a:cubicBezTo>
                      <a:pt x="1475" y="6766"/>
                      <a:pt x="1475" y="14846"/>
                      <a:pt x="4644" y="21600"/>
                    </a:cubicBezTo>
                    <a:lnTo>
                      <a:pt x="6010" y="21600"/>
                    </a:lnTo>
                    <a:cubicBezTo>
                      <a:pt x="2623" y="14905"/>
                      <a:pt x="2623" y="6695"/>
                      <a:pt x="6010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516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67903"/>
            <a:ext cx="9079794" cy="209457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980DD01-D22D-423C-B4F2-2841F7B3C9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26D31C-B971-4DBB-94A7-E6FE8466AA5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109351" y="2377102"/>
            <a:ext cx="1701800" cy="269778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109351" y="2657285"/>
            <a:ext cx="1701800" cy="269778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09351" y="2937468"/>
            <a:ext cx="1701800" cy="269778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09D31B2C-3024-41DE-822D-D82175B50C6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51857" y="-5147"/>
            <a:ext cx="2436677" cy="2284385"/>
          </a:xfrm>
          <a:solidFill>
            <a:schemeClr val="accent3"/>
          </a:solidFill>
        </p:spPr>
        <p:txBody>
          <a:bodyPr anchor="ctr"/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563AC0-0ADD-4204-8369-51C03E08D6F4}"/>
              </a:ext>
            </a:extLst>
          </p:cNvPr>
          <p:cNvGrpSpPr/>
          <p:nvPr/>
        </p:nvGrpSpPr>
        <p:grpSpPr>
          <a:xfrm>
            <a:off x="-1" y="-1"/>
            <a:ext cx="9751859" cy="2279239"/>
            <a:chOff x="0" y="0"/>
            <a:chExt cx="7316028" cy="170992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62EC182-8A12-4756-B54D-0C1C6B703E29}"/>
                </a:ext>
              </a:extLst>
            </p:cNvPr>
            <p:cNvGrpSpPr/>
            <p:nvPr userDrawn="1"/>
          </p:nvGrpSpPr>
          <p:grpSpPr>
            <a:xfrm>
              <a:off x="3658658" y="0"/>
              <a:ext cx="1828042" cy="1709928"/>
              <a:chOff x="3657979" y="2"/>
              <a:chExt cx="1828042" cy="1713868"/>
            </a:xfrm>
          </p:grpSpPr>
          <p:sp>
            <p:nvSpPr>
              <p:cNvPr id="53" name="Rectangle">
                <a:extLst>
                  <a:ext uri="{FF2B5EF4-FFF2-40B4-BE49-F238E27FC236}">
                    <a16:creationId xmlns:a16="http://schemas.microsoft.com/office/drawing/2014/main" id="{FC8F16D8-8C69-4F3D-86EC-7C323E8EC446}"/>
                  </a:ext>
                </a:extLst>
              </p:cNvPr>
              <p:cNvSpPr/>
              <p:nvPr userDrawn="1"/>
            </p:nvSpPr>
            <p:spPr>
              <a:xfrm>
                <a:off x="3657979" y="2"/>
                <a:ext cx="1828042" cy="1713868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87557CE8-2F28-4465-B592-2984DB9AD1B5}"/>
                  </a:ext>
                </a:extLst>
              </p:cNvPr>
              <p:cNvSpPr/>
              <p:nvPr userDrawn="1"/>
            </p:nvSpPr>
            <p:spPr>
              <a:xfrm>
                <a:off x="3889209" y="216960"/>
                <a:ext cx="1365583" cy="127995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" name="Rectangle">
                <a:extLst>
                  <a:ext uri="{FF2B5EF4-FFF2-40B4-BE49-F238E27FC236}">
                    <a16:creationId xmlns:a16="http://schemas.microsoft.com/office/drawing/2014/main" id="{9993F84B-92B3-4694-92E5-8066A2C23003}"/>
                  </a:ext>
                </a:extLst>
              </p:cNvPr>
              <p:cNvSpPr/>
              <p:nvPr userDrawn="1"/>
            </p:nvSpPr>
            <p:spPr>
              <a:xfrm>
                <a:off x="4018091" y="341070"/>
                <a:ext cx="1105922" cy="1037416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7C861E60-C6F1-4319-946E-D01A2B2D19E0}"/>
                  </a:ext>
                </a:extLst>
              </p:cNvPr>
              <p:cNvSpPr/>
              <p:nvPr userDrawn="1"/>
            </p:nvSpPr>
            <p:spPr>
              <a:xfrm>
                <a:off x="4217100" y="523921"/>
                <a:ext cx="709800" cy="66603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" name="Rectangle">
                <a:extLst>
                  <a:ext uri="{FF2B5EF4-FFF2-40B4-BE49-F238E27FC236}">
                    <a16:creationId xmlns:a16="http://schemas.microsoft.com/office/drawing/2014/main" id="{F1F1CE3A-8373-451C-A7C5-D015F24264EF}"/>
                  </a:ext>
                </a:extLst>
              </p:cNvPr>
              <p:cNvSpPr/>
              <p:nvPr userDrawn="1"/>
            </p:nvSpPr>
            <p:spPr>
              <a:xfrm>
                <a:off x="4359250" y="653716"/>
                <a:ext cx="423606" cy="396966"/>
              </a:xfrm>
              <a:prstGeom prst="rect">
                <a:avLst/>
              </a:pr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E75B558-9048-409C-84DD-5376DC6B4C44}"/>
                </a:ext>
              </a:extLst>
            </p:cNvPr>
            <p:cNvGrpSpPr/>
            <p:nvPr userDrawn="1"/>
          </p:nvGrpSpPr>
          <p:grpSpPr>
            <a:xfrm>
              <a:off x="1829329" y="0"/>
              <a:ext cx="1828800" cy="1709928"/>
              <a:chOff x="5486967" y="2"/>
              <a:chExt cx="1828800" cy="1713868"/>
            </a:xfrm>
          </p:grpSpPr>
          <p:sp>
            <p:nvSpPr>
              <p:cNvPr id="59" name="Rectangle">
                <a:extLst>
                  <a:ext uri="{FF2B5EF4-FFF2-40B4-BE49-F238E27FC236}">
                    <a16:creationId xmlns:a16="http://schemas.microsoft.com/office/drawing/2014/main" id="{4D6E41D8-7694-46DD-9F4F-85CE0448A0CB}"/>
                  </a:ext>
                </a:extLst>
              </p:cNvPr>
              <p:cNvSpPr/>
              <p:nvPr userDrawn="1"/>
            </p:nvSpPr>
            <p:spPr>
              <a:xfrm>
                <a:off x="5486967" y="2"/>
                <a:ext cx="1828800" cy="171386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" name="Shape">
                <a:extLst>
                  <a:ext uri="{FF2B5EF4-FFF2-40B4-BE49-F238E27FC236}">
                    <a16:creationId xmlns:a16="http://schemas.microsoft.com/office/drawing/2014/main" id="{CE706D92-57CD-4003-8F52-659A72C074CD}"/>
                  </a:ext>
                </a:extLst>
              </p:cNvPr>
              <p:cNvSpPr/>
              <p:nvPr userDrawn="1"/>
            </p:nvSpPr>
            <p:spPr>
              <a:xfrm>
                <a:off x="5486967" y="2"/>
                <a:ext cx="1828800" cy="17138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379" y="8096"/>
                    </a:moveTo>
                    <a:lnTo>
                      <a:pt x="15912" y="5397"/>
                    </a:lnTo>
                    <a:lnTo>
                      <a:pt x="18834" y="5397"/>
                    </a:lnTo>
                    <a:lnTo>
                      <a:pt x="21600" y="5397"/>
                    </a:lnTo>
                    <a:lnTo>
                      <a:pt x="21600" y="5696"/>
                    </a:lnTo>
                    <a:lnTo>
                      <a:pt x="20301" y="8096"/>
                    </a:lnTo>
                    <a:lnTo>
                      <a:pt x="18834" y="10806"/>
                    </a:lnTo>
                    <a:lnTo>
                      <a:pt x="17379" y="8096"/>
                    </a:lnTo>
                    <a:close/>
                    <a:moveTo>
                      <a:pt x="10067" y="5397"/>
                    </a:moveTo>
                    <a:lnTo>
                      <a:pt x="11533" y="8096"/>
                    </a:lnTo>
                    <a:lnTo>
                      <a:pt x="13000" y="10794"/>
                    </a:lnTo>
                    <a:lnTo>
                      <a:pt x="14467" y="8096"/>
                    </a:lnTo>
                    <a:lnTo>
                      <a:pt x="15934" y="5397"/>
                    </a:lnTo>
                    <a:lnTo>
                      <a:pt x="13012" y="5397"/>
                    </a:lnTo>
                    <a:lnTo>
                      <a:pt x="10067" y="5397"/>
                    </a:lnTo>
                    <a:close/>
                    <a:moveTo>
                      <a:pt x="0" y="16203"/>
                    </a:moveTo>
                    <a:lnTo>
                      <a:pt x="0" y="19212"/>
                    </a:lnTo>
                    <a:lnTo>
                      <a:pt x="1299" y="21600"/>
                    </a:lnTo>
                    <a:lnTo>
                      <a:pt x="2766" y="18901"/>
                    </a:lnTo>
                    <a:lnTo>
                      <a:pt x="4233" y="16203"/>
                    </a:lnTo>
                    <a:lnTo>
                      <a:pt x="1310" y="16203"/>
                    </a:lnTo>
                    <a:lnTo>
                      <a:pt x="0" y="16203"/>
                    </a:lnTo>
                    <a:close/>
                    <a:moveTo>
                      <a:pt x="0" y="13194"/>
                    </a:moveTo>
                    <a:lnTo>
                      <a:pt x="1299" y="10806"/>
                    </a:lnTo>
                    <a:lnTo>
                      <a:pt x="0" y="10806"/>
                    </a:lnTo>
                    <a:lnTo>
                      <a:pt x="0" y="13194"/>
                    </a:lnTo>
                    <a:close/>
                    <a:moveTo>
                      <a:pt x="15912" y="5397"/>
                    </a:moveTo>
                    <a:lnTo>
                      <a:pt x="17379" y="2699"/>
                    </a:lnTo>
                    <a:lnTo>
                      <a:pt x="18845" y="0"/>
                    </a:lnTo>
                    <a:lnTo>
                      <a:pt x="15923" y="0"/>
                    </a:lnTo>
                    <a:lnTo>
                      <a:pt x="13000" y="0"/>
                    </a:lnTo>
                    <a:lnTo>
                      <a:pt x="14467" y="2699"/>
                    </a:lnTo>
                    <a:lnTo>
                      <a:pt x="15912" y="5397"/>
                    </a:lnTo>
                    <a:close/>
                    <a:moveTo>
                      <a:pt x="21600" y="15904"/>
                    </a:moveTo>
                    <a:lnTo>
                      <a:pt x="21600" y="10806"/>
                    </a:lnTo>
                    <a:lnTo>
                      <a:pt x="18834" y="10806"/>
                    </a:lnTo>
                    <a:lnTo>
                      <a:pt x="20301" y="13504"/>
                    </a:lnTo>
                    <a:lnTo>
                      <a:pt x="21600" y="15904"/>
                    </a:lnTo>
                    <a:close/>
                    <a:moveTo>
                      <a:pt x="0" y="2388"/>
                    </a:moveTo>
                    <a:lnTo>
                      <a:pt x="1299" y="0"/>
                    </a:lnTo>
                    <a:lnTo>
                      <a:pt x="0" y="0"/>
                    </a:lnTo>
                    <a:lnTo>
                      <a:pt x="0" y="2388"/>
                    </a:lnTo>
                    <a:close/>
                    <a:moveTo>
                      <a:pt x="21600" y="5110"/>
                    </a:moveTo>
                    <a:lnTo>
                      <a:pt x="21600" y="12"/>
                    </a:lnTo>
                    <a:lnTo>
                      <a:pt x="18834" y="12"/>
                    </a:lnTo>
                    <a:lnTo>
                      <a:pt x="20301" y="2710"/>
                    </a:lnTo>
                    <a:lnTo>
                      <a:pt x="21600" y="5110"/>
                    </a:lnTo>
                    <a:close/>
                    <a:moveTo>
                      <a:pt x="7144" y="0"/>
                    </a:moveTo>
                    <a:lnTo>
                      <a:pt x="4221" y="0"/>
                    </a:lnTo>
                    <a:lnTo>
                      <a:pt x="1299" y="0"/>
                    </a:lnTo>
                    <a:lnTo>
                      <a:pt x="2766" y="2699"/>
                    </a:lnTo>
                    <a:lnTo>
                      <a:pt x="4233" y="5397"/>
                    </a:lnTo>
                    <a:lnTo>
                      <a:pt x="5700" y="2699"/>
                    </a:lnTo>
                    <a:lnTo>
                      <a:pt x="7144" y="0"/>
                    </a:lnTo>
                    <a:close/>
                    <a:moveTo>
                      <a:pt x="18834" y="10806"/>
                    </a:moveTo>
                    <a:lnTo>
                      <a:pt x="15912" y="10806"/>
                    </a:lnTo>
                    <a:lnTo>
                      <a:pt x="12989" y="10806"/>
                    </a:lnTo>
                    <a:lnTo>
                      <a:pt x="14456" y="13504"/>
                    </a:lnTo>
                    <a:lnTo>
                      <a:pt x="15923" y="16203"/>
                    </a:lnTo>
                    <a:lnTo>
                      <a:pt x="17379" y="13504"/>
                    </a:lnTo>
                    <a:lnTo>
                      <a:pt x="18834" y="10806"/>
                    </a:lnTo>
                    <a:close/>
                    <a:moveTo>
                      <a:pt x="10067" y="16203"/>
                    </a:moveTo>
                    <a:lnTo>
                      <a:pt x="11533" y="18901"/>
                    </a:lnTo>
                    <a:lnTo>
                      <a:pt x="13000" y="21600"/>
                    </a:lnTo>
                    <a:lnTo>
                      <a:pt x="14467" y="18901"/>
                    </a:lnTo>
                    <a:lnTo>
                      <a:pt x="15934" y="16203"/>
                    </a:lnTo>
                    <a:lnTo>
                      <a:pt x="13012" y="16203"/>
                    </a:lnTo>
                    <a:lnTo>
                      <a:pt x="10067" y="16203"/>
                    </a:lnTo>
                    <a:close/>
                    <a:moveTo>
                      <a:pt x="21600" y="16501"/>
                    </a:moveTo>
                    <a:lnTo>
                      <a:pt x="21600" y="16203"/>
                    </a:lnTo>
                    <a:lnTo>
                      <a:pt x="18834" y="16203"/>
                    </a:lnTo>
                    <a:lnTo>
                      <a:pt x="15912" y="16203"/>
                    </a:lnTo>
                    <a:lnTo>
                      <a:pt x="17379" y="18901"/>
                    </a:lnTo>
                    <a:lnTo>
                      <a:pt x="18845" y="21600"/>
                    </a:lnTo>
                    <a:lnTo>
                      <a:pt x="20312" y="18901"/>
                    </a:lnTo>
                    <a:lnTo>
                      <a:pt x="21600" y="16501"/>
                    </a:lnTo>
                    <a:close/>
                    <a:moveTo>
                      <a:pt x="12989" y="10806"/>
                    </a:moveTo>
                    <a:lnTo>
                      <a:pt x="10067" y="10806"/>
                    </a:lnTo>
                    <a:lnTo>
                      <a:pt x="7144" y="10806"/>
                    </a:lnTo>
                    <a:lnTo>
                      <a:pt x="8611" y="13504"/>
                    </a:lnTo>
                    <a:lnTo>
                      <a:pt x="10078" y="16203"/>
                    </a:lnTo>
                    <a:lnTo>
                      <a:pt x="11545" y="13504"/>
                    </a:lnTo>
                    <a:lnTo>
                      <a:pt x="12989" y="10806"/>
                    </a:lnTo>
                    <a:close/>
                    <a:moveTo>
                      <a:pt x="4221" y="16203"/>
                    </a:moveTo>
                    <a:lnTo>
                      <a:pt x="5688" y="18901"/>
                    </a:lnTo>
                    <a:lnTo>
                      <a:pt x="7155" y="21600"/>
                    </a:lnTo>
                    <a:lnTo>
                      <a:pt x="8622" y="18901"/>
                    </a:lnTo>
                    <a:lnTo>
                      <a:pt x="10089" y="16203"/>
                    </a:lnTo>
                    <a:lnTo>
                      <a:pt x="7166" y="16203"/>
                    </a:lnTo>
                    <a:lnTo>
                      <a:pt x="4221" y="16203"/>
                    </a:lnTo>
                    <a:close/>
                    <a:moveTo>
                      <a:pt x="7144" y="10806"/>
                    </a:moveTo>
                    <a:lnTo>
                      <a:pt x="8611" y="8107"/>
                    </a:lnTo>
                    <a:lnTo>
                      <a:pt x="10078" y="5409"/>
                    </a:lnTo>
                    <a:lnTo>
                      <a:pt x="7155" y="5409"/>
                    </a:lnTo>
                    <a:lnTo>
                      <a:pt x="4233" y="5409"/>
                    </a:lnTo>
                    <a:lnTo>
                      <a:pt x="5700" y="8107"/>
                    </a:lnTo>
                    <a:lnTo>
                      <a:pt x="7144" y="10806"/>
                    </a:lnTo>
                    <a:close/>
                    <a:moveTo>
                      <a:pt x="4221" y="5397"/>
                    </a:moveTo>
                    <a:lnTo>
                      <a:pt x="1299" y="5397"/>
                    </a:lnTo>
                    <a:lnTo>
                      <a:pt x="0" y="5397"/>
                    </a:lnTo>
                    <a:lnTo>
                      <a:pt x="0" y="8406"/>
                    </a:lnTo>
                    <a:lnTo>
                      <a:pt x="1299" y="10794"/>
                    </a:lnTo>
                    <a:lnTo>
                      <a:pt x="2766" y="8096"/>
                    </a:lnTo>
                    <a:lnTo>
                      <a:pt x="4221" y="5397"/>
                    </a:lnTo>
                    <a:close/>
                    <a:moveTo>
                      <a:pt x="7144" y="10806"/>
                    </a:moveTo>
                    <a:lnTo>
                      <a:pt x="4221" y="10806"/>
                    </a:lnTo>
                    <a:lnTo>
                      <a:pt x="1299" y="10806"/>
                    </a:lnTo>
                    <a:lnTo>
                      <a:pt x="2766" y="13504"/>
                    </a:lnTo>
                    <a:lnTo>
                      <a:pt x="4233" y="16203"/>
                    </a:lnTo>
                    <a:lnTo>
                      <a:pt x="5700" y="13504"/>
                    </a:lnTo>
                    <a:lnTo>
                      <a:pt x="7144" y="10806"/>
                    </a:lnTo>
                    <a:close/>
                    <a:moveTo>
                      <a:pt x="10067" y="5397"/>
                    </a:moveTo>
                    <a:lnTo>
                      <a:pt x="11533" y="2699"/>
                    </a:lnTo>
                    <a:lnTo>
                      <a:pt x="13000" y="0"/>
                    </a:lnTo>
                    <a:lnTo>
                      <a:pt x="10078" y="0"/>
                    </a:lnTo>
                    <a:lnTo>
                      <a:pt x="7155" y="0"/>
                    </a:lnTo>
                    <a:lnTo>
                      <a:pt x="8622" y="2699"/>
                    </a:lnTo>
                    <a:lnTo>
                      <a:pt x="10067" y="5397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0311B89-056E-4A51-A698-E1E7D9E2872A}"/>
                </a:ext>
              </a:extLst>
            </p:cNvPr>
            <p:cNvGrpSpPr/>
            <p:nvPr userDrawn="1"/>
          </p:nvGrpSpPr>
          <p:grpSpPr>
            <a:xfrm>
              <a:off x="5487228" y="0"/>
              <a:ext cx="1828800" cy="1709928"/>
              <a:chOff x="1828988" y="1"/>
              <a:chExt cx="1828800" cy="1709928"/>
            </a:xfrm>
          </p:grpSpPr>
          <p:sp>
            <p:nvSpPr>
              <p:cNvPr id="62" name="Rectangle">
                <a:extLst>
                  <a:ext uri="{FF2B5EF4-FFF2-40B4-BE49-F238E27FC236}">
                    <a16:creationId xmlns:a16="http://schemas.microsoft.com/office/drawing/2014/main" id="{25952702-4267-46C5-B527-1D78581F1953}"/>
                  </a:ext>
                </a:extLst>
              </p:cNvPr>
              <p:cNvSpPr/>
              <p:nvPr userDrawn="1"/>
            </p:nvSpPr>
            <p:spPr>
              <a:xfrm>
                <a:off x="1828988" y="1"/>
                <a:ext cx="1828800" cy="170992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3" name="Shape">
                <a:extLst>
                  <a:ext uri="{FF2B5EF4-FFF2-40B4-BE49-F238E27FC236}">
                    <a16:creationId xmlns:a16="http://schemas.microsoft.com/office/drawing/2014/main" id="{C536CADF-1B9C-416E-AE39-A98A8D5A6D3F}"/>
                  </a:ext>
                </a:extLst>
              </p:cNvPr>
              <p:cNvSpPr/>
              <p:nvPr userDrawn="1"/>
            </p:nvSpPr>
            <p:spPr>
              <a:xfrm>
                <a:off x="1828988" y="1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414" y="13034"/>
                    </a:moveTo>
                    <a:cubicBezTo>
                      <a:pt x="11153" y="13034"/>
                      <a:pt x="11746" y="13667"/>
                      <a:pt x="11746" y="14456"/>
                    </a:cubicBezTo>
                    <a:cubicBezTo>
                      <a:pt x="11746" y="15244"/>
                      <a:pt x="11153" y="15877"/>
                      <a:pt x="10414" y="15877"/>
                    </a:cubicBezTo>
                    <a:cubicBezTo>
                      <a:pt x="9675" y="15877"/>
                      <a:pt x="9081" y="15244"/>
                      <a:pt x="9081" y="14456"/>
                    </a:cubicBezTo>
                    <a:cubicBezTo>
                      <a:pt x="9081" y="13667"/>
                      <a:pt x="9675" y="13034"/>
                      <a:pt x="10414" y="13034"/>
                    </a:cubicBezTo>
                    <a:close/>
                    <a:moveTo>
                      <a:pt x="17950" y="7323"/>
                    </a:moveTo>
                    <a:cubicBezTo>
                      <a:pt x="17950" y="6535"/>
                      <a:pt x="17356" y="5902"/>
                      <a:pt x="16617" y="5902"/>
                    </a:cubicBezTo>
                    <a:cubicBezTo>
                      <a:pt x="15878" y="5902"/>
                      <a:pt x="15285" y="6535"/>
                      <a:pt x="15285" y="7323"/>
                    </a:cubicBezTo>
                    <a:cubicBezTo>
                      <a:pt x="15285" y="8112"/>
                      <a:pt x="15878" y="8745"/>
                      <a:pt x="16617" y="8745"/>
                    </a:cubicBezTo>
                    <a:cubicBezTo>
                      <a:pt x="17356" y="8745"/>
                      <a:pt x="17950" y="8112"/>
                      <a:pt x="17950" y="7323"/>
                    </a:cubicBezTo>
                    <a:close/>
                    <a:moveTo>
                      <a:pt x="5666" y="7323"/>
                    </a:moveTo>
                    <a:cubicBezTo>
                      <a:pt x="5666" y="6535"/>
                      <a:pt x="5072" y="5902"/>
                      <a:pt x="4333" y="5902"/>
                    </a:cubicBezTo>
                    <a:cubicBezTo>
                      <a:pt x="3594" y="5902"/>
                      <a:pt x="3001" y="6535"/>
                      <a:pt x="3001" y="7323"/>
                    </a:cubicBezTo>
                    <a:cubicBezTo>
                      <a:pt x="3001" y="8112"/>
                      <a:pt x="3594" y="8745"/>
                      <a:pt x="4333" y="8745"/>
                    </a:cubicBezTo>
                    <a:cubicBezTo>
                      <a:pt x="5072" y="8745"/>
                      <a:pt x="5666" y="8112"/>
                      <a:pt x="5666" y="7323"/>
                    </a:cubicBezTo>
                    <a:close/>
                    <a:moveTo>
                      <a:pt x="16539" y="18028"/>
                    </a:moveTo>
                    <a:cubicBezTo>
                      <a:pt x="18386" y="18028"/>
                      <a:pt x="19887" y="16427"/>
                      <a:pt x="19887" y="14456"/>
                    </a:cubicBezTo>
                    <a:cubicBezTo>
                      <a:pt x="19887" y="12485"/>
                      <a:pt x="18386" y="10884"/>
                      <a:pt x="16539" y="10884"/>
                    </a:cubicBezTo>
                    <a:cubicBezTo>
                      <a:pt x="14691" y="10884"/>
                      <a:pt x="13191" y="12485"/>
                      <a:pt x="13191" y="14456"/>
                    </a:cubicBezTo>
                    <a:cubicBezTo>
                      <a:pt x="13191" y="16427"/>
                      <a:pt x="14691" y="18028"/>
                      <a:pt x="16539" y="18028"/>
                    </a:cubicBezTo>
                    <a:close/>
                    <a:moveTo>
                      <a:pt x="13795" y="7323"/>
                    </a:moveTo>
                    <a:cubicBezTo>
                      <a:pt x="13795" y="5352"/>
                      <a:pt x="12295" y="3751"/>
                      <a:pt x="10447" y="3751"/>
                    </a:cubicBezTo>
                    <a:cubicBezTo>
                      <a:pt x="8600" y="3751"/>
                      <a:pt x="7099" y="5352"/>
                      <a:pt x="7099" y="7323"/>
                    </a:cubicBezTo>
                    <a:cubicBezTo>
                      <a:pt x="7099" y="9295"/>
                      <a:pt x="8600" y="10896"/>
                      <a:pt x="10447" y="10896"/>
                    </a:cubicBezTo>
                    <a:cubicBezTo>
                      <a:pt x="12295" y="10896"/>
                      <a:pt x="13795" y="9295"/>
                      <a:pt x="13795" y="7323"/>
                    </a:cubicBezTo>
                    <a:close/>
                    <a:moveTo>
                      <a:pt x="19876" y="7323"/>
                    </a:moveTo>
                    <a:cubicBezTo>
                      <a:pt x="19876" y="8662"/>
                      <a:pt x="20570" y="9832"/>
                      <a:pt x="21589" y="10442"/>
                    </a:cubicBezTo>
                    <a:lnTo>
                      <a:pt x="21589" y="4205"/>
                    </a:lnTo>
                    <a:cubicBezTo>
                      <a:pt x="20570" y="4815"/>
                      <a:pt x="19876" y="5985"/>
                      <a:pt x="19876" y="7323"/>
                    </a:cubicBezTo>
                    <a:close/>
                    <a:moveTo>
                      <a:pt x="13191" y="191"/>
                    </a:moveTo>
                    <a:cubicBezTo>
                      <a:pt x="13191" y="2162"/>
                      <a:pt x="14691" y="3763"/>
                      <a:pt x="16539" y="3763"/>
                    </a:cubicBezTo>
                    <a:cubicBezTo>
                      <a:pt x="18386" y="3763"/>
                      <a:pt x="19887" y="2162"/>
                      <a:pt x="19887" y="191"/>
                    </a:cubicBezTo>
                    <a:cubicBezTo>
                      <a:pt x="19887" y="119"/>
                      <a:pt x="19887" y="60"/>
                      <a:pt x="19887" y="0"/>
                    </a:cubicBezTo>
                    <a:lnTo>
                      <a:pt x="13213" y="0"/>
                    </a:lnTo>
                    <a:cubicBezTo>
                      <a:pt x="13191" y="60"/>
                      <a:pt x="13191" y="119"/>
                      <a:pt x="13191" y="191"/>
                    </a:cubicBezTo>
                    <a:close/>
                    <a:moveTo>
                      <a:pt x="1075" y="14456"/>
                    </a:moveTo>
                    <a:cubicBezTo>
                      <a:pt x="1075" y="16427"/>
                      <a:pt x="2575" y="18028"/>
                      <a:pt x="4423" y="18028"/>
                    </a:cubicBezTo>
                    <a:cubicBezTo>
                      <a:pt x="6271" y="18028"/>
                      <a:pt x="7771" y="16427"/>
                      <a:pt x="7771" y="14456"/>
                    </a:cubicBezTo>
                    <a:cubicBezTo>
                      <a:pt x="7771" y="12485"/>
                      <a:pt x="6271" y="10884"/>
                      <a:pt x="4423" y="10884"/>
                    </a:cubicBezTo>
                    <a:cubicBezTo>
                      <a:pt x="2575" y="10884"/>
                      <a:pt x="1075" y="12485"/>
                      <a:pt x="1075" y="14456"/>
                    </a:cubicBezTo>
                    <a:close/>
                    <a:moveTo>
                      <a:pt x="13795" y="21600"/>
                    </a:moveTo>
                    <a:cubicBezTo>
                      <a:pt x="13795" y="19629"/>
                      <a:pt x="12295" y="18028"/>
                      <a:pt x="10447" y="18028"/>
                    </a:cubicBezTo>
                    <a:cubicBezTo>
                      <a:pt x="8600" y="18028"/>
                      <a:pt x="7099" y="19629"/>
                      <a:pt x="7099" y="21600"/>
                    </a:cubicBezTo>
                    <a:cubicBezTo>
                      <a:pt x="7099" y="21600"/>
                      <a:pt x="7099" y="21600"/>
                      <a:pt x="7099" y="21600"/>
                    </a:cubicBezTo>
                    <a:lnTo>
                      <a:pt x="13795" y="21600"/>
                    </a:lnTo>
                    <a:cubicBezTo>
                      <a:pt x="13795" y="21600"/>
                      <a:pt x="13795" y="21600"/>
                      <a:pt x="13795" y="21600"/>
                    </a:cubicBezTo>
                    <a:close/>
                    <a:moveTo>
                      <a:pt x="17950" y="21600"/>
                    </a:moveTo>
                    <a:cubicBezTo>
                      <a:pt x="17950" y="20811"/>
                      <a:pt x="17356" y="20178"/>
                      <a:pt x="16617" y="20178"/>
                    </a:cubicBezTo>
                    <a:cubicBezTo>
                      <a:pt x="15878" y="20178"/>
                      <a:pt x="15285" y="20811"/>
                      <a:pt x="15285" y="21600"/>
                    </a:cubicBezTo>
                    <a:cubicBezTo>
                      <a:pt x="15285" y="21600"/>
                      <a:pt x="15285" y="21600"/>
                      <a:pt x="15285" y="21600"/>
                    </a:cubicBezTo>
                    <a:lnTo>
                      <a:pt x="17950" y="21600"/>
                    </a:lnTo>
                    <a:cubicBezTo>
                      <a:pt x="17950" y="21600"/>
                      <a:pt x="17950" y="21600"/>
                      <a:pt x="17950" y="21600"/>
                    </a:cubicBezTo>
                    <a:close/>
                    <a:moveTo>
                      <a:pt x="9081" y="191"/>
                    </a:moveTo>
                    <a:cubicBezTo>
                      <a:pt x="9081" y="980"/>
                      <a:pt x="9675" y="1613"/>
                      <a:pt x="10414" y="1613"/>
                    </a:cubicBezTo>
                    <a:cubicBezTo>
                      <a:pt x="11153" y="1613"/>
                      <a:pt x="11746" y="980"/>
                      <a:pt x="11746" y="191"/>
                    </a:cubicBezTo>
                    <a:cubicBezTo>
                      <a:pt x="11746" y="119"/>
                      <a:pt x="11735" y="60"/>
                      <a:pt x="11735" y="0"/>
                    </a:cubicBezTo>
                    <a:lnTo>
                      <a:pt x="9092" y="0"/>
                    </a:lnTo>
                    <a:cubicBezTo>
                      <a:pt x="9092" y="60"/>
                      <a:pt x="9081" y="119"/>
                      <a:pt x="9081" y="191"/>
                    </a:cubicBezTo>
                    <a:close/>
                    <a:moveTo>
                      <a:pt x="21600" y="18482"/>
                    </a:moveTo>
                    <a:cubicBezTo>
                      <a:pt x="20581" y="19091"/>
                      <a:pt x="19887" y="20262"/>
                      <a:pt x="19887" y="21600"/>
                    </a:cubicBezTo>
                    <a:cubicBezTo>
                      <a:pt x="19887" y="21600"/>
                      <a:pt x="19887" y="21600"/>
                      <a:pt x="19887" y="21600"/>
                    </a:cubicBezTo>
                    <a:lnTo>
                      <a:pt x="21600" y="21600"/>
                    </a:lnTo>
                    <a:lnTo>
                      <a:pt x="21600" y="18482"/>
                    </a:lnTo>
                    <a:close/>
                    <a:moveTo>
                      <a:pt x="5666" y="21600"/>
                    </a:moveTo>
                    <a:cubicBezTo>
                      <a:pt x="5666" y="20811"/>
                      <a:pt x="5072" y="20178"/>
                      <a:pt x="4333" y="20178"/>
                    </a:cubicBezTo>
                    <a:cubicBezTo>
                      <a:pt x="3594" y="20178"/>
                      <a:pt x="3001" y="20811"/>
                      <a:pt x="3001" y="21600"/>
                    </a:cubicBezTo>
                    <a:cubicBezTo>
                      <a:pt x="3001" y="21600"/>
                      <a:pt x="3001" y="21600"/>
                      <a:pt x="3001" y="21600"/>
                    </a:cubicBezTo>
                    <a:lnTo>
                      <a:pt x="5666" y="21600"/>
                    </a:lnTo>
                    <a:cubicBezTo>
                      <a:pt x="5666" y="21600"/>
                      <a:pt x="5666" y="21600"/>
                      <a:pt x="5666" y="21600"/>
                    </a:cubicBezTo>
                    <a:close/>
                    <a:moveTo>
                      <a:pt x="1075" y="191"/>
                    </a:moveTo>
                    <a:cubicBezTo>
                      <a:pt x="1075" y="2162"/>
                      <a:pt x="2575" y="3763"/>
                      <a:pt x="4423" y="3763"/>
                    </a:cubicBezTo>
                    <a:cubicBezTo>
                      <a:pt x="6271" y="3763"/>
                      <a:pt x="7771" y="2162"/>
                      <a:pt x="7771" y="191"/>
                    </a:cubicBezTo>
                    <a:cubicBezTo>
                      <a:pt x="7771" y="119"/>
                      <a:pt x="7771" y="60"/>
                      <a:pt x="7771" y="0"/>
                    </a:cubicBezTo>
                    <a:lnTo>
                      <a:pt x="1097" y="0"/>
                    </a:lnTo>
                    <a:cubicBezTo>
                      <a:pt x="1075" y="60"/>
                      <a:pt x="1075" y="119"/>
                      <a:pt x="1075" y="191"/>
                    </a:cubicBezTo>
                    <a:close/>
                    <a:moveTo>
                      <a:pt x="0" y="10418"/>
                    </a:moveTo>
                    <a:cubicBezTo>
                      <a:pt x="1008" y="9796"/>
                      <a:pt x="1680" y="8650"/>
                      <a:pt x="1680" y="7323"/>
                    </a:cubicBezTo>
                    <a:cubicBezTo>
                      <a:pt x="1680" y="5997"/>
                      <a:pt x="1008" y="4850"/>
                      <a:pt x="0" y="4229"/>
                    </a:cubicBezTo>
                    <a:lnTo>
                      <a:pt x="0" y="10418"/>
                    </a:lnTo>
                    <a:close/>
                    <a:moveTo>
                      <a:pt x="1680" y="21600"/>
                    </a:moveTo>
                    <a:cubicBezTo>
                      <a:pt x="1680" y="20274"/>
                      <a:pt x="1008" y="19127"/>
                      <a:pt x="0" y="18506"/>
                    </a:cubicBezTo>
                    <a:lnTo>
                      <a:pt x="0" y="21600"/>
                    </a:lnTo>
                    <a:lnTo>
                      <a:pt x="1680" y="21600"/>
                    </a:lnTo>
                    <a:cubicBezTo>
                      <a:pt x="1680" y="21600"/>
                      <a:pt x="1680" y="21600"/>
                      <a:pt x="168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BCD0DCE-D138-4F9D-8BFC-41E7F7538C9F}"/>
                </a:ext>
              </a:extLst>
            </p:cNvPr>
            <p:cNvGrpSpPr/>
            <p:nvPr userDrawn="1"/>
          </p:nvGrpSpPr>
          <p:grpSpPr>
            <a:xfrm>
              <a:off x="0" y="0"/>
              <a:ext cx="1828800" cy="1709928"/>
              <a:chOff x="7315957" y="2"/>
              <a:chExt cx="1828800" cy="1709928"/>
            </a:xfrm>
          </p:grpSpPr>
          <p:sp>
            <p:nvSpPr>
              <p:cNvPr id="65" name="Rectangle">
                <a:extLst>
                  <a:ext uri="{FF2B5EF4-FFF2-40B4-BE49-F238E27FC236}">
                    <a16:creationId xmlns:a16="http://schemas.microsoft.com/office/drawing/2014/main" id="{A976566D-0A0C-4626-BBEA-6D1584E32779}"/>
                  </a:ext>
                </a:extLst>
              </p:cNvPr>
              <p:cNvSpPr/>
              <p:nvPr userDrawn="1"/>
            </p:nvSpPr>
            <p:spPr>
              <a:xfrm>
                <a:off x="7315957" y="2"/>
                <a:ext cx="1828800" cy="17099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6" name="Shape">
                <a:extLst>
                  <a:ext uri="{FF2B5EF4-FFF2-40B4-BE49-F238E27FC236}">
                    <a16:creationId xmlns:a16="http://schemas.microsoft.com/office/drawing/2014/main" id="{8C93E823-3D36-49D1-9A41-05A3D83DE287}"/>
                  </a:ext>
                </a:extLst>
              </p:cNvPr>
              <p:cNvSpPr/>
              <p:nvPr userDrawn="1"/>
            </p:nvSpPr>
            <p:spPr>
              <a:xfrm>
                <a:off x="7315957" y="2"/>
                <a:ext cx="1828800" cy="17099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49" y="21588"/>
                    </a:moveTo>
                    <a:lnTo>
                      <a:pt x="5333" y="10895"/>
                    </a:lnTo>
                    <a:lnTo>
                      <a:pt x="1837" y="0"/>
                    </a:lnTo>
                    <a:lnTo>
                      <a:pt x="3529" y="0"/>
                    </a:lnTo>
                    <a:lnTo>
                      <a:pt x="7024" y="10895"/>
                    </a:lnTo>
                    <a:lnTo>
                      <a:pt x="3540" y="21576"/>
                    </a:lnTo>
                    <a:lnTo>
                      <a:pt x="1849" y="21576"/>
                    </a:lnTo>
                    <a:close/>
                    <a:moveTo>
                      <a:pt x="14508" y="10907"/>
                    </a:moveTo>
                    <a:lnTo>
                      <a:pt x="11013" y="12"/>
                    </a:lnTo>
                    <a:lnTo>
                      <a:pt x="9321" y="12"/>
                    </a:lnTo>
                    <a:lnTo>
                      <a:pt x="12817" y="10907"/>
                    </a:lnTo>
                    <a:lnTo>
                      <a:pt x="9332" y="21600"/>
                    </a:lnTo>
                    <a:lnTo>
                      <a:pt x="11024" y="21600"/>
                    </a:lnTo>
                    <a:lnTo>
                      <a:pt x="14508" y="10907"/>
                    </a:lnTo>
                    <a:close/>
                    <a:moveTo>
                      <a:pt x="0" y="21003"/>
                    </a:moveTo>
                    <a:lnTo>
                      <a:pt x="3294" y="10907"/>
                    </a:lnTo>
                    <a:lnTo>
                      <a:pt x="0" y="621"/>
                    </a:lnTo>
                    <a:lnTo>
                      <a:pt x="0" y="5895"/>
                    </a:lnTo>
                    <a:lnTo>
                      <a:pt x="1602" y="10895"/>
                    </a:lnTo>
                    <a:lnTo>
                      <a:pt x="0" y="15800"/>
                    </a:lnTo>
                    <a:lnTo>
                      <a:pt x="0" y="21003"/>
                    </a:lnTo>
                    <a:close/>
                    <a:moveTo>
                      <a:pt x="10766" y="10907"/>
                    </a:moveTo>
                    <a:lnTo>
                      <a:pt x="7271" y="12"/>
                    </a:lnTo>
                    <a:lnTo>
                      <a:pt x="5579" y="12"/>
                    </a:lnTo>
                    <a:lnTo>
                      <a:pt x="9075" y="10907"/>
                    </a:lnTo>
                    <a:lnTo>
                      <a:pt x="5590" y="21600"/>
                    </a:lnTo>
                    <a:lnTo>
                      <a:pt x="7282" y="21600"/>
                    </a:lnTo>
                    <a:lnTo>
                      <a:pt x="10766" y="10907"/>
                    </a:lnTo>
                    <a:close/>
                    <a:moveTo>
                      <a:pt x="21600" y="18306"/>
                    </a:moveTo>
                    <a:lnTo>
                      <a:pt x="20524" y="21588"/>
                    </a:lnTo>
                    <a:lnTo>
                      <a:pt x="21600" y="21588"/>
                    </a:lnTo>
                    <a:lnTo>
                      <a:pt x="21600" y="18306"/>
                    </a:lnTo>
                    <a:close/>
                    <a:moveTo>
                      <a:pt x="21600" y="3353"/>
                    </a:moveTo>
                    <a:lnTo>
                      <a:pt x="21600" y="0"/>
                    </a:lnTo>
                    <a:lnTo>
                      <a:pt x="20524" y="0"/>
                    </a:lnTo>
                    <a:lnTo>
                      <a:pt x="21600" y="3353"/>
                    </a:lnTo>
                    <a:close/>
                    <a:moveTo>
                      <a:pt x="18239" y="10907"/>
                    </a:moveTo>
                    <a:lnTo>
                      <a:pt x="14744" y="12"/>
                    </a:lnTo>
                    <a:lnTo>
                      <a:pt x="13052" y="12"/>
                    </a:lnTo>
                    <a:lnTo>
                      <a:pt x="16547" y="10907"/>
                    </a:lnTo>
                    <a:lnTo>
                      <a:pt x="13063" y="21600"/>
                    </a:lnTo>
                    <a:lnTo>
                      <a:pt x="14755" y="21600"/>
                    </a:lnTo>
                    <a:lnTo>
                      <a:pt x="18239" y="10907"/>
                    </a:lnTo>
                    <a:close/>
                    <a:moveTo>
                      <a:pt x="21600" y="12053"/>
                    </a:moveTo>
                    <a:lnTo>
                      <a:pt x="21600" y="9738"/>
                    </a:lnTo>
                    <a:lnTo>
                      <a:pt x="18474" y="0"/>
                    </a:lnTo>
                    <a:lnTo>
                      <a:pt x="16783" y="0"/>
                    </a:lnTo>
                    <a:lnTo>
                      <a:pt x="20278" y="10895"/>
                    </a:lnTo>
                    <a:lnTo>
                      <a:pt x="16794" y="21588"/>
                    </a:lnTo>
                    <a:lnTo>
                      <a:pt x="18485" y="21588"/>
                    </a:lnTo>
                    <a:lnTo>
                      <a:pt x="21600" y="12053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361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latin typeface="+mn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425128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906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86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E980DD01-D22D-423C-B4F2-2841F7B3C94C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CC26D31C-B971-4DBB-94A7-E6FE8466AA5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2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0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«</a:t>
            </a:r>
            <a:r>
              <a:rPr lang="en-US" dirty="0" err="1"/>
              <a:t>Ketdventure</a:t>
            </a:r>
            <a:r>
              <a:rPr lang="ru-RU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Лидер - Студент </a:t>
            </a:r>
            <a:r>
              <a:rPr lang="ru-RU" dirty="0" err="1"/>
              <a:t>Яндекс.Лицей</a:t>
            </a:r>
            <a:r>
              <a:rPr lang="ru-RU" dirty="0"/>
              <a:t> Дима Васильев</a:t>
            </a:r>
            <a:endParaRPr lang="en-US" dirty="0"/>
          </a:p>
          <a:p>
            <a:r>
              <a:rPr lang="ru-RU" dirty="0"/>
              <a:t>Участник -Студент </a:t>
            </a:r>
            <a:r>
              <a:rPr lang="ru-RU" dirty="0" err="1"/>
              <a:t>Яндекс.Лицей</a:t>
            </a:r>
            <a:r>
              <a:rPr lang="ru-RU" dirty="0"/>
              <a:t> Агеев </a:t>
            </a:r>
            <a:r>
              <a:rPr lang="ru-RU" dirty="0" err="1"/>
              <a:t>ярослав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96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26480" y="1825625"/>
            <a:ext cx="4669670" cy="4351338"/>
          </a:xfrm>
        </p:spPr>
        <p:txBody>
          <a:bodyPr/>
          <a:lstStyle/>
          <a:p>
            <a:r>
              <a:rPr lang="ru-RU" dirty="0"/>
              <a:t>Итоговая структура проекта позволяет мне быстро ориентироваться в нём!</a:t>
            </a:r>
          </a:p>
          <a:p>
            <a:r>
              <a:rPr lang="ru-RU" dirty="0" err="1"/>
              <a:t>Минималистична</a:t>
            </a:r>
            <a:r>
              <a:rPr lang="ru-RU" dirty="0"/>
              <a:t> и проста для понимания/оценки!</a:t>
            </a:r>
          </a:p>
          <a:p>
            <a:r>
              <a:rPr lang="ru-RU" dirty="0"/>
              <a:t>Есть папка для классов и папка для функций.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4DC423-54A5-4FF6-9A23-8BDA7DEE6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791" y="1"/>
            <a:ext cx="4109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Файлы + картинки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работе реализованы структура</a:t>
            </a:r>
            <a:r>
              <a:rPr lang="en-US" dirty="0"/>
              <a:t> </a:t>
            </a:r>
            <a:r>
              <a:rPr lang="ru-RU" dirty="0"/>
              <a:t>уровней которую легко можно понять.</a:t>
            </a:r>
          </a:p>
          <a:p>
            <a:r>
              <a:rPr lang="ru-RU" dirty="0"/>
              <a:t>В работе есть только спрайты которые рисовались вручную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03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E2CE1-2688-4ACB-BFB9-9C48A9DB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Оригинальная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5548BD-D4EF-4FF2-88A3-CA7185B65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идея Кошачьего </a:t>
            </a:r>
            <a:r>
              <a:rPr lang="ru-RU" dirty="0" err="1"/>
              <a:t>платформера</a:t>
            </a:r>
            <a:r>
              <a:rPr lang="ru-RU" dirty="0"/>
              <a:t> полностью оригинальна и придумана лично лидером проекта</a:t>
            </a:r>
          </a:p>
          <a:p>
            <a:r>
              <a:rPr lang="ru-RU" dirty="0"/>
              <a:t>Актуальность – котики всем нравятся</a:t>
            </a:r>
          </a:p>
          <a:p>
            <a:r>
              <a:rPr lang="ru-RU" dirty="0"/>
              <a:t>цель – научится работать с библиотекой </a:t>
            </a:r>
            <a:r>
              <a:rPr lang="en-US" dirty="0" err="1"/>
              <a:t>Pygame</a:t>
            </a:r>
            <a:endParaRPr lang="ru-RU" dirty="0"/>
          </a:p>
          <a:p>
            <a:r>
              <a:rPr lang="ru-RU" dirty="0"/>
              <a:t>Задача проекта – получить опыт работы с играми</a:t>
            </a:r>
          </a:p>
        </p:txBody>
      </p:sp>
    </p:spTree>
    <p:extLst>
      <p:ext uri="{BB962C8B-B14F-4D97-AF65-F5344CB8AC3E}">
        <p14:creationId xmlns:p14="http://schemas.microsoft.com/office/powerpoint/2010/main" val="89847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Премия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Графический интерфейс реализован</a:t>
            </a:r>
          </a:p>
          <a:p>
            <a:r>
              <a:rPr lang="ru-RU" dirty="0"/>
              <a:t>Дедлайны вроде как соблюдены.</a:t>
            </a:r>
          </a:p>
          <a:p>
            <a:r>
              <a:rPr lang="ru-RU" dirty="0"/>
              <a:t>Есть презентация</a:t>
            </a:r>
          </a:p>
          <a:p>
            <a:r>
              <a:rPr lang="ru-RU" dirty="0"/>
              <a:t>Нормальная работоспособность</a:t>
            </a:r>
          </a:p>
        </p:txBody>
      </p:sp>
    </p:spTree>
    <p:extLst>
      <p:ext uri="{BB962C8B-B14F-4D97-AF65-F5344CB8AC3E}">
        <p14:creationId xmlns:p14="http://schemas.microsoft.com/office/powerpoint/2010/main" val="160635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Музыка в игре - </a:t>
            </a:r>
            <a:r>
              <a:rPr lang="en-US" dirty="0"/>
              <a:t>https://musify.club/release/lena-raine-celeste-ost-2018-1708896</a:t>
            </a:r>
            <a:r>
              <a:rPr lang="ru-RU" dirty="0"/>
              <a:t>(просмотрено: 20.01.2025)</a:t>
            </a:r>
          </a:p>
          <a:p>
            <a:r>
              <a:rPr lang="ru-RU" dirty="0"/>
              <a:t>Музыка в  первом меню - </a:t>
            </a:r>
            <a:r>
              <a:rPr lang="en-US" dirty="0"/>
              <a:t>https://musify.club/release/lena-raine-celeste-ost-2018-1708896</a:t>
            </a:r>
            <a:r>
              <a:rPr lang="ru-RU" dirty="0"/>
              <a:t>(просмотрено: 02.01.2025)</a:t>
            </a:r>
          </a:p>
          <a:p>
            <a:r>
              <a:rPr lang="ru-RU" dirty="0"/>
              <a:t>Музыка в меню уровней - </a:t>
            </a:r>
            <a:r>
              <a:rPr lang="en-US" dirty="0"/>
              <a:t>https://musify.club/release/lena-raine-celeste-ost-2018-1708896</a:t>
            </a:r>
            <a:r>
              <a:rPr lang="ru-RU" dirty="0"/>
              <a:t>(просмотрено: 02.01.2025)</a:t>
            </a:r>
          </a:p>
          <a:p>
            <a:r>
              <a:rPr lang="ru-RU" dirty="0"/>
              <a:t>Прыжок - </a:t>
            </a:r>
            <a:r>
              <a:rPr lang="en-US" dirty="0"/>
              <a:t>https://zvukipro.com/dendy/213-zvuki-iz-igry-mario-na-dendi.html</a:t>
            </a:r>
            <a:r>
              <a:rPr lang="ru-RU" dirty="0"/>
              <a:t>(просмотрено: 02.01.2025)</a:t>
            </a:r>
            <a:endParaRPr lang="en-US" dirty="0"/>
          </a:p>
          <a:p>
            <a:r>
              <a:rPr lang="ru-RU" dirty="0"/>
              <a:t>Получение урона - </a:t>
            </a:r>
            <a:r>
              <a:rPr lang="en-US" dirty="0"/>
              <a:t>https://zvukipro.com/user-interface/1551-zvuki-poluchenija-urona.html</a:t>
            </a:r>
            <a:r>
              <a:rPr lang="ru-RU" dirty="0"/>
              <a:t>(просмотрено: 02.01.2025)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412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ED76B-6E32-4E47-AFB3-C3CB862A9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E1EA1-60EC-4C29-920F-D433B210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название – </a:t>
            </a:r>
            <a:r>
              <a:rPr lang="en-US" dirty="0"/>
              <a:t>“</a:t>
            </a:r>
            <a:r>
              <a:rPr lang="en-US" dirty="0" err="1"/>
              <a:t>Ketdventure</a:t>
            </a:r>
            <a:r>
              <a:rPr lang="en-US" dirty="0"/>
              <a:t>”</a:t>
            </a:r>
          </a:p>
          <a:p>
            <a:r>
              <a:rPr lang="ru-RU" dirty="0"/>
              <a:t>Лидер – Дима Васильев</a:t>
            </a:r>
          </a:p>
          <a:p>
            <a:r>
              <a:rPr lang="ru-RU" dirty="0"/>
              <a:t>Участники </a:t>
            </a:r>
            <a:r>
              <a:rPr lang="en-US" dirty="0"/>
              <a:t>: </a:t>
            </a:r>
            <a:r>
              <a:rPr lang="ru-RU" dirty="0"/>
              <a:t>Дима Васильев и Ярослав Агеев</a:t>
            </a:r>
          </a:p>
        </p:txBody>
      </p:sp>
    </p:spTree>
    <p:extLst>
      <p:ext uri="{BB962C8B-B14F-4D97-AF65-F5344CB8AC3E}">
        <p14:creationId xmlns:p14="http://schemas.microsoft.com/office/powerpoint/2010/main" val="281672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Ссылка на видео:</a:t>
            </a:r>
          </a:p>
          <a:p>
            <a:r>
              <a:rPr lang="en-US" dirty="0"/>
              <a:t>https://t.me/dvlpg/106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21774018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97_T_PGO_NEO-GEOMETRIC-16x9.pptx" id="{DCFC674B-C6A3-4D2B-90C2-8D06D747858C}" vid="{0BF53656-76A7-4178-ACCC-F49A32599020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97_T_PGO_NEO-GEOMETRIC-16x9.pptx" id="{DCFC674B-C6A3-4D2B-90C2-8D06D747858C}" vid="{CDF130DB-4F5C-4AD0-AE5E-B6D4824B6A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modern-geometry</Template>
  <TotalTime>1686</TotalTime>
  <Words>245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PresentationGO</vt:lpstr>
      <vt:lpstr>Designed by PresentationGO</vt:lpstr>
      <vt:lpstr>Проект «Ketdventure»</vt:lpstr>
      <vt:lpstr>Структура проекта</vt:lpstr>
      <vt:lpstr>Файлы + картинки</vt:lpstr>
      <vt:lpstr>Оригинальная идея</vt:lpstr>
      <vt:lpstr>Премия</vt:lpstr>
      <vt:lpstr>Источники</vt:lpstr>
      <vt:lpstr>О проекте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«MyPaint»</dc:title>
  <dc:creator>Giesoft</dc:creator>
  <cp:lastModifiedBy>Никита Агеев</cp:lastModifiedBy>
  <cp:revision>16</cp:revision>
  <dcterms:created xsi:type="dcterms:W3CDTF">2024-11-11T12:38:32Z</dcterms:created>
  <dcterms:modified xsi:type="dcterms:W3CDTF">2025-02-03T12:40:43Z</dcterms:modified>
</cp:coreProperties>
</file>