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92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63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0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9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1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98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30CDBE-96F6-47D6-8BFE-C3183E861D4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F72B60-8191-4DBB-9C6C-3B81755BFC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64883" y="1681344"/>
            <a:ext cx="10962268" cy="2766528"/>
          </a:xfrm>
        </p:spPr>
        <p:txBody>
          <a:bodyPr>
            <a:noAutofit/>
          </a:bodyPr>
          <a:lstStyle/>
          <a:p>
            <a:pPr algn="just"/>
            <a:r>
              <a:rPr lang="ru-RU" sz="6600" dirty="0" smtClean="0">
                <a:latin typeface="Joystix Monospace" panose="02010609020102020304" pitchFamily="49" charset="0"/>
              </a:rPr>
              <a:t>1942 год. Вражда между Южным и северным полюсом нарастала</a:t>
            </a:r>
            <a:endParaRPr lang="ru-RU" sz="6600" dirty="0">
              <a:latin typeface="Joystix Monospace" panose="020106090201020203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558249" y="4567097"/>
            <a:ext cx="9755187" cy="550333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Joystix Monospace" panose="02010609020102020304" pitchFamily="49" charset="0"/>
              </a:rPr>
              <a:t>(Все события являются выдумкой)</a:t>
            </a:r>
            <a:endParaRPr lang="ru-RU" dirty="0">
              <a:solidFill>
                <a:srgbClr val="FFFF00"/>
              </a:solidFill>
              <a:latin typeface="Joystix Monospace" panose="020106090201020203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97" y="4700200"/>
            <a:ext cx="2729603" cy="2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18212">
            <a:off x="-12219" y="555449"/>
            <a:ext cx="11236897" cy="391631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Joystix Monospace" panose="02010609020102020304" pitchFamily="49" charset="0"/>
              </a:rPr>
              <a:t>Флот единой</a:t>
            </a:r>
            <a:r>
              <a:rPr lang="ru-RU" sz="6000" dirty="0" smtClean="0">
                <a:latin typeface="Joystix Monospace" panose="02010609020102020304" pitchFamily="49" charset="0"/>
              </a:rPr>
              <a:t> </a:t>
            </a:r>
            <a:r>
              <a:rPr lang="ru-RU" sz="6000" dirty="0" smtClean="0">
                <a:latin typeface="Joystix Monospace" panose="02010609020102020304" pitchFamily="49" charset="0"/>
              </a:rPr>
              <a:t>империи  </a:t>
            </a:r>
            <a:r>
              <a:rPr lang="ru-RU" sz="6000" dirty="0" smtClean="0">
                <a:latin typeface="Joystix Monospace" panose="02010609020102020304" pitchFamily="49" charset="0"/>
              </a:rPr>
              <a:t>пингвинов прорывается через силы коалиции. Кто же остановит их?</a:t>
            </a:r>
            <a:endParaRPr lang="ru-RU" sz="6000" dirty="0">
              <a:latin typeface="Joystix Monospace" panose="020106090201020203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558250" y="4490824"/>
            <a:ext cx="9755187" cy="550333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Joystix Monospace" panose="02010609020102020304" pitchFamily="49" charset="0"/>
              </a:rPr>
              <a:t>(Все события являются выдумкой)</a:t>
            </a:r>
            <a:endParaRPr lang="ru-RU" dirty="0">
              <a:solidFill>
                <a:srgbClr val="FFFF00"/>
              </a:solidFill>
              <a:latin typeface="Joystix Monospace" panose="020106090201020203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9858"/>
            <a:ext cx="1192623" cy="1378142"/>
          </a:xfrm>
          <a:prstGeom prst="rect">
            <a:avLst/>
          </a:prstGeom>
          <a:effectLst/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23" y="5676431"/>
            <a:ext cx="914044" cy="1181569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24" y="5676430"/>
            <a:ext cx="914044" cy="1181569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5676429"/>
            <a:ext cx="914044" cy="1181569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26" y="5676431"/>
            <a:ext cx="914044" cy="118156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27" y="5665672"/>
            <a:ext cx="914044" cy="118156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8" y="5676431"/>
            <a:ext cx="914044" cy="1181569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29" y="5665671"/>
            <a:ext cx="914044" cy="1181569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180" y="5676431"/>
            <a:ext cx="914044" cy="1181569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30" y="5654911"/>
            <a:ext cx="914044" cy="1181569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31" y="5654910"/>
            <a:ext cx="914044" cy="1181569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032" y="5654908"/>
            <a:ext cx="914044" cy="1181569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33" y="5654909"/>
            <a:ext cx="914044" cy="1181569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34" y="5676431"/>
            <a:ext cx="914044" cy="1181569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835" y="5676431"/>
            <a:ext cx="914044" cy="118156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6" y="5676431"/>
            <a:ext cx="914044" cy="1181569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37" y="5665670"/>
            <a:ext cx="914044" cy="11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692" y="44485"/>
            <a:ext cx="1181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Joystix Monospace" panose="02010609020102020304" pitchFamily="49" charset="0"/>
              </a:rPr>
              <a:t>Walrus</a:t>
            </a:r>
            <a:r>
              <a:rPr lang="ru-RU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Joystix Monospace" panose="02010609020102020304" pitchFamily="49" charset="0"/>
              </a:rPr>
              <a:t> </a:t>
            </a:r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Joystix Monospace" panose="02010609020102020304" pitchFamily="49" charset="0"/>
              </a:rPr>
              <a:t>B</a:t>
            </a:r>
            <a:r>
              <a:rPr lang="en-US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Joystix Monospace" panose="02010609020102020304" pitchFamily="49" charset="0"/>
              </a:rPr>
              <a:t>attleship</a:t>
            </a:r>
            <a:endParaRPr lang="ru-RU" sz="6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Joystix Monospace" panose="020106090201020203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168" y="2691063"/>
            <a:ext cx="3737811" cy="37378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150" y="1719608"/>
            <a:ext cx="75879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Вы морж адмирал </a:t>
            </a:r>
            <a:r>
              <a:rPr lang="ru-RU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Валрус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 </a:t>
            </a:r>
            <a:r>
              <a:rPr lang="ru-RU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Синеус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. 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Ваша задача защитить родной город северный </a:t>
            </a:r>
            <a:r>
              <a:rPr lang="ru-RU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Айсберинг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 от нападения флота Пингвинов.</a:t>
            </a:r>
          </a:p>
          <a:p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46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breeze.wav"/>
          </p:stSnd>
        </p:sndAc>
      </p:transition>
    </mc:Choice>
    <mc:Fallback>
      <p:transition spd="med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61" y="1102577"/>
            <a:ext cx="6017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С помощью выстрелов </a:t>
            </a:r>
            <a:r>
              <a:rPr lang="ru-RU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разведывайте - где </a:t>
            </a:r>
            <a:r>
              <a:rPr lang="ru-RU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находятся корабли противника. Потопите все вражеские силы до того как они достигнут северного </a:t>
            </a:r>
            <a:r>
              <a:rPr lang="ru-RU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Айсберинга</a:t>
            </a:r>
            <a:r>
              <a:rPr lang="ru-RU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.</a:t>
            </a:r>
            <a:endParaRPr lang="ru-RU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Joystix Monospace" panose="020106090201020203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09221" y="-80211"/>
            <a:ext cx="3625515" cy="36255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64" y="743454"/>
            <a:ext cx="4295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24" y="1070538"/>
            <a:ext cx="6849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Но будьте осторожны в отличии от обычного морского боя - хитрые пингвины 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стараются 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уклониться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, </a:t>
            </a:r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ystix Monospace" panose="02010609020102020304" pitchFamily="49" charset="0"/>
              </a:rPr>
              <a:t>поэтому их действия надо предугадывать заранее.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Joystix Monospace" panose="020106090201020203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6170">
            <a:off x="-256674" y="6033412"/>
            <a:ext cx="1138989" cy="12449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30228" y="-934454"/>
            <a:ext cx="2759242" cy="27592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40" y="3332696"/>
            <a:ext cx="4105275" cy="220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792" y="800851"/>
            <a:ext cx="4133850" cy="2047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4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133" y="0"/>
            <a:ext cx="13279811" cy="7085613"/>
          </a:xfrm>
        </p:spPr>
      </p:pic>
      <p:sp>
        <p:nvSpPr>
          <p:cNvPr id="5" name="TextBox 4"/>
          <p:cNvSpPr txBox="1"/>
          <p:nvPr/>
        </p:nvSpPr>
        <p:spPr>
          <a:xfrm>
            <a:off x="3836035" y="2123250"/>
            <a:ext cx="984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>
                <a:ln w="12700" cmpd="sng">
                  <a:solidFill>
                    <a:srgbClr val="002060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Joystix Monospace" panose="02010609020102020304" pitchFamily="49" charset="0"/>
              </a:rPr>
              <a:t>УДАЧИ!</a:t>
            </a:r>
            <a:endParaRPr lang="ru-RU" sz="7200" b="1" dirty="0">
              <a:ln w="12700" cmpd="sng">
                <a:solidFill>
                  <a:srgbClr val="002060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212</TotalTime>
  <Words>102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Impact</vt:lpstr>
      <vt:lpstr>Joystix Monospace</vt:lpstr>
      <vt:lpstr>Главное мероприятие</vt:lpstr>
      <vt:lpstr>1942 год. Вражда между Южным и северным полюсом нарастала</vt:lpstr>
      <vt:lpstr>Флот единой империи  пингвинов прорывается через силы коалиции. Кто же остановит их?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</dc:creator>
  <cp:lastModifiedBy>Игорь</cp:lastModifiedBy>
  <cp:revision>19</cp:revision>
  <dcterms:created xsi:type="dcterms:W3CDTF">2023-09-24T03:28:38Z</dcterms:created>
  <dcterms:modified xsi:type="dcterms:W3CDTF">2023-09-24T07:12:23Z</dcterms:modified>
</cp:coreProperties>
</file>