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B7DF-9227-448A-B2B3-077A37B37748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A6F4-4335-4662-B5D7-96D0D2AB03E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PySolitaire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главного меню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533403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143116"/>
            <a:ext cx="4500594" cy="253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PySolitaire</vt:lpstr>
      <vt:lpstr>Интерфейс главного меню</vt:lpstr>
      <vt:lpstr>Игровой процесс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PySolitaire</dc:title>
  <dc:creator>ял2</dc:creator>
  <cp:lastModifiedBy>ял2</cp:lastModifiedBy>
  <cp:revision>2</cp:revision>
  <dcterms:created xsi:type="dcterms:W3CDTF">2019-02-07T14:16:59Z</dcterms:created>
  <dcterms:modified xsi:type="dcterms:W3CDTF">2019-02-07T14:23:25Z</dcterms:modified>
</cp:coreProperties>
</file>