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261" r:id="rId4"/>
    <p:sldId id="294" r:id="rId5"/>
    <p:sldId id="271" r:id="rId6"/>
    <p:sldId id="272" r:id="rId7"/>
    <p:sldId id="282" r:id="rId8"/>
    <p:sldId id="289" r:id="rId9"/>
    <p:sldId id="273" r:id="rId10"/>
    <p:sldId id="295" r:id="rId11"/>
    <p:sldId id="269" r:id="rId12"/>
    <p:sldId id="29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ha Nithya" userId="6505cf0d2d8c1182" providerId="LiveId" clId="{18463A2B-F192-4476-8035-D144A94F2E6B}"/>
    <pc:docChg chg="undo custSel addSld delSld modSld">
      <pc:chgData name="Kotha Nithya" userId="6505cf0d2d8c1182" providerId="LiveId" clId="{18463A2B-F192-4476-8035-D144A94F2E6B}" dt="2021-06-27T07:12:36.518" v="307" actId="14100"/>
      <pc:docMkLst>
        <pc:docMk/>
      </pc:docMkLst>
      <pc:sldChg chg="modSp mod">
        <pc:chgData name="Kotha Nithya" userId="6505cf0d2d8c1182" providerId="LiveId" clId="{18463A2B-F192-4476-8035-D144A94F2E6B}" dt="2021-06-27T07:11:16.189" v="305" actId="14100"/>
        <pc:sldMkLst>
          <pc:docMk/>
          <pc:sldMk cId="4103309497" sldId="259"/>
        </pc:sldMkLst>
        <pc:spChg chg="mod">
          <ac:chgData name="Kotha Nithya" userId="6505cf0d2d8c1182" providerId="LiveId" clId="{18463A2B-F192-4476-8035-D144A94F2E6B}" dt="2021-06-27T07:11:16.189" v="305" actId="14100"/>
          <ac:spMkLst>
            <pc:docMk/>
            <pc:sldMk cId="4103309497" sldId="259"/>
            <ac:spMk id="2" creationId="{00000000-0000-0000-0000-000000000000}"/>
          </ac:spMkLst>
        </pc:spChg>
        <pc:spChg chg="mod">
          <ac:chgData name="Kotha Nithya" userId="6505cf0d2d8c1182" providerId="LiveId" clId="{18463A2B-F192-4476-8035-D144A94F2E6B}" dt="2021-06-27T05:17:45.552" v="255" actId="20577"/>
          <ac:spMkLst>
            <pc:docMk/>
            <pc:sldMk cId="4103309497" sldId="259"/>
            <ac:spMk id="3" creationId="{00000000-0000-0000-0000-000000000000}"/>
          </ac:spMkLst>
        </pc:spChg>
      </pc:sldChg>
      <pc:sldChg chg="modSp mod">
        <pc:chgData name="Kotha Nithya" userId="6505cf0d2d8c1182" providerId="LiveId" clId="{18463A2B-F192-4476-8035-D144A94F2E6B}" dt="2021-06-27T07:11:41.517" v="306" actId="14100"/>
        <pc:sldMkLst>
          <pc:docMk/>
          <pc:sldMk cId="1101633878" sldId="261"/>
        </pc:sldMkLst>
        <pc:spChg chg="mod">
          <ac:chgData name="Kotha Nithya" userId="6505cf0d2d8c1182" providerId="LiveId" clId="{18463A2B-F192-4476-8035-D144A94F2E6B}" dt="2021-06-27T07:11:41.517" v="306" actId="14100"/>
          <ac:spMkLst>
            <pc:docMk/>
            <pc:sldMk cId="1101633878" sldId="261"/>
            <ac:spMk id="4" creationId="{00000000-0000-0000-0000-000000000000}"/>
          </ac:spMkLst>
        </pc:spChg>
        <pc:spChg chg="mod">
          <ac:chgData name="Kotha Nithya" userId="6505cf0d2d8c1182" providerId="LiveId" clId="{18463A2B-F192-4476-8035-D144A94F2E6B}" dt="2021-06-27T07:08:15.089" v="299" actId="313"/>
          <ac:spMkLst>
            <pc:docMk/>
            <pc:sldMk cId="1101633878" sldId="261"/>
            <ac:spMk id="5" creationId="{00000000-0000-0000-0000-000000000000}"/>
          </ac:spMkLst>
        </pc:spChg>
      </pc:sldChg>
      <pc:sldChg chg="modSp mod">
        <pc:chgData name="Kotha Nithya" userId="6505cf0d2d8c1182" providerId="LiveId" clId="{18463A2B-F192-4476-8035-D144A94F2E6B}" dt="2021-06-27T05:22:14.559" v="263" actId="20577"/>
        <pc:sldMkLst>
          <pc:docMk/>
          <pc:sldMk cId="2703976307" sldId="269"/>
        </pc:sldMkLst>
        <pc:spChg chg="mod">
          <ac:chgData name="Kotha Nithya" userId="6505cf0d2d8c1182" providerId="LiveId" clId="{18463A2B-F192-4476-8035-D144A94F2E6B}" dt="2021-06-27T05:22:14.559" v="263" actId="20577"/>
          <ac:spMkLst>
            <pc:docMk/>
            <pc:sldMk cId="2703976307" sldId="269"/>
            <ac:spMk id="3" creationId="{33BF6895-709C-4B79-AE15-5D54B68BD2F5}"/>
          </ac:spMkLst>
        </pc:spChg>
      </pc:sldChg>
      <pc:sldChg chg="addSp delSp modSp mod">
        <pc:chgData name="Kotha Nithya" userId="6505cf0d2d8c1182" providerId="LiveId" clId="{18463A2B-F192-4476-8035-D144A94F2E6B}" dt="2021-06-27T05:13:48.090" v="191" actId="2710"/>
        <pc:sldMkLst>
          <pc:docMk/>
          <pc:sldMk cId="3858502203" sldId="271"/>
        </pc:sldMkLst>
        <pc:spChg chg="mod">
          <ac:chgData name="Kotha Nithya" userId="6505cf0d2d8c1182" providerId="LiveId" clId="{18463A2B-F192-4476-8035-D144A94F2E6B}" dt="2021-06-27T04:18:31.992" v="8" actId="14100"/>
          <ac:spMkLst>
            <pc:docMk/>
            <pc:sldMk cId="3858502203" sldId="271"/>
            <ac:spMk id="2" creationId="{58CF08C2-3706-4161-970B-4EDB0971BCE1}"/>
          </ac:spMkLst>
        </pc:spChg>
        <pc:spChg chg="mod">
          <ac:chgData name="Kotha Nithya" userId="6505cf0d2d8c1182" providerId="LiveId" clId="{18463A2B-F192-4476-8035-D144A94F2E6B}" dt="2021-06-27T05:13:48.090" v="191" actId="2710"/>
          <ac:spMkLst>
            <pc:docMk/>
            <pc:sldMk cId="3858502203" sldId="271"/>
            <ac:spMk id="3" creationId="{957702B0-C5B9-4889-8270-CEF4E9CB4D56}"/>
          </ac:spMkLst>
        </pc:spChg>
        <pc:spChg chg="add del mod">
          <ac:chgData name="Kotha Nithya" userId="6505cf0d2d8c1182" providerId="LiveId" clId="{18463A2B-F192-4476-8035-D144A94F2E6B}" dt="2021-06-27T04:18:00.437" v="4"/>
          <ac:spMkLst>
            <pc:docMk/>
            <pc:sldMk cId="3858502203" sldId="271"/>
            <ac:spMk id="4" creationId="{C3A992FD-C4CF-4396-A8B2-4221AE62F151}"/>
          </ac:spMkLst>
        </pc:spChg>
        <pc:spChg chg="add del mod">
          <ac:chgData name="Kotha Nithya" userId="6505cf0d2d8c1182" providerId="LiveId" clId="{18463A2B-F192-4476-8035-D144A94F2E6B}" dt="2021-06-27T04:18:00.437" v="4"/>
          <ac:spMkLst>
            <pc:docMk/>
            <pc:sldMk cId="3858502203" sldId="271"/>
            <ac:spMk id="5" creationId="{A484FE34-C936-4B88-9A3C-FDA16C12D8AE}"/>
          </ac:spMkLst>
        </pc:spChg>
      </pc:sldChg>
      <pc:sldChg chg="modSp mod">
        <pc:chgData name="Kotha Nithya" userId="6505cf0d2d8c1182" providerId="LiveId" clId="{18463A2B-F192-4476-8035-D144A94F2E6B}" dt="2021-06-27T05:21:32.811" v="258" actId="14100"/>
        <pc:sldMkLst>
          <pc:docMk/>
          <pc:sldMk cId="2732782509" sldId="272"/>
        </pc:sldMkLst>
        <pc:picChg chg="mod">
          <ac:chgData name="Kotha Nithya" userId="6505cf0d2d8c1182" providerId="LiveId" clId="{18463A2B-F192-4476-8035-D144A94F2E6B}" dt="2021-06-27T05:21:32.811" v="258" actId="14100"/>
          <ac:picMkLst>
            <pc:docMk/>
            <pc:sldMk cId="2732782509" sldId="272"/>
            <ac:picMk id="14" creationId="{54161244-BB56-482F-B272-1BFF07FBFA42}"/>
          </ac:picMkLst>
        </pc:picChg>
      </pc:sldChg>
      <pc:sldChg chg="addSp delSp modSp mod">
        <pc:chgData name="Kotha Nithya" userId="6505cf0d2d8c1182" providerId="LiveId" clId="{18463A2B-F192-4476-8035-D144A94F2E6B}" dt="2021-06-27T06:49:10.073" v="282" actId="14100"/>
        <pc:sldMkLst>
          <pc:docMk/>
          <pc:sldMk cId="2072458321" sldId="273"/>
        </pc:sldMkLst>
        <pc:spChg chg="mod">
          <ac:chgData name="Kotha Nithya" userId="6505cf0d2d8c1182" providerId="LiveId" clId="{18463A2B-F192-4476-8035-D144A94F2E6B}" dt="2021-06-27T05:51:41.877" v="268" actId="14100"/>
          <ac:spMkLst>
            <pc:docMk/>
            <pc:sldMk cId="2072458321" sldId="273"/>
            <ac:spMk id="2" creationId="{9B3720F1-402A-47A2-A4F3-B0A087245C00}"/>
          </ac:spMkLst>
        </pc:spChg>
        <pc:spChg chg="del mod">
          <ac:chgData name="Kotha Nithya" userId="6505cf0d2d8c1182" providerId="LiveId" clId="{18463A2B-F192-4476-8035-D144A94F2E6B}" dt="2021-06-27T04:20:52.539" v="33" actId="478"/>
          <ac:spMkLst>
            <pc:docMk/>
            <pc:sldMk cId="2072458321" sldId="273"/>
            <ac:spMk id="3" creationId="{957538DD-3A2C-422B-9355-D5B241032A43}"/>
          </ac:spMkLst>
        </pc:spChg>
        <pc:picChg chg="add mod">
          <ac:chgData name="Kotha Nithya" userId="6505cf0d2d8c1182" providerId="LiveId" clId="{18463A2B-F192-4476-8035-D144A94F2E6B}" dt="2021-06-27T06:49:04.756" v="280" actId="14100"/>
          <ac:picMkLst>
            <pc:docMk/>
            <pc:sldMk cId="2072458321" sldId="273"/>
            <ac:picMk id="4" creationId="{54416442-BCBA-4CB2-9FA2-01CEAE970E70}"/>
          </ac:picMkLst>
        </pc:picChg>
        <pc:picChg chg="add del mod">
          <ac:chgData name="Kotha Nithya" userId="6505cf0d2d8c1182" providerId="LiveId" clId="{18463A2B-F192-4476-8035-D144A94F2E6B}" dt="2021-06-27T06:48:25.001" v="270" actId="21"/>
          <ac:picMkLst>
            <pc:docMk/>
            <pc:sldMk cId="2072458321" sldId="273"/>
            <ac:picMk id="5" creationId="{FDF27098-AE9E-4DD4-9C42-142446EB0B5F}"/>
          </ac:picMkLst>
        </pc:picChg>
        <pc:picChg chg="mod">
          <ac:chgData name="Kotha Nithya" userId="6505cf0d2d8c1182" providerId="LiveId" clId="{18463A2B-F192-4476-8035-D144A94F2E6B}" dt="2021-06-27T06:49:10.073" v="282" actId="14100"/>
          <ac:picMkLst>
            <pc:docMk/>
            <pc:sldMk cId="2072458321" sldId="273"/>
            <ac:picMk id="6" creationId="{FD700C32-526A-494E-B723-2EC0677B9069}"/>
          </ac:picMkLst>
        </pc:picChg>
        <pc:picChg chg="add del mod">
          <ac:chgData name="Kotha Nithya" userId="6505cf0d2d8c1182" providerId="LiveId" clId="{18463A2B-F192-4476-8035-D144A94F2E6B}" dt="2021-06-27T06:48:34.578" v="273" actId="21"/>
          <ac:picMkLst>
            <pc:docMk/>
            <pc:sldMk cId="2072458321" sldId="273"/>
            <ac:picMk id="7" creationId="{C978B321-2653-4448-AFC1-B4CFC6052C0E}"/>
          </ac:picMkLst>
        </pc:picChg>
      </pc:sldChg>
      <pc:sldChg chg="del">
        <pc:chgData name="Kotha Nithya" userId="6505cf0d2d8c1182" providerId="LiveId" clId="{18463A2B-F192-4476-8035-D144A94F2E6B}" dt="2021-06-27T04:18:51.263" v="11" actId="47"/>
        <pc:sldMkLst>
          <pc:docMk/>
          <pc:sldMk cId="4206972715" sldId="277"/>
        </pc:sldMkLst>
      </pc:sldChg>
      <pc:sldChg chg="del">
        <pc:chgData name="Kotha Nithya" userId="6505cf0d2d8c1182" providerId="LiveId" clId="{18463A2B-F192-4476-8035-D144A94F2E6B}" dt="2021-06-27T04:19:08.173" v="12" actId="47"/>
        <pc:sldMkLst>
          <pc:docMk/>
          <pc:sldMk cId="69752172" sldId="279"/>
        </pc:sldMkLst>
      </pc:sldChg>
      <pc:sldChg chg="addSp modSp mod">
        <pc:chgData name="Kotha Nithya" userId="6505cf0d2d8c1182" providerId="LiveId" clId="{18463A2B-F192-4476-8035-D144A94F2E6B}" dt="2021-06-27T05:17:13.850" v="249" actId="14100"/>
        <pc:sldMkLst>
          <pc:docMk/>
          <pc:sldMk cId="782127295" sldId="282"/>
        </pc:sldMkLst>
        <pc:spChg chg="mod">
          <ac:chgData name="Kotha Nithya" userId="6505cf0d2d8c1182" providerId="LiveId" clId="{18463A2B-F192-4476-8035-D144A94F2E6B}" dt="2021-06-27T05:15:30.701" v="231" actId="20577"/>
          <ac:spMkLst>
            <pc:docMk/>
            <pc:sldMk cId="782127295" sldId="282"/>
            <ac:spMk id="2" creationId="{7A2EE41B-2E2C-4FB3-A8EB-3E3275761F9D}"/>
          </ac:spMkLst>
        </pc:spChg>
        <pc:spChg chg="mod">
          <ac:chgData name="Kotha Nithya" userId="6505cf0d2d8c1182" providerId="LiveId" clId="{18463A2B-F192-4476-8035-D144A94F2E6B}" dt="2021-06-27T05:17:13.850" v="249" actId="14100"/>
          <ac:spMkLst>
            <pc:docMk/>
            <pc:sldMk cId="782127295" sldId="282"/>
            <ac:spMk id="3" creationId="{13BFAED9-938D-48B1-82B3-FD7A0CDE0624}"/>
          </ac:spMkLst>
        </pc:spChg>
        <pc:spChg chg="add mod">
          <ac:chgData name="Kotha Nithya" userId="6505cf0d2d8c1182" providerId="LiveId" clId="{18463A2B-F192-4476-8035-D144A94F2E6B}" dt="2021-06-27T05:15:56.484" v="236" actId="115"/>
          <ac:spMkLst>
            <pc:docMk/>
            <pc:sldMk cId="782127295" sldId="282"/>
            <ac:spMk id="6" creationId="{41165C77-6607-44D0-BD09-A6261229D54F}"/>
          </ac:spMkLst>
        </pc:spChg>
        <pc:spChg chg="add mod">
          <ac:chgData name="Kotha Nithya" userId="6505cf0d2d8c1182" providerId="LiveId" clId="{18463A2B-F192-4476-8035-D144A94F2E6B}" dt="2021-06-27T05:17:03.324" v="247" actId="115"/>
          <ac:spMkLst>
            <pc:docMk/>
            <pc:sldMk cId="782127295" sldId="282"/>
            <ac:spMk id="9" creationId="{788E226D-2B2B-4350-81C4-C83AEA509C36}"/>
          </ac:spMkLst>
        </pc:spChg>
        <pc:picChg chg="mod">
          <ac:chgData name="Kotha Nithya" userId="6505cf0d2d8c1182" providerId="LiveId" clId="{18463A2B-F192-4476-8035-D144A94F2E6B}" dt="2021-06-27T05:15:40.255" v="233" actId="1076"/>
          <ac:picMkLst>
            <pc:docMk/>
            <pc:sldMk cId="782127295" sldId="282"/>
            <ac:picMk id="5" creationId="{41782BF0-691F-4741-9EA6-28B3A669D255}"/>
          </ac:picMkLst>
        </pc:picChg>
        <pc:picChg chg="add mod">
          <ac:chgData name="Kotha Nithya" userId="6505cf0d2d8c1182" providerId="LiveId" clId="{18463A2B-F192-4476-8035-D144A94F2E6B}" dt="2021-06-27T05:15:05.986" v="205" actId="14100"/>
          <ac:picMkLst>
            <pc:docMk/>
            <pc:sldMk cId="782127295" sldId="282"/>
            <ac:picMk id="7" creationId="{577773B7-4593-430C-B972-BE2E748DD9CA}"/>
          </ac:picMkLst>
        </pc:picChg>
        <pc:picChg chg="add mod">
          <ac:chgData name="Kotha Nithya" userId="6505cf0d2d8c1182" providerId="LiveId" clId="{18463A2B-F192-4476-8035-D144A94F2E6B}" dt="2021-06-27T05:16:42.526" v="245" actId="14100"/>
          <ac:picMkLst>
            <pc:docMk/>
            <pc:sldMk cId="782127295" sldId="282"/>
            <ac:picMk id="10" creationId="{12A539C8-8ECB-4D4F-B947-E68F6D87606A}"/>
          </ac:picMkLst>
        </pc:picChg>
      </pc:sldChg>
      <pc:sldChg chg="delSp del mod">
        <pc:chgData name="Kotha Nithya" userId="6505cf0d2d8c1182" providerId="LiveId" clId="{18463A2B-F192-4476-8035-D144A94F2E6B}" dt="2021-06-27T05:15:59.423" v="237" actId="47"/>
        <pc:sldMkLst>
          <pc:docMk/>
          <pc:sldMk cId="2250129923" sldId="283"/>
        </pc:sldMkLst>
        <pc:picChg chg="del">
          <ac:chgData name="Kotha Nithya" userId="6505cf0d2d8c1182" providerId="LiveId" clId="{18463A2B-F192-4476-8035-D144A94F2E6B}" dt="2021-06-27T05:14:52.081" v="201" actId="21"/>
          <ac:picMkLst>
            <pc:docMk/>
            <pc:sldMk cId="2250129923" sldId="283"/>
            <ac:picMk id="4" creationId="{D05F148C-B470-4397-86B5-23D844B32EF6}"/>
          </ac:picMkLst>
        </pc:picChg>
      </pc:sldChg>
      <pc:sldChg chg="delSp del mod">
        <pc:chgData name="Kotha Nithya" userId="6505cf0d2d8c1182" providerId="LiveId" clId="{18463A2B-F192-4476-8035-D144A94F2E6B}" dt="2021-06-27T05:17:16.985" v="250" actId="47"/>
        <pc:sldMkLst>
          <pc:docMk/>
          <pc:sldMk cId="435178606" sldId="284"/>
        </pc:sldMkLst>
        <pc:picChg chg="del">
          <ac:chgData name="Kotha Nithya" userId="6505cf0d2d8c1182" providerId="LiveId" clId="{18463A2B-F192-4476-8035-D144A94F2E6B}" dt="2021-06-27T05:16:24.504" v="240" actId="21"/>
          <ac:picMkLst>
            <pc:docMk/>
            <pc:sldMk cId="435178606" sldId="284"/>
            <ac:picMk id="4" creationId="{A56EF4EC-9E1D-4496-9234-632F4CCD5022}"/>
          </ac:picMkLst>
        </pc:picChg>
      </pc:sldChg>
      <pc:sldChg chg="del">
        <pc:chgData name="Kotha Nithya" userId="6505cf0d2d8c1182" providerId="LiveId" clId="{18463A2B-F192-4476-8035-D144A94F2E6B}" dt="2021-06-27T05:13:32.100" v="188" actId="47"/>
        <pc:sldMkLst>
          <pc:docMk/>
          <pc:sldMk cId="3891631758" sldId="285"/>
        </pc:sldMkLst>
      </pc:sldChg>
      <pc:sldChg chg="addSp delSp modSp del mod">
        <pc:chgData name="Kotha Nithya" userId="6505cf0d2d8c1182" providerId="LiveId" clId="{18463A2B-F192-4476-8035-D144A94F2E6B}" dt="2021-06-27T05:13:26.402" v="187" actId="47"/>
        <pc:sldMkLst>
          <pc:docMk/>
          <pc:sldMk cId="2151664266" sldId="287"/>
        </pc:sldMkLst>
        <pc:spChg chg="mod">
          <ac:chgData name="Kotha Nithya" userId="6505cf0d2d8c1182" providerId="LiveId" clId="{18463A2B-F192-4476-8035-D144A94F2E6B}" dt="2021-06-27T05:04:21.018" v="85" actId="20577"/>
          <ac:spMkLst>
            <pc:docMk/>
            <pc:sldMk cId="2151664266" sldId="287"/>
            <ac:spMk id="2" creationId="{A91F364D-F252-4B0B-9C3F-5E4CA90A2DAF}"/>
          </ac:spMkLst>
        </pc:spChg>
        <pc:spChg chg="mod">
          <ac:chgData name="Kotha Nithya" userId="6505cf0d2d8c1182" providerId="LiveId" clId="{18463A2B-F192-4476-8035-D144A94F2E6B}" dt="2021-06-27T05:12:34.991" v="183" actId="20577"/>
          <ac:spMkLst>
            <pc:docMk/>
            <pc:sldMk cId="2151664266" sldId="287"/>
            <ac:spMk id="3" creationId="{4911CE77-0461-488B-9ECB-86E5A4A232E7}"/>
          </ac:spMkLst>
        </pc:spChg>
        <pc:spChg chg="add del mod">
          <ac:chgData name="Kotha Nithya" userId="6505cf0d2d8c1182" providerId="LiveId" clId="{18463A2B-F192-4476-8035-D144A94F2E6B}" dt="2021-06-27T05:11:43.115" v="178"/>
          <ac:spMkLst>
            <pc:docMk/>
            <pc:sldMk cId="2151664266" sldId="287"/>
            <ac:spMk id="5" creationId="{4013C66C-70B0-4955-B8CE-A2F348B961DC}"/>
          </ac:spMkLst>
        </pc:spChg>
        <pc:spChg chg="add del mod">
          <ac:chgData name="Kotha Nithya" userId="6505cf0d2d8c1182" providerId="LiveId" clId="{18463A2B-F192-4476-8035-D144A94F2E6B}" dt="2021-06-27T05:11:43.107" v="176" actId="478"/>
          <ac:spMkLst>
            <pc:docMk/>
            <pc:sldMk cId="2151664266" sldId="287"/>
            <ac:spMk id="7" creationId="{27950692-E6B4-4D4B-8C18-82B6D59E0794}"/>
          </ac:spMkLst>
        </pc:spChg>
      </pc:sldChg>
      <pc:sldChg chg="modSp mod">
        <pc:chgData name="Kotha Nithya" userId="6505cf0d2d8c1182" providerId="LiveId" clId="{18463A2B-F192-4476-8035-D144A94F2E6B}" dt="2021-06-27T07:12:36.518" v="307" actId="14100"/>
        <pc:sldMkLst>
          <pc:docMk/>
          <pc:sldMk cId="3197916095" sldId="289"/>
        </pc:sldMkLst>
        <pc:spChg chg="mod">
          <ac:chgData name="Kotha Nithya" userId="6505cf0d2d8c1182" providerId="LiveId" clId="{18463A2B-F192-4476-8035-D144A94F2E6B}" dt="2021-06-27T07:12:36.518" v="307" actId="14100"/>
          <ac:spMkLst>
            <pc:docMk/>
            <pc:sldMk cId="3197916095" sldId="289"/>
            <ac:spMk id="2" creationId="{3CA6A076-89E5-4BCE-9B04-99CD7A8A00CD}"/>
          </ac:spMkLst>
        </pc:spChg>
      </pc:sldChg>
      <pc:sldChg chg="addSp delSp modSp del mod">
        <pc:chgData name="Kotha Nithya" userId="6505cf0d2d8c1182" providerId="LiveId" clId="{18463A2B-F192-4476-8035-D144A94F2E6B}" dt="2021-06-27T04:20:57.921" v="34" actId="47"/>
        <pc:sldMkLst>
          <pc:docMk/>
          <pc:sldMk cId="421968654" sldId="290"/>
        </pc:sldMkLst>
        <pc:spChg chg="add mod">
          <ac:chgData name="Kotha Nithya" userId="6505cf0d2d8c1182" providerId="LiveId" clId="{18463A2B-F192-4476-8035-D144A94F2E6B}" dt="2021-06-27T04:20:15.926" v="25" actId="21"/>
          <ac:spMkLst>
            <pc:docMk/>
            <pc:sldMk cId="421968654" sldId="290"/>
            <ac:spMk id="4" creationId="{A0599BB5-A974-4B24-8EA2-6FD8568BB8CE}"/>
          </ac:spMkLst>
        </pc:spChg>
        <pc:picChg chg="del mod">
          <ac:chgData name="Kotha Nithya" userId="6505cf0d2d8c1182" providerId="LiveId" clId="{18463A2B-F192-4476-8035-D144A94F2E6B}" dt="2021-06-27T04:20:15.926" v="25" actId="21"/>
          <ac:picMkLst>
            <pc:docMk/>
            <pc:sldMk cId="421968654" sldId="290"/>
            <ac:picMk id="5" creationId="{EE4AD052-72EC-4725-A6FC-342E6B9B2997}"/>
          </ac:picMkLst>
        </pc:picChg>
      </pc:sldChg>
      <pc:sldChg chg="addSp delSp modSp del mod">
        <pc:chgData name="Kotha Nithya" userId="6505cf0d2d8c1182" providerId="LiveId" clId="{18463A2B-F192-4476-8035-D144A94F2E6B}" dt="2021-06-27T04:22:15.430" v="43" actId="47"/>
        <pc:sldMkLst>
          <pc:docMk/>
          <pc:sldMk cId="355498805" sldId="291"/>
        </pc:sldMkLst>
        <pc:spChg chg="add mod">
          <ac:chgData name="Kotha Nithya" userId="6505cf0d2d8c1182" providerId="LiveId" clId="{18463A2B-F192-4476-8035-D144A94F2E6B}" dt="2021-06-27T04:21:20.291" v="38" actId="21"/>
          <ac:spMkLst>
            <pc:docMk/>
            <pc:sldMk cId="355498805" sldId="291"/>
            <ac:spMk id="4" creationId="{73231DFD-ED79-4A16-B13F-58D4D66E3FFB}"/>
          </ac:spMkLst>
        </pc:spChg>
        <pc:picChg chg="del mod">
          <ac:chgData name="Kotha Nithya" userId="6505cf0d2d8c1182" providerId="LiveId" clId="{18463A2B-F192-4476-8035-D144A94F2E6B}" dt="2021-06-27T04:21:20.291" v="38" actId="21"/>
          <ac:picMkLst>
            <pc:docMk/>
            <pc:sldMk cId="355498805" sldId="291"/>
            <ac:picMk id="5" creationId="{F3B5C2D8-CE9B-4140-9BF9-52B002355A70}"/>
          </ac:picMkLst>
        </pc:picChg>
      </pc:sldChg>
      <pc:sldChg chg="addSp delSp modSp del mod">
        <pc:chgData name="Kotha Nithya" userId="6505cf0d2d8c1182" providerId="LiveId" clId="{18463A2B-F192-4476-8035-D144A94F2E6B}" dt="2021-06-27T04:25:03.976" v="59" actId="47"/>
        <pc:sldMkLst>
          <pc:docMk/>
          <pc:sldMk cId="3974145166" sldId="292"/>
        </pc:sldMkLst>
        <pc:spChg chg="add mod">
          <ac:chgData name="Kotha Nithya" userId="6505cf0d2d8c1182" providerId="LiveId" clId="{18463A2B-F192-4476-8035-D144A94F2E6B}" dt="2021-06-27T04:24:22.257" v="47" actId="21"/>
          <ac:spMkLst>
            <pc:docMk/>
            <pc:sldMk cId="3974145166" sldId="292"/>
            <ac:spMk id="4" creationId="{58E49B9F-7C7B-4AD1-AA63-BFF6AA0A6A1E}"/>
          </ac:spMkLst>
        </pc:spChg>
        <pc:picChg chg="del mod">
          <ac:chgData name="Kotha Nithya" userId="6505cf0d2d8c1182" providerId="LiveId" clId="{18463A2B-F192-4476-8035-D144A94F2E6B}" dt="2021-06-27T04:24:22.257" v="47" actId="21"/>
          <ac:picMkLst>
            <pc:docMk/>
            <pc:sldMk cId="3974145166" sldId="292"/>
            <ac:picMk id="5" creationId="{EE4C084B-C019-4DA4-B6D4-D6AA0F77AD58}"/>
          </ac:picMkLst>
        </pc:picChg>
      </pc:sldChg>
      <pc:sldChg chg="addSp delSp modSp new mod">
        <pc:chgData name="Kotha Nithya" userId="6505cf0d2d8c1182" providerId="LiveId" clId="{18463A2B-F192-4476-8035-D144A94F2E6B}" dt="2021-06-27T07:09:30.946" v="304" actId="20577"/>
        <pc:sldMkLst>
          <pc:docMk/>
          <pc:sldMk cId="3526797882" sldId="294"/>
        </pc:sldMkLst>
        <pc:spChg chg="mod">
          <ac:chgData name="Kotha Nithya" userId="6505cf0d2d8c1182" providerId="LiveId" clId="{18463A2B-F192-4476-8035-D144A94F2E6B}" dt="2021-06-27T05:11:26.635" v="172" actId="14100"/>
          <ac:spMkLst>
            <pc:docMk/>
            <pc:sldMk cId="3526797882" sldId="294"/>
            <ac:spMk id="2" creationId="{03CED23B-BF9F-49F0-B51B-ACC5895D0478}"/>
          </ac:spMkLst>
        </pc:spChg>
        <pc:spChg chg="mod">
          <ac:chgData name="Kotha Nithya" userId="6505cf0d2d8c1182" providerId="LiveId" clId="{18463A2B-F192-4476-8035-D144A94F2E6B}" dt="2021-06-27T07:09:30.946" v="304" actId="20577"/>
          <ac:spMkLst>
            <pc:docMk/>
            <pc:sldMk cId="3526797882" sldId="294"/>
            <ac:spMk id="3" creationId="{DD0791EF-2561-478A-A2D7-50FBF99C0BEE}"/>
          </ac:spMkLst>
        </pc:spChg>
        <pc:spChg chg="add del mod">
          <ac:chgData name="Kotha Nithya" userId="6505cf0d2d8c1182" providerId="LiveId" clId="{18463A2B-F192-4476-8035-D144A94F2E6B}" dt="2021-06-27T05:10:28.866" v="163" actId="478"/>
          <ac:spMkLst>
            <pc:docMk/>
            <pc:sldMk cId="3526797882" sldId="294"/>
            <ac:spMk id="5" creationId="{4B00D91C-31C0-4A15-8AB2-421D97DEE246}"/>
          </ac:spMkLst>
        </pc:spChg>
      </pc:sldChg>
      <pc:sldChg chg="addSp modSp new mod">
        <pc:chgData name="Kotha Nithya" userId="6505cf0d2d8c1182" providerId="LiveId" clId="{18463A2B-F192-4476-8035-D144A94F2E6B}" dt="2021-06-27T06:49:51.922" v="292" actId="14100"/>
        <pc:sldMkLst>
          <pc:docMk/>
          <pc:sldMk cId="953212277" sldId="295"/>
        </pc:sldMkLst>
        <pc:picChg chg="add mod">
          <ac:chgData name="Kotha Nithya" userId="6505cf0d2d8c1182" providerId="LiveId" clId="{18463A2B-F192-4476-8035-D144A94F2E6B}" dt="2021-06-27T06:49:51.922" v="292" actId="14100"/>
          <ac:picMkLst>
            <pc:docMk/>
            <pc:sldMk cId="953212277" sldId="295"/>
            <ac:picMk id="2" creationId="{DD704E56-4BBB-41AA-A90E-C4CB93FE016A}"/>
          </ac:picMkLst>
        </pc:picChg>
        <pc:picChg chg="add mod">
          <ac:chgData name="Kotha Nithya" userId="6505cf0d2d8c1182" providerId="LiveId" clId="{18463A2B-F192-4476-8035-D144A94F2E6B}" dt="2021-06-27T06:49:36.417" v="290" actId="14100"/>
          <ac:picMkLst>
            <pc:docMk/>
            <pc:sldMk cId="953212277" sldId="295"/>
            <ac:picMk id="3" creationId="{60CEF38A-AB8F-4704-B244-73D989760734}"/>
          </ac:picMkLst>
        </pc:picChg>
      </pc:sldChg>
      <pc:sldChg chg="new del">
        <pc:chgData name="Kotha Nithya" userId="6505cf0d2d8c1182" providerId="LiveId" clId="{18463A2B-F192-4476-8035-D144A94F2E6B}" dt="2021-06-27T05:13:34.415" v="189" actId="47"/>
        <pc:sldMkLst>
          <pc:docMk/>
          <pc:sldMk cId="2171676123" sldId="295"/>
        </pc:sldMkLst>
      </pc:sldChg>
      <pc:sldChg chg="new del">
        <pc:chgData name="Kotha Nithya" userId="6505cf0d2d8c1182" providerId="LiveId" clId="{18463A2B-F192-4476-8035-D144A94F2E6B}" dt="2021-06-27T05:08:35.041" v="140" actId="47"/>
        <pc:sldMkLst>
          <pc:docMk/>
          <pc:sldMk cId="1109415273"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FF65F-2DCF-4C13-B37F-B09B5D090AD9}" type="datetimeFigureOut">
              <a:rPr lang="en-IN" smtClean="0"/>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AC61F-5299-4275-9659-8195CE30E630}" type="slidenum">
              <a:rPr lang="en-IN" smtClean="0"/>
              <a:t>‹#›</a:t>
            </a:fld>
            <a:endParaRPr lang="en-IN"/>
          </a:p>
        </p:txBody>
      </p:sp>
    </p:spTree>
    <p:extLst>
      <p:ext uri="{BB962C8B-B14F-4D97-AF65-F5344CB8AC3E}">
        <p14:creationId xmlns:p14="http://schemas.microsoft.com/office/powerpoint/2010/main" val="21276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8818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9B7C-E346-4A27-B4D7-5FA66FFD9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BCECD-55C4-4A38-A425-8476A4004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5A27BC-E043-4959-B689-0100552532AF}"/>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99A0DB29-0389-49F8-A47B-B2EB9FF450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EC455-B8F7-4A42-BDEF-9C824EF6542A}"/>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374925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FD51-3FA0-4437-9B72-006E50D2B4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C1940E-3BBA-4A9F-B853-099EBF93C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A7F2F-3081-4D97-AD14-8196D6F4BC84}"/>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DFE1D424-83D0-46DE-A008-4440F7111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7E6AA-4FCD-4D1C-AC74-076564518F6A}"/>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14611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E9B90-1209-4584-BB2B-9EEE4F078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B54C3B-5BDA-4B21-8A92-A0814AC657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5DF69-F0DD-415A-9CFA-1E80AD34E4BC}"/>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A91E80AA-B986-404D-9466-AA0907B58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760ED-FBBE-4FAF-83F9-8DDEAAD243E5}"/>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172881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3BD-0623-4B02-948C-DB390E670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39BFA7-27ED-4073-BBA3-A12F36A04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95C5DB-B1AB-44F0-885F-6C49BE21F620}"/>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95646523-8659-4E73-AFEF-6E2553943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8F8BF-6B5A-4274-8295-8E8B7466AC73}"/>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288346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B0AF-A62C-4CD1-AB61-5928C6BF3C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D9B636-727C-4341-ABE5-0AC1DD90F3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0D1221-2C1A-46A0-937A-8DB596E169B6}"/>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F39ECAF8-5D21-48EE-9F4B-BCB36A07E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908F5-D4AA-45A9-834D-FBD45D245A81}"/>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18863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A31-11FD-458B-BB82-ACFC57300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729BA4-1D3A-4901-9346-2CFB35619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A27EA9-D8C2-4709-869D-BE2331472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CC1B02-7BC6-4D22-B564-89D256D080F8}"/>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6" name="Footer Placeholder 5">
            <a:extLst>
              <a:ext uri="{FF2B5EF4-FFF2-40B4-BE49-F238E27FC236}">
                <a16:creationId xmlns:a16="http://schemas.microsoft.com/office/drawing/2014/main" id="{90CE2022-9711-4D8C-9C18-9420259B1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FAA97-D73E-4E01-9969-1B071E0926CF}"/>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206651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F963-1DF8-41F0-AEA1-7B8154FF1A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A447F-4592-45C0-AF6F-05559EF98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49744-7672-41BC-A923-800713A5F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CB8980-E7E9-4E35-9F0A-652FFF0CD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2E839-0E8C-4E48-B49D-E13A95C1F4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FAC770-4D75-42EC-BB78-292F68BC244A}"/>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8" name="Footer Placeholder 7">
            <a:extLst>
              <a:ext uri="{FF2B5EF4-FFF2-40B4-BE49-F238E27FC236}">
                <a16:creationId xmlns:a16="http://schemas.microsoft.com/office/drawing/2014/main" id="{50FCECA0-8171-4E42-AFB9-F165A83F82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D8944-7496-439A-8906-306E8978A8D5}"/>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220767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B382-B94C-4245-96C8-765055E2C0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F7FD6E-553A-43BD-B722-9AFD46017C6D}"/>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4" name="Footer Placeholder 3">
            <a:extLst>
              <a:ext uri="{FF2B5EF4-FFF2-40B4-BE49-F238E27FC236}">
                <a16:creationId xmlns:a16="http://schemas.microsoft.com/office/drawing/2014/main" id="{65B463D0-FBD4-4BA5-A4AB-C355A91C86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5823EE-DA37-41B6-BF95-588FC72DC2A0}"/>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2817364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49FF0D-27FF-4E14-90A6-90F95A1BEF84}"/>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3" name="Footer Placeholder 2">
            <a:extLst>
              <a:ext uri="{FF2B5EF4-FFF2-40B4-BE49-F238E27FC236}">
                <a16:creationId xmlns:a16="http://schemas.microsoft.com/office/drawing/2014/main" id="{11054AEB-0E52-4D6E-AAF3-9E9B757F59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C30CFE-F06E-4390-8213-DEB4B796404E}"/>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283108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6E93-C378-4F0A-A03B-DFC30A655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7C6B6B-9D04-42B8-B8BA-92F993A4A4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10FE7C-7200-474C-89CC-CBE716F626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52551-D38E-4650-9C6A-ECD867E2A76B}"/>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6" name="Footer Placeholder 5">
            <a:extLst>
              <a:ext uri="{FF2B5EF4-FFF2-40B4-BE49-F238E27FC236}">
                <a16:creationId xmlns:a16="http://schemas.microsoft.com/office/drawing/2014/main" id="{364271B0-B8C0-4CBA-898A-FD9CFBA18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466EA-5DBE-467A-865C-65C887585253}"/>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181899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9E19-85DB-4541-9519-D472F675D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D4A62D-33CD-460C-9BF8-A6A945F79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51A870-3040-4666-B722-FD8079F56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B5BE9-BAC4-4DDB-B5D4-4C22F1CE2ED1}"/>
              </a:ext>
            </a:extLst>
          </p:cNvPr>
          <p:cNvSpPr>
            <a:spLocks noGrp="1"/>
          </p:cNvSpPr>
          <p:nvPr>
            <p:ph type="dt" sz="half" idx="10"/>
          </p:nvPr>
        </p:nvSpPr>
        <p:spPr/>
        <p:txBody>
          <a:bodyPr/>
          <a:lstStyle/>
          <a:p>
            <a:fld id="{E2AD2E15-20A9-473B-BD4F-13D9BA937E15}" type="datetimeFigureOut">
              <a:rPr lang="en-IN" smtClean="0"/>
              <a:t>27-06-2021</a:t>
            </a:fld>
            <a:endParaRPr lang="en-IN"/>
          </a:p>
        </p:txBody>
      </p:sp>
      <p:sp>
        <p:nvSpPr>
          <p:cNvPr id="6" name="Footer Placeholder 5">
            <a:extLst>
              <a:ext uri="{FF2B5EF4-FFF2-40B4-BE49-F238E27FC236}">
                <a16:creationId xmlns:a16="http://schemas.microsoft.com/office/drawing/2014/main" id="{630FF764-35E6-4B91-A201-9082F67F1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9142A-CC59-4E50-B202-ABAC069B4E48}"/>
              </a:ext>
            </a:extLst>
          </p:cNvPr>
          <p:cNvSpPr>
            <a:spLocks noGrp="1"/>
          </p:cNvSpPr>
          <p:nvPr>
            <p:ph type="sldNum" sz="quarter" idx="12"/>
          </p:nvPr>
        </p:nvSpPr>
        <p:spPr/>
        <p:txBody>
          <a:bodyPr/>
          <a:lstStyle/>
          <a:p>
            <a:fld id="{0758A5CB-1566-48B8-AB04-5F9A44DA9C6F}" type="slidenum">
              <a:rPr lang="en-IN" smtClean="0"/>
              <a:t>‹#›</a:t>
            </a:fld>
            <a:endParaRPr lang="en-IN"/>
          </a:p>
        </p:txBody>
      </p:sp>
    </p:spTree>
    <p:extLst>
      <p:ext uri="{BB962C8B-B14F-4D97-AF65-F5344CB8AC3E}">
        <p14:creationId xmlns:p14="http://schemas.microsoft.com/office/powerpoint/2010/main" val="317299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8E9634-F16B-4B39-AFDB-A2506912C8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839A5-84AF-4CDF-9ECC-351AC3FF7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FFB12-8FF9-4FD7-A01C-15220D3B9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AD2E15-20A9-473B-BD4F-13D9BA937E15}" type="datetimeFigureOut">
              <a:rPr lang="en-IN" smtClean="0"/>
              <a:t>27-06-2021</a:t>
            </a:fld>
            <a:endParaRPr lang="en-IN"/>
          </a:p>
        </p:txBody>
      </p:sp>
      <p:sp>
        <p:nvSpPr>
          <p:cNvPr id="5" name="Footer Placeholder 4">
            <a:extLst>
              <a:ext uri="{FF2B5EF4-FFF2-40B4-BE49-F238E27FC236}">
                <a16:creationId xmlns:a16="http://schemas.microsoft.com/office/drawing/2014/main" id="{38BA7D0B-1B68-4285-AA8F-B27BB692A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A3076A-365E-41A1-B1DB-9C0666C72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8A5CB-1566-48B8-AB04-5F9A44DA9C6F}" type="slidenum">
              <a:rPr lang="en-IN" smtClean="0"/>
              <a:t>‹#›</a:t>
            </a:fld>
            <a:endParaRPr lang="en-IN"/>
          </a:p>
        </p:txBody>
      </p:sp>
    </p:spTree>
    <p:extLst>
      <p:ext uri="{BB962C8B-B14F-4D97-AF65-F5344CB8AC3E}">
        <p14:creationId xmlns:p14="http://schemas.microsoft.com/office/powerpoint/2010/main" val="2392680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6461760" y="4206241"/>
            <a:ext cx="5295483" cy="1479788"/>
          </a:xfrm>
        </p:spPr>
        <p:txBody>
          <a:bodyPr>
            <a:noAutofit/>
          </a:bodyPr>
          <a:lstStyle/>
          <a:p>
            <a:pPr>
              <a:lnSpc>
                <a:spcPct val="100000"/>
              </a:lnSpc>
            </a:pPr>
            <a:r>
              <a:rPr lang="en-US" sz="1867" b="1" u="sng" dirty="0">
                <a:latin typeface="Times New Roman" panose="02020603050405020304" pitchFamily="18" charset="0"/>
                <a:cs typeface="Times New Roman" panose="02020603050405020304" pitchFamily="18" charset="0"/>
              </a:rPr>
              <a:t>PRESENTED BY :</a:t>
            </a:r>
            <a:br>
              <a:rPr lang="en-US" sz="1867" b="1" u="sng" dirty="0">
                <a:latin typeface="Times New Roman" panose="02020603050405020304" pitchFamily="18" charset="0"/>
                <a:cs typeface="Times New Roman" panose="02020603050405020304" pitchFamily="18" charset="0"/>
              </a:rPr>
            </a:br>
            <a:r>
              <a:rPr lang="en-US" sz="1600" dirty="0" err="1">
                <a:latin typeface="Times New Roman" panose="02020603050405020304" pitchFamily="18" charset="0"/>
                <a:cs typeface="Times New Roman" panose="02020603050405020304" pitchFamily="18" charset="0"/>
              </a:rPr>
              <a:t>Kotha</a:t>
            </a:r>
            <a:r>
              <a:rPr lang="en-US" sz="1600" dirty="0">
                <a:latin typeface="Times New Roman" panose="02020603050405020304" pitchFamily="18" charset="0"/>
                <a:cs typeface="Times New Roman" panose="02020603050405020304" pitchFamily="18" charset="0"/>
              </a:rPr>
              <a:t> Nithya (17UK1A0544)</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Poshala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Amulya</a:t>
            </a:r>
            <a:r>
              <a:rPr lang="en-US" sz="1600" dirty="0">
                <a:latin typeface="Times New Roman" panose="02020603050405020304" pitchFamily="18" charset="0"/>
                <a:cs typeface="Times New Roman" panose="02020603050405020304" pitchFamily="18" charset="0"/>
              </a:rPr>
              <a:t> (17UK1A0502)</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Sharath Kumar </a:t>
            </a:r>
            <a:r>
              <a:rPr lang="en-US" sz="1600" dirty="0" err="1">
                <a:latin typeface="Times New Roman" panose="02020603050405020304" pitchFamily="18" charset="0"/>
                <a:cs typeface="Times New Roman" panose="02020603050405020304" pitchFamily="18" charset="0"/>
              </a:rPr>
              <a:t>Gongalla</a:t>
            </a:r>
            <a:r>
              <a:rPr lang="en-US" sz="1600" dirty="0">
                <a:latin typeface="Times New Roman" panose="02020603050405020304" pitchFamily="18" charset="0"/>
                <a:cs typeface="Times New Roman" panose="02020603050405020304" pitchFamily="18" charset="0"/>
              </a:rPr>
              <a:t> (17UK1A0557)</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Podila</a:t>
            </a:r>
            <a:r>
              <a:rPr lang="en-US" sz="1600" dirty="0">
                <a:latin typeface="Times New Roman" panose="02020603050405020304" pitchFamily="18" charset="0"/>
                <a:cs typeface="Times New Roman" panose="02020603050405020304" pitchFamily="18" charset="0"/>
              </a:rPr>
              <a:t> Madhu (17UK1A0542)</a:t>
            </a:r>
          </a:p>
        </p:txBody>
      </p:sp>
      <p:sp>
        <p:nvSpPr>
          <p:cNvPr id="4" name="TextBox 3">
            <a:extLst>
              <a:ext uri="{FF2B5EF4-FFF2-40B4-BE49-F238E27FC236}">
                <a16:creationId xmlns:a16="http://schemas.microsoft.com/office/drawing/2014/main" id="{F60F478F-CB85-41A9-A3FA-3D165B6F98BA}"/>
              </a:ext>
            </a:extLst>
          </p:cNvPr>
          <p:cNvSpPr txBox="1"/>
          <p:nvPr/>
        </p:nvSpPr>
        <p:spPr>
          <a:xfrm flipH="1">
            <a:off x="179572" y="1171972"/>
            <a:ext cx="9673849" cy="1898084"/>
          </a:xfrm>
          <a:prstGeom prst="rect">
            <a:avLst/>
          </a:prstGeom>
          <a:noFill/>
        </p:spPr>
        <p:txBody>
          <a:bodyPr wrap="square" rtlCol="0">
            <a:spAutoFit/>
          </a:bodyPr>
          <a:lstStyle/>
          <a:p>
            <a:pPr algn="ctr"/>
            <a:endParaRPr lang="en-IN" sz="2133" b="1" dirty="0">
              <a:latin typeface="Times New Roman" panose="02020603050405020304" pitchFamily="18" charset="0"/>
              <a:cs typeface="Times New Roman" panose="02020603050405020304" pitchFamily="18" charset="0"/>
            </a:endParaRPr>
          </a:p>
          <a:p>
            <a:pPr algn="ctr"/>
            <a:r>
              <a:rPr lang="en-IN" sz="2133" b="1" dirty="0">
                <a:latin typeface="Times New Roman" panose="02020603050405020304" pitchFamily="18" charset="0"/>
                <a:cs typeface="Times New Roman" panose="02020603050405020304" pitchFamily="18" charset="0"/>
              </a:rPr>
              <a:t>VAAGDEVI ENGINEERING COLLEGE</a:t>
            </a:r>
          </a:p>
          <a:p>
            <a:pPr algn="ctr"/>
            <a:r>
              <a:rPr lang="en-IN" sz="1867" b="1" dirty="0">
                <a:latin typeface="Times New Roman" panose="02020603050405020304" pitchFamily="18" charset="0"/>
                <a:cs typeface="Times New Roman" panose="02020603050405020304" pitchFamily="18" charset="0"/>
              </a:rPr>
              <a:t>MAJOR PROJECT PRESENTATION</a:t>
            </a:r>
          </a:p>
          <a:p>
            <a:pPr algn="ctr"/>
            <a:r>
              <a:rPr lang="en-IN" sz="1867" b="1" dirty="0">
                <a:latin typeface="Times New Roman" panose="02020603050405020304" pitchFamily="18" charset="0"/>
                <a:cs typeface="Times New Roman" panose="02020603050405020304" pitchFamily="18" charset="0"/>
              </a:rPr>
              <a:t>TEAM-A_1</a:t>
            </a:r>
          </a:p>
          <a:p>
            <a:pPr algn="ctr"/>
            <a:r>
              <a:rPr lang="en-IN" sz="1867" b="1" dirty="0">
                <a:latin typeface="Times New Roman" panose="02020603050405020304" pitchFamily="18" charset="0"/>
                <a:cs typeface="Times New Roman" panose="02020603050405020304" pitchFamily="18" charset="0"/>
              </a:rPr>
              <a:t>PROJECT NAME:- AUTOMATED ESSAY GRADING USING DEEP LEARNING</a:t>
            </a:r>
            <a:br>
              <a:rPr lang="en-US" sz="1867" b="1" dirty="0">
                <a:latin typeface="Times New Roman" panose="02020603050405020304" pitchFamily="18" charset="0"/>
                <a:cs typeface="Times New Roman" panose="02020603050405020304" pitchFamily="18" charset="0"/>
              </a:rPr>
            </a:br>
            <a:endParaRPr lang="en-IN" sz="1867"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B9B27AD-18E4-4A74-8EDF-53F5216C5C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5424" y="1351340"/>
            <a:ext cx="2079587" cy="1718716"/>
          </a:xfrm>
          <a:prstGeom prst="rect">
            <a:avLst/>
          </a:prstGeom>
        </p:spPr>
      </p:pic>
      <p:sp>
        <p:nvSpPr>
          <p:cNvPr id="18" name="TextBox 17">
            <a:extLst>
              <a:ext uri="{FF2B5EF4-FFF2-40B4-BE49-F238E27FC236}">
                <a16:creationId xmlns:a16="http://schemas.microsoft.com/office/drawing/2014/main" id="{AC8A2163-004F-4960-AC9A-2B929BF2B7FD}"/>
              </a:ext>
            </a:extLst>
          </p:cNvPr>
          <p:cNvSpPr txBox="1"/>
          <p:nvPr/>
        </p:nvSpPr>
        <p:spPr>
          <a:xfrm>
            <a:off x="995680" y="4282440"/>
            <a:ext cx="2804160" cy="1446743"/>
          </a:xfrm>
          <a:prstGeom prst="rect">
            <a:avLst/>
          </a:prstGeom>
          <a:noFill/>
        </p:spPr>
        <p:txBody>
          <a:bodyPr wrap="square" rtlCol="0">
            <a:spAutoFit/>
          </a:bodyPr>
          <a:lstStyle/>
          <a:p>
            <a:pPr algn="ctr"/>
            <a:r>
              <a:rPr lang="en-US" sz="1867" b="1" u="sng" dirty="0">
                <a:latin typeface="Times New Roman" panose="02020603050405020304" pitchFamily="18" charset="0"/>
                <a:cs typeface="Times New Roman" panose="02020603050405020304" pitchFamily="18" charset="0"/>
              </a:rPr>
              <a:t>PROJECT GUIDE</a:t>
            </a:r>
            <a:r>
              <a:rPr lang="en-US" sz="1867" b="1" dirty="0">
                <a:latin typeface="Times New Roman" panose="02020603050405020304" pitchFamily="18" charset="0"/>
                <a:cs typeface="Times New Roman" panose="02020603050405020304" pitchFamily="18" charset="0"/>
              </a:rPr>
              <a:t>:</a:t>
            </a:r>
          </a:p>
          <a:p>
            <a:pPr algn="ctr"/>
            <a:r>
              <a:rPr lang="en-US" sz="1600" dirty="0">
                <a:latin typeface="Times New Roman" panose="02020603050405020304" pitchFamily="18" charset="0"/>
                <a:cs typeface="Times New Roman" panose="02020603050405020304" pitchFamily="18" charset="0"/>
              </a:rPr>
              <a:t>Dr . Rakesh Nayak</a:t>
            </a:r>
          </a:p>
          <a:p>
            <a:pPr algn="ctr"/>
            <a:r>
              <a:rPr lang="en-US" sz="1600" dirty="0">
                <a:latin typeface="Times New Roman" panose="02020603050405020304" pitchFamily="18" charset="0"/>
                <a:cs typeface="Times New Roman" panose="02020603050405020304" pitchFamily="18" charset="0"/>
              </a:rPr>
              <a:t>professor</a:t>
            </a:r>
          </a:p>
          <a:p>
            <a:br>
              <a:rPr lang="en-US" sz="1867" b="1" dirty="0">
                <a:latin typeface="Times New Roman" panose="02020603050405020304" pitchFamily="18" charset="0"/>
                <a:cs typeface="Times New Roman" panose="02020603050405020304" pitchFamily="18" charset="0"/>
              </a:rPr>
            </a:br>
            <a:endParaRPr lang="en-IN" sz="1867" b="1"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704E56-4BBB-41AA-A90E-C4CB93FE016A}"/>
              </a:ext>
            </a:extLst>
          </p:cNvPr>
          <p:cNvPicPr>
            <a:picLocks noChangeAspect="1"/>
          </p:cNvPicPr>
          <p:nvPr/>
        </p:nvPicPr>
        <p:blipFill>
          <a:blip r:embed="rId2"/>
          <a:stretch>
            <a:fillRect/>
          </a:stretch>
        </p:blipFill>
        <p:spPr>
          <a:xfrm>
            <a:off x="651594" y="834501"/>
            <a:ext cx="5287567" cy="5317724"/>
          </a:xfrm>
          <a:prstGeom prst="rect">
            <a:avLst/>
          </a:prstGeom>
        </p:spPr>
      </p:pic>
      <p:pic>
        <p:nvPicPr>
          <p:cNvPr id="3" name="Picture 2">
            <a:extLst>
              <a:ext uri="{FF2B5EF4-FFF2-40B4-BE49-F238E27FC236}">
                <a16:creationId xmlns:a16="http://schemas.microsoft.com/office/drawing/2014/main" id="{60CEF38A-AB8F-4704-B244-73D989760734}"/>
              </a:ext>
            </a:extLst>
          </p:cNvPr>
          <p:cNvPicPr>
            <a:picLocks noChangeAspect="1"/>
          </p:cNvPicPr>
          <p:nvPr/>
        </p:nvPicPr>
        <p:blipFill>
          <a:blip r:embed="rId3"/>
          <a:stretch>
            <a:fillRect/>
          </a:stretch>
        </p:blipFill>
        <p:spPr>
          <a:xfrm>
            <a:off x="6669280" y="834500"/>
            <a:ext cx="5041828" cy="5317723"/>
          </a:xfrm>
          <a:prstGeom prst="rect">
            <a:avLst/>
          </a:prstGeom>
        </p:spPr>
      </p:pic>
    </p:spTree>
    <p:extLst>
      <p:ext uri="{BB962C8B-B14F-4D97-AF65-F5344CB8AC3E}">
        <p14:creationId xmlns:p14="http://schemas.microsoft.com/office/powerpoint/2010/main" val="95321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DEDF-724D-4A00-B6FA-FDA16A0F9771}"/>
              </a:ext>
            </a:extLst>
          </p:cNvPr>
          <p:cNvSpPr>
            <a:spLocks noGrp="1"/>
          </p:cNvSpPr>
          <p:nvPr>
            <p:ph type="title"/>
          </p:nvPr>
        </p:nvSpPr>
        <p:spPr>
          <a:xfrm>
            <a:off x="838200" y="585927"/>
            <a:ext cx="10515600" cy="1104762"/>
          </a:xfrm>
        </p:spPr>
        <p:txBody>
          <a:bodyPr>
            <a:normAutofit/>
          </a:bodyPr>
          <a:lstStyle/>
          <a:p>
            <a:pPr algn="ctr"/>
            <a:r>
              <a:rPr lang="en-IN" sz="2133"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3BF6895-709C-4B79-AE15-5D54B68BD2F5}"/>
              </a:ext>
            </a:extLst>
          </p:cNvPr>
          <p:cNvSpPr>
            <a:spLocks noGrp="1"/>
          </p:cNvSpPr>
          <p:nvPr>
            <p:ph idx="1"/>
          </p:nvPr>
        </p:nvSpPr>
        <p:spPr>
          <a:xfrm>
            <a:off x="302439" y="1825625"/>
            <a:ext cx="11568221" cy="4351339"/>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essay grading task is a laborious task which can be automated with the help of Deep Learning.</a:t>
            </a:r>
          </a:p>
          <a:p>
            <a:pPr algn="just">
              <a:lnSpc>
                <a:spcPct val="150000"/>
              </a:lnSpc>
            </a:pPr>
            <a:r>
              <a:rPr lang="en-US" sz="1800" dirty="0">
                <a:latin typeface="Times New Roman" panose="02020603050405020304" pitchFamily="18" charset="0"/>
                <a:cs typeface="Times New Roman" panose="02020603050405020304" pitchFamily="18" charset="0"/>
              </a:rPr>
              <a:t> The grader which is proposed in the project has an accuracy of 73% which is the highest that has been observed until   now. </a:t>
            </a:r>
          </a:p>
          <a:p>
            <a:pPr algn="just">
              <a:lnSpc>
                <a:spcPct val="150000"/>
              </a:lnSpc>
            </a:pPr>
            <a:r>
              <a:rPr lang="en-US" sz="1800" dirty="0">
                <a:latin typeface="Times New Roman" panose="02020603050405020304" pitchFamily="18" charset="0"/>
                <a:cs typeface="Times New Roman" panose="02020603050405020304" pitchFamily="18" charset="0"/>
              </a:rPr>
              <a:t>The grader is very good in differentiating between ambiguous sentence formations and the new vector representation is very good in implementing the NLP translations. </a:t>
            </a:r>
          </a:p>
          <a:p>
            <a:pPr algn="just">
              <a:lnSpc>
                <a:spcPct val="150000"/>
              </a:lnSpc>
            </a:pPr>
            <a:r>
              <a:rPr lang="en-US" sz="1800" dirty="0">
                <a:latin typeface="Times New Roman" panose="02020603050405020304" pitchFamily="18" charset="0"/>
                <a:cs typeface="Times New Roman" panose="02020603050405020304" pitchFamily="18" charset="0"/>
              </a:rPr>
              <a:t>This project helps in easy evaluation thus it is efficient in time saving.</a:t>
            </a:r>
            <a:endParaRPr lang="en-IN" sz="1800" dirty="0">
              <a:latin typeface="Times New Roman" panose="02020603050405020304" pitchFamily="18" charset="0"/>
              <a:cs typeface="Times New Roman" panose="02020603050405020304" pitchFamily="18" charset="0"/>
            </a:endParaRPr>
          </a:p>
          <a:p>
            <a:pPr>
              <a:lnSpc>
                <a:spcPct val="150000"/>
              </a:lnSpc>
            </a:pPr>
            <a:endParaRPr lang="en-IN" sz="18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97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E9D-D444-44C0-876E-81B63C6B1F81}"/>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FUTURE SCOPE</a:t>
            </a:r>
            <a:endParaRPr lang="en-IN" sz="2400" dirty="0"/>
          </a:p>
        </p:txBody>
      </p:sp>
      <p:sp>
        <p:nvSpPr>
          <p:cNvPr id="3" name="Content Placeholder 2">
            <a:extLst>
              <a:ext uri="{FF2B5EF4-FFF2-40B4-BE49-F238E27FC236}">
                <a16:creationId xmlns:a16="http://schemas.microsoft.com/office/drawing/2014/main" id="{646A2B48-4687-445A-BADE-D810D0CFDF15}"/>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essay grader can be used by teachers for grading student essays. It can also be used by testing agencies for test of English writing to take the burden off the human graders. </a:t>
            </a:r>
          </a:p>
          <a:p>
            <a:pPr>
              <a:lnSpc>
                <a:spcPct val="150000"/>
              </a:lnSpc>
            </a:pPr>
            <a:r>
              <a:rPr lang="en-US" sz="2000" dirty="0">
                <a:latin typeface="Times New Roman" panose="02020603050405020304" pitchFamily="18" charset="0"/>
                <a:cs typeface="Times New Roman" panose="02020603050405020304" pitchFamily="18" charset="0"/>
              </a:rPr>
              <a:t>The concept can be extended to other languages too if the dataset is available. Lastly, the accuracy of the model can still be increased if more data is </a:t>
            </a:r>
            <a:r>
              <a:rPr lang="en-US" sz="2000" dirty="0" err="1">
                <a:latin typeface="Times New Roman" panose="02020603050405020304" pitchFamily="18" charset="0"/>
                <a:cs typeface="Times New Roman" panose="02020603050405020304" pitchFamily="18" charset="0"/>
              </a:rPr>
              <a:t>feeded</a:t>
            </a:r>
            <a:r>
              <a:rPr lang="en-US" sz="2000" dirty="0">
                <a:latin typeface="Times New Roman" panose="02020603050405020304" pitchFamily="18" charset="0"/>
                <a:cs typeface="Times New Roman" panose="02020603050405020304" pitchFamily="18" charset="0"/>
              </a:rPr>
              <a:t> to the LSTM network while training. </a:t>
            </a:r>
          </a:p>
          <a:p>
            <a:pPr>
              <a:lnSpc>
                <a:spcPct val="150000"/>
              </a:lnSpc>
            </a:pPr>
            <a:r>
              <a:rPr lang="en-US" sz="2000" dirty="0">
                <a:latin typeface="Times New Roman" panose="02020603050405020304" pitchFamily="18" charset="0"/>
                <a:cs typeface="Times New Roman" panose="02020603050405020304" pitchFamily="18" charset="0"/>
              </a:rPr>
              <a:t>More sophisticated models can be developed using transfer learning at the cost of using more resources required to train the model.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353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83E3-6C18-43AC-B75A-2353D2E8B352}"/>
              </a:ext>
            </a:extLst>
          </p:cNvPr>
          <p:cNvSpPr>
            <a:spLocks noGrp="1"/>
          </p:cNvSpPr>
          <p:nvPr>
            <p:ph type="ctrTitle"/>
          </p:nvPr>
        </p:nvSpPr>
        <p:spPr>
          <a:xfrm>
            <a:off x="387498" y="2230476"/>
            <a:ext cx="11454809" cy="1275907"/>
          </a:xfrm>
        </p:spPr>
        <p:txBody>
          <a:bodyPr>
            <a:normAutofit fontScale="90000"/>
          </a:bodyPr>
          <a:lstStyle/>
          <a:p>
            <a:br>
              <a:rPr lang="en-IN" sz="6400" dirty="0">
                <a:latin typeface="Times New Roman" panose="02020603050405020304" pitchFamily="18" charset="0"/>
                <a:cs typeface="Times New Roman" panose="02020603050405020304" pitchFamily="18" charset="0"/>
              </a:rPr>
            </a:br>
            <a:br>
              <a:rPr lang="en-IN" sz="6400" dirty="0">
                <a:latin typeface="Times New Roman" panose="02020603050405020304" pitchFamily="18" charset="0"/>
                <a:cs typeface="Times New Roman" panose="02020603050405020304" pitchFamily="18" charset="0"/>
              </a:rPr>
            </a:br>
            <a:r>
              <a:rPr lang="en-IN" sz="6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1948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0730"/>
            <a:ext cx="10515600" cy="644896"/>
          </a:xfrm>
        </p:spPr>
        <p:txBody>
          <a:bodyPr>
            <a:normAutofit/>
          </a:bodyPr>
          <a:lstStyle/>
          <a:p>
            <a:r>
              <a:rPr lang="en-US" sz="2133" b="1" dirty="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1867" dirty="0">
                <a:latin typeface="Times New Roman" panose="02020603050405020304" pitchFamily="18" charset="0"/>
                <a:cs typeface="Times New Roman" panose="02020603050405020304" pitchFamily="18" charset="0"/>
              </a:rPr>
              <a:t>Abstract</a:t>
            </a:r>
          </a:p>
          <a:p>
            <a:r>
              <a:rPr lang="en-US" sz="1867" dirty="0">
                <a:latin typeface="Times New Roman" panose="02020603050405020304" pitchFamily="18" charset="0"/>
                <a:cs typeface="Times New Roman" panose="02020603050405020304" pitchFamily="18" charset="0"/>
              </a:rPr>
              <a:t>Existing problem &amp; Proposed solution</a:t>
            </a:r>
          </a:p>
          <a:p>
            <a:r>
              <a:rPr lang="en-US" sz="1867" dirty="0">
                <a:latin typeface="Times New Roman" panose="02020603050405020304" pitchFamily="18" charset="0"/>
                <a:cs typeface="Times New Roman" panose="02020603050405020304" pitchFamily="18" charset="0"/>
              </a:rPr>
              <a:t>Requirements</a:t>
            </a:r>
          </a:p>
          <a:p>
            <a:r>
              <a:rPr lang="en-US" sz="1867" dirty="0">
                <a:latin typeface="Times New Roman" panose="02020603050405020304" pitchFamily="18" charset="0"/>
                <a:cs typeface="Times New Roman" panose="02020603050405020304" pitchFamily="18" charset="0"/>
              </a:rPr>
              <a:t>Design</a:t>
            </a:r>
          </a:p>
          <a:p>
            <a:r>
              <a:rPr lang="en-US" sz="1867" dirty="0">
                <a:latin typeface="Times New Roman" panose="02020603050405020304" pitchFamily="18" charset="0"/>
                <a:cs typeface="Times New Roman" panose="02020603050405020304" pitchFamily="18" charset="0"/>
              </a:rPr>
              <a:t>Result analysis</a:t>
            </a:r>
          </a:p>
          <a:p>
            <a:r>
              <a:rPr lang="en-US" sz="1867" dirty="0">
                <a:latin typeface="Times New Roman" panose="02020603050405020304" pitchFamily="18" charset="0"/>
                <a:cs typeface="Times New Roman" panose="02020603050405020304" pitchFamily="18" charset="0"/>
              </a:rPr>
              <a:t>Input and Output screens</a:t>
            </a:r>
          </a:p>
          <a:p>
            <a:r>
              <a:rPr lang="en-US" sz="1867" dirty="0">
                <a:latin typeface="Times New Roman" panose="02020603050405020304" pitchFamily="18" charset="0"/>
                <a:cs typeface="Times New Roman" panose="02020603050405020304" pitchFamily="18" charset="0"/>
              </a:rPr>
              <a:t>Conclusion</a:t>
            </a:r>
          </a:p>
          <a:p>
            <a:r>
              <a:rPr lang="en-US" sz="1867" dirty="0">
                <a:latin typeface="Times New Roman" panose="02020603050405020304" pitchFamily="18" charset="0"/>
                <a:cs typeface="Times New Roman" panose="02020603050405020304" pitchFamily="18" charset="0"/>
              </a:rPr>
              <a:t>Future enhancement</a:t>
            </a:r>
          </a:p>
          <a:p>
            <a:pPr marL="1371566" lvl="3" indent="0">
              <a:lnSpc>
                <a:spcPct val="100000"/>
              </a:lnSpc>
              <a:buNone/>
            </a:pPr>
            <a:endParaRPr lang="en-US" sz="1867" dirty="0">
              <a:latin typeface="Times New Roman" panose="02020603050405020304" pitchFamily="18" charset="0"/>
              <a:cs typeface="Times New Roman" panose="02020603050405020304" pitchFamily="18" charset="0"/>
            </a:endParaRPr>
          </a:p>
          <a:p>
            <a:pPr>
              <a:lnSpc>
                <a:spcPct val="100000"/>
              </a:lnSpc>
            </a:pPr>
            <a:endParaRPr lang="en-US" sz="1867" dirty="0">
              <a:latin typeface="Times New Roman" panose="02020603050405020304" pitchFamily="18" charset="0"/>
              <a:cs typeface="Times New Roman" panose="02020603050405020304" pitchFamily="18" charset="0"/>
            </a:endParaRPr>
          </a:p>
          <a:p>
            <a:pPr>
              <a:lnSpc>
                <a:spcPct val="100000"/>
              </a:lnSpc>
            </a:pPr>
            <a:endParaRPr lang="en-US" sz="18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59146"/>
            <a:ext cx="10588256" cy="793895"/>
          </a:xfrm>
        </p:spPr>
        <p:txBody>
          <a:bodyPr>
            <a:normAutofit/>
          </a:bodyPr>
          <a:lstStyle/>
          <a:p>
            <a:pPr algn="ctr"/>
            <a:r>
              <a:rPr lang="en-US" sz="2133" b="1" dirty="0">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a:xfrm>
            <a:off x="838200" y="1153041"/>
            <a:ext cx="10956851" cy="562344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Essays are crucial testing tools for assessing academic achievement, integration of ideas and ability to recall, but are expensive and time-consuming to grade manually. </a:t>
            </a:r>
          </a:p>
          <a:p>
            <a:pPr algn="just">
              <a:lnSpc>
                <a:spcPct val="150000"/>
              </a:lnSpc>
            </a:pPr>
            <a:r>
              <a:rPr lang="en-US" sz="1800" dirty="0">
                <a:latin typeface="Times New Roman" panose="02020603050405020304" pitchFamily="18" charset="0"/>
                <a:cs typeface="Times New Roman" panose="02020603050405020304" pitchFamily="18" charset="0"/>
              </a:rPr>
              <a:t>Manual grading of essays takes up an amount of instructor’s valuable time and hence is an expensive process</a:t>
            </a:r>
          </a:p>
          <a:p>
            <a:pPr algn="just">
              <a:lnSpc>
                <a:spcPct val="150000"/>
              </a:lnSpc>
            </a:pPr>
            <a:r>
              <a:rPr lang="en-US" sz="1800" dirty="0">
                <a:latin typeface="Times New Roman" panose="02020603050405020304" pitchFamily="18" charset="0"/>
                <a:cs typeface="Times New Roman" panose="02020603050405020304" pitchFamily="18" charset="0"/>
              </a:rPr>
              <a:t>The solution to grade a large number of papers effectively within a stipulated time is to let the machine do the grading.</a:t>
            </a:r>
          </a:p>
          <a:p>
            <a:pPr algn="just">
              <a:lnSpc>
                <a:spcPct val="150000"/>
              </a:lnSpc>
            </a:pPr>
            <a:r>
              <a:rPr lang="en-US" sz="1800" dirty="0">
                <a:latin typeface="Times New Roman" panose="02020603050405020304" pitchFamily="18" charset="0"/>
                <a:cs typeface="Times New Roman" panose="02020603050405020304" pitchFamily="18" charset="0"/>
              </a:rPr>
              <a:t> The automated grading system will not only reduce the time of evaluation but comparing it with human scores will also make the score more realistic. </a:t>
            </a:r>
          </a:p>
          <a:p>
            <a:pPr algn="just">
              <a:lnSpc>
                <a:spcPct val="150000"/>
              </a:lnSpc>
            </a:pPr>
            <a:r>
              <a:rPr lang="en-US" sz="1800" dirty="0">
                <a:latin typeface="Times New Roman" panose="02020603050405020304" pitchFamily="18" charset="0"/>
                <a:cs typeface="Times New Roman" panose="02020603050405020304" pitchFamily="18" charset="0"/>
              </a:rPr>
              <a:t>An automated grading system is built with the magical powers of neural networks. Using automation reduces time and effort in evaluation. NLTK libraries for feature extraction and LSTM are used for the learning process. </a:t>
            </a:r>
          </a:p>
          <a:p>
            <a:pPr algn="just">
              <a:lnSpc>
                <a:spcPct val="150000"/>
              </a:lnSpc>
            </a:pPr>
            <a:r>
              <a:rPr lang="en-US" sz="1800" dirty="0">
                <a:latin typeface="Times New Roman" panose="02020603050405020304" pitchFamily="18" charset="0"/>
                <a:cs typeface="Times New Roman" panose="02020603050405020304" pitchFamily="18" charset="0"/>
              </a:rPr>
              <a:t>When an essay is loaded into the proposed grading system, the system accepts the essay given as the input and grades it using deep learning techniques and its layers such as LSTM and dense layers. </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US" sz="2133"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D23B-BF9F-49F0-B51B-ACC5895D0478}"/>
              </a:ext>
            </a:extLst>
          </p:cNvPr>
          <p:cNvSpPr>
            <a:spLocks noGrp="1"/>
          </p:cNvSpPr>
          <p:nvPr>
            <p:ph type="title"/>
          </p:nvPr>
        </p:nvSpPr>
        <p:spPr>
          <a:xfrm>
            <a:off x="204185" y="461639"/>
            <a:ext cx="11149615" cy="62144"/>
          </a:xfrm>
        </p:spPr>
        <p:txBody>
          <a:bodyPr>
            <a:normAutofit fontScale="90000"/>
          </a:bodyPr>
          <a:lstStyle/>
          <a:p>
            <a:r>
              <a:rPr lang="en-IN" sz="1900" b="1" dirty="0">
                <a:latin typeface="Times New Roman" panose="02020603050405020304" pitchFamily="18" charset="0"/>
                <a:cs typeface="Times New Roman" panose="02020603050405020304" pitchFamily="18" charset="0"/>
              </a:rPr>
              <a:t>EXISTING PROBLEM:</a:t>
            </a:r>
            <a:br>
              <a:rPr lang="en-IN" sz="1900" dirty="0"/>
            </a:br>
            <a:endParaRPr lang="en-IN" sz="1900" dirty="0"/>
          </a:p>
        </p:txBody>
      </p:sp>
      <p:sp>
        <p:nvSpPr>
          <p:cNvPr id="3" name="Content Placeholder 2">
            <a:extLst>
              <a:ext uri="{FF2B5EF4-FFF2-40B4-BE49-F238E27FC236}">
                <a16:creationId xmlns:a16="http://schemas.microsoft.com/office/drawing/2014/main" id="{DD0791EF-2561-478A-A2D7-50FBF99C0BEE}"/>
              </a:ext>
            </a:extLst>
          </p:cNvPr>
          <p:cNvSpPr>
            <a:spLocks noGrp="1"/>
          </p:cNvSpPr>
          <p:nvPr>
            <p:ph idx="1"/>
          </p:nvPr>
        </p:nvSpPr>
        <p:spPr>
          <a:xfrm>
            <a:off x="204185" y="461639"/>
            <a:ext cx="11807301" cy="6249878"/>
          </a:xfrm>
        </p:spPr>
        <p:txBody>
          <a:bodyPr>
            <a:normAutofit/>
          </a:bodyPr>
          <a:lstStyle/>
          <a:p>
            <a:pPr algn="just">
              <a:lnSpc>
                <a:spcPct val="120000"/>
              </a:lnSpc>
            </a:pPr>
            <a:r>
              <a:rPr lang="en-US" sz="1600" dirty="0">
                <a:latin typeface="Times New Roman" panose="02020603050405020304" pitchFamily="18" charset="0"/>
                <a:cs typeface="Times New Roman" panose="02020603050405020304" pitchFamily="18" charset="0"/>
              </a:rPr>
              <a:t>The previous models have high time complexity and space complexity.</a:t>
            </a:r>
          </a:p>
          <a:p>
            <a:pPr algn="just">
              <a:lnSpc>
                <a:spcPct val="120000"/>
              </a:lnSpc>
            </a:pPr>
            <a:r>
              <a:rPr lang="en-US" sz="1600" dirty="0">
                <a:latin typeface="Times New Roman" panose="02020603050405020304" pitchFamily="18" charset="0"/>
                <a:cs typeface="Times New Roman" panose="02020603050405020304" pitchFamily="18" charset="0"/>
              </a:rPr>
              <a:t>Previous models have used classification algorithms based on which provided prediction accuracies for only a small subset of essays instead of an average one.</a:t>
            </a:r>
          </a:p>
          <a:p>
            <a:pPr marL="0" indent="0" algn="just">
              <a:lnSpc>
                <a:spcPct val="120000"/>
              </a:lnSpc>
              <a:buNone/>
            </a:pPr>
            <a:r>
              <a:rPr lang="en-IN" sz="1600" b="1" dirty="0">
                <a:latin typeface="Times New Roman" panose="02020603050405020304" pitchFamily="18" charset="0"/>
                <a:cs typeface="Times New Roman" panose="02020603050405020304" pitchFamily="18" charset="0"/>
              </a:rPr>
              <a:t>PROPOSED SOLUTION:</a:t>
            </a:r>
          </a:p>
          <a:p>
            <a:pPr marL="0" indent="0" algn="just">
              <a:lnSpc>
                <a:spcPct val="120000"/>
              </a:lnSpc>
              <a:buNone/>
            </a:pPr>
            <a:r>
              <a:rPr lang="en-IN" sz="1600" u="sng" dirty="0">
                <a:latin typeface="Times New Roman" panose="02020603050405020304" pitchFamily="18" charset="0"/>
                <a:cs typeface="Times New Roman" panose="02020603050405020304" pitchFamily="18" charset="0"/>
              </a:rPr>
              <a:t>DEEP LEARNING –NLP AND LSTM:</a:t>
            </a:r>
          </a:p>
          <a:p>
            <a:pPr algn="just">
              <a:lnSpc>
                <a:spcPct val="120000"/>
              </a:lnSpc>
            </a:pPr>
            <a:r>
              <a:rPr lang="en-US" sz="1600" dirty="0">
                <a:latin typeface="Times New Roman" panose="02020603050405020304" pitchFamily="18" charset="0"/>
                <a:cs typeface="Times New Roman" panose="02020603050405020304" pitchFamily="18" charset="0"/>
              </a:rPr>
              <a:t>Deep learning is the subfield of machine learning, supporting algorithms that are inspired by the structure and function of the human brain, and named as artificial neural networks.</a:t>
            </a:r>
          </a:p>
          <a:p>
            <a:pPr algn="just">
              <a:lnSpc>
                <a:spcPct val="120000"/>
              </a:lnSpc>
            </a:pPr>
            <a:r>
              <a:rPr lang="en-US" sz="1600" dirty="0">
                <a:latin typeface="Times New Roman" panose="02020603050405020304" pitchFamily="18" charset="0"/>
                <a:cs typeface="Times New Roman" panose="02020603050405020304" pitchFamily="18" charset="0"/>
              </a:rPr>
              <a:t>NLP aims at converting unstructured data into computer-readable language by following attributes of natural language. </a:t>
            </a:r>
          </a:p>
          <a:p>
            <a:pPr algn="just">
              <a:lnSpc>
                <a:spcPct val="120000"/>
              </a:lnSpc>
            </a:pPr>
            <a:r>
              <a:rPr lang="en-US" sz="1600" dirty="0">
                <a:latin typeface="Times New Roman" panose="02020603050405020304" pitchFamily="18" charset="0"/>
                <a:cs typeface="Times New Roman" panose="02020603050405020304" pitchFamily="18" charset="0"/>
              </a:rPr>
              <a:t>Machines employ complex algorithms to break down any text content to extract meaningful information from it. The collected data is then used to further teach machines the logics of natural language.</a:t>
            </a:r>
          </a:p>
          <a:p>
            <a:pPr algn="just">
              <a:lnSpc>
                <a:spcPct val="120000"/>
              </a:lnSpc>
            </a:pPr>
            <a:r>
              <a:rPr lang="en-US" sz="1600" dirty="0">
                <a:latin typeface="Times New Roman" panose="02020603050405020304" pitchFamily="18" charset="0"/>
                <a:cs typeface="Times New Roman" panose="02020603050405020304" pitchFamily="18" charset="0"/>
              </a:rPr>
              <a:t>Recurrent neural network is a network designed to capture temporal behavior.</a:t>
            </a:r>
          </a:p>
          <a:p>
            <a:pPr algn="just">
              <a:lnSpc>
                <a:spcPct val="120000"/>
              </a:lnSpc>
            </a:pPr>
            <a:r>
              <a:rPr lang="en-US" sz="1600" dirty="0">
                <a:latin typeface="Times New Roman" panose="02020603050405020304" pitchFamily="18" charset="0"/>
                <a:cs typeface="Times New Roman" panose="02020603050405020304" pitchFamily="18" charset="0"/>
              </a:rPr>
              <a:t>LSTM stands for long short-term memory networks, used in the field of Deep Learning. </a:t>
            </a:r>
          </a:p>
          <a:p>
            <a:pPr algn="just">
              <a:lnSpc>
                <a:spcPct val="120000"/>
              </a:lnSpc>
            </a:pPr>
            <a:r>
              <a:rPr lang="en-US" sz="1600" dirty="0">
                <a:latin typeface="Times New Roman" panose="02020603050405020304" pitchFamily="18" charset="0"/>
                <a:cs typeface="Times New Roman" panose="02020603050405020304" pitchFamily="18" charset="0"/>
              </a:rPr>
              <a:t>It is a variety of recurrent neural networks (RNNs) that are capable of learning long-term dependencies, especially in sequence prediction problems.</a:t>
            </a:r>
          </a:p>
          <a:p>
            <a:pPr algn="just">
              <a:lnSpc>
                <a:spcPct val="120000"/>
              </a:lnSpc>
            </a:pPr>
            <a:r>
              <a:rPr lang="en-US" sz="1600" dirty="0">
                <a:latin typeface="Times New Roman" panose="02020603050405020304" pitchFamily="18" charset="0"/>
                <a:cs typeface="Times New Roman" panose="02020603050405020304" pitchFamily="18" charset="0"/>
              </a:rPr>
              <a:t>LSTMs can use gates to decide whether to let information through and drop certain information when necessary</a:t>
            </a:r>
          </a:p>
          <a:p>
            <a:pPr algn="just">
              <a:lnSpc>
                <a:spcPct val="120000"/>
              </a:lnSpc>
            </a:pPr>
            <a:r>
              <a:rPr lang="en-US" sz="1600" dirty="0">
                <a:latin typeface="Times New Roman" panose="02020603050405020304" pitchFamily="18" charset="0"/>
                <a:cs typeface="Times New Roman" panose="02020603050405020304" pitchFamily="18" charset="0"/>
              </a:rPr>
              <a:t>LSTM is a special kind of RNN, which shows outstanding performance on a large variety of problems</a:t>
            </a:r>
            <a:r>
              <a:rPr lang="en-US" sz="1600" dirty="0"/>
              <a:t>.</a:t>
            </a: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2679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08C2-3706-4161-970B-4EDB0971BCE1}"/>
              </a:ext>
            </a:extLst>
          </p:cNvPr>
          <p:cNvSpPr>
            <a:spLocks noGrp="1"/>
          </p:cNvSpPr>
          <p:nvPr>
            <p:ph type="title"/>
          </p:nvPr>
        </p:nvSpPr>
        <p:spPr>
          <a:xfrm>
            <a:off x="743688" y="793898"/>
            <a:ext cx="4423116" cy="915692"/>
          </a:xfrm>
        </p:spPr>
        <p:txBody>
          <a:bodyPr>
            <a:normAutofit/>
          </a:bodyPr>
          <a:lstStyle/>
          <a:p>
            <a:pPr algn="ctr"/>
            <a:r>
              <a:rPr lang="en-IN" sz="2133" b="1" dirty="0">
                <a:latin typeface="Times New Roman" panose="02020603050405020304" pitchFamily="18" charset="0"/>
                <a:cs typeface="Times New Roman" panose="02020603050405020304" pitchFamily="18" charset="0"/>
              </a:rPr>
              <a:t>SOFTWARE REQUIREMENTS </a:t>
            </a:r>
            <a:r>
              <a:rPr lang="en-IN"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57702B0-C5B9-4889-8270-CEF4E9CB4D56}"/>
              </a:ext>
            </a:extLst>
          </p:cNvPr>
          <p:cNvSpPr>
            <a:spLocks noGrp="1"/>
          </p:cNvSpPr>
          <p:nvPr>
            <p:ph idx="1"/>
          </p:nvPr>
        </p:nvSpPr>
        <p:spPr>
          <a:xfrm>
            <a:off x="838200" y="1491449"/>
            <a:ext cx="10515600" cy="4685514"/>
          </a:xfrm>
        </p:spPr>
        <p:txBody>
          <a:bodyPr>
            <a:normAutofit/>
          </a:bodyPr>
          <a:lstStyle/>
          <a:p>
            <a:pPr algn="just">
              <a:lnSpc>
                <a:spcPct val="100000"/>
              </a:lnSpc>
            </a:pPr>
            <a:r>
              <a:rPr lang="en-IN" sz="1867" dirty="0" err="1">
                <a:latin typeface="Times New Roman" panose="02020603050405020304" pitchFamily="18" charset="0"/>
                <a:cs typeface="Times New Roman" panose="02020603050405020304" pitchFamily="18" charset="0"/>
              </a:rPr>
              <a:t>Jupyter</a:t>
            </a:r>
            <a:r>
              <a:rPr lang="en-IN" sz="1867" dirty="0">
                <a:latin typeface="Times New Roman" panose="02020603050405020304" pitchFamily="18" charset="0"/>
                <a:cs typeface="Times New Roman" panose="02020603050405020304" pitchFamily="18" charset="0"/>
              </a:rPr>
              <a:t> Notebook Environment</a:t>
            </a:r>
          </a:p>
          <a:p>
            <a:pPr algn="just">
              <a:lnSpc>
                <a:spcPct val="100000"/>
              </a:lnSpc>
            </a:pPr>
            <a:r>
              <a:rPr lang="en-IN" sz="1867" dirty="0">
                <a:latin typeface="Times New Roman" panose="02020603050405020304" pitchFamily="18" charset="0"/>
                <a:cs typeface="Times New Roman" panose="02020603050405020304" pitchFamily="18" charset="0"/>
              </a:rPr>
              <a:t> Spyder Ide </a:t>
            </a:r>
          </a:p>
          <a:p>
            <a:pPr algn="just">
              <a:lnSpc>
                <a:spcPct val="100000"/>
              </a:lnSpc>
            </a:pPr>
            <a:r>
              <a:rPr lang="en-IN" sz="1867" dirty="0">
                <a:latin typeface="Times New Roman" panose="02020603050405020304" pitchFamily="18" charset="0"/>
                <a:cs typeface="Times New Roman" panose="02020603050405020304" pitchFamily="18" charset="0"/>
              </a:rPr>
              <a:t>Flask </a:t>
            </a:r>
          </a:p>
          <a:p>
            <a:pPr marL="0" indent="0" algn="just">
              <a:lnSpc>
                <a:spcPct val="150000"/>
              </a:lnSpc>
              <a:buNone/>
            </a:pPr>
            <a:r>
              <a:rPr lang="en-IN" sz="2000" b="1" dirty="0">
                <a:latin typeface="Times New Roman" panose="02020603050405020304" pitchFamily="18" charset="0"/>
                <a:ea typeface="Times New Roman" panose="02020603050405020304" pitchFamily="18" charset="0"/>
              </a:rPr>
              <a:t>HARDWARE REQUIREMENTS:</a:t>
            </a:r>
          </a:p>
          <a:p>
            <a:r>
              <a:rPr lang="en-IN" sz="1867" dirty="0">
                <a:latin typeface="Times New Roman" panose="02020603050405020304" pitchFamily="18" charset="0"/>
                <a:cs typeface="Times New Roman" panose="02020603050405020304" pitchFamily="18" charset="0"/>
              </a:rPr>
              <a:t>Windows 7,8 or 10(32 or 64 bit)</a:t>
            </a:r>
          </a:p>
          <a:p>
            <a:r>
              <a:rPr lang="en-IN" sz="1867" dirty="0">
                <a:latin typeface="Times New Roman" panose="02020603050405020304" pitchFamily="18" charset="0"/>
                <a:cs typeface="Times New Roman" panose="02020603050405020304" pitchFamily="18" charset="0"/>
              </a:rPr>
              <a:t>RAM-8GB</a:t>
            </a:r>
          </a:p>
          <a:p>
            <a:r>
              <a:rPr lang="en-IN" sz="1867" dirty="0">
                <a:latin typeface="Times New Roman" panose="02020603050405020304" pitchFamily="18" charset="0"/>
                <a:cs typeface="Times New Roman" panose="02020603050405020304" pitchFamily="18" charset="0"/>
              </a:rPr>
              <a:t>Processor:1.5Hz or above</a:t>
            </a:r>
          </a:p>
          <a:p>
            <a:r>
              <a:rPr lang="en-IN" sz="1867" dirty="0">
                <a:latin typeface="Times New Roman" panose="02020603050405020304" pitchFamily="18" charset="0"/>
                <a:cs typeface="Times New Roman" panose="02020603050405020304" pitchFamily="18" charset="0"/>
              </a:rPr>
              <a:t>HDD:100GB or above</a:t>
            </a:r>
          </a:p>
          <a:p>
            <a:pPr marL="0" indent="0" algn="just">
              <a:lnSpc>
                <a:spcPct val="150000"/>
              </a:lnSpc>
              <a:buNone/>
            </a:pPr>
            <a:endParaRPr lang="en-IN" sz="1867" dirty="0">
              <a:latin typeface="Times New Roman" panose="02020603050405020304" pitchFamily="18" charset="0"/>
              <a:cs typeface="Times New Roman" panose="02020603050405020304" pitchFamily="18" charset="0"/>
            </a:endParaRPr>
          </a:p>
          <a:p>
            <a:pPr algn="just">
              <a:lnSpc>
                <a:spcPct val="150000"/>
              </a:lnSpc>
            </a:pPr>
            <a:endParaRPr lang="en-IN" sz="18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50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9132-7172-4C20-A4CE-F54CFDC1DE01}"/>
              </a:ext>
            </a:extLst>
          </p:cNvPr>
          <p:cNvSpPr>
            <a:spLocks noGrp="1"/>
          </p:cNvSpPr>
          <p:nvPr>
            <p:ph type="title"/>
          </p:nvPr>
        </p:nvSpPr>
        <p:spPr>
          <a:xfrm>
            <a:off x="838200" y="521699"/>
            <a:ext cx="10515600" cy="1168989"/>
          </a:xfrm>
        </p:spPr>
        <p:txBody>
          <a:bodyPr>
            <a:normAutofit/>
          </a:bodyPr>
          <a:lstStyle/>
          <a:p>
            <a:pPr algn="ctr"/>
            <a:r>
              <a:rPr lang="en-IN" sz="2400" b="1" dirty="0">
                <a:latin typeface="Times New Roman" panose="02020603050405020304" pitchFamily="18" charset="0"/>
                <a:cs typeface="Times New Roman" panose="02020603050405020304" pitchFamily="18" charset="0"/>
              </a:rPr>
              <a:t>DESIGN</a:t>
            </a:r>
            <a:br>
              <a:rPr lang="en-IN" sz="2133" b="1" dirty="0">
                <a:latin typeface="Times New Roman" panose="02020603050405020304" pitchFamily="18" charset="0"/>
                <a:cs typeface="Times New Roman" panose="02020603050405020304" pitchFamily="18" charset="0"/>
              </a:rPr>
            </a:br>
            <a:br>
              <a:rPr lang="en-IN" sz="2133" b="1" dirty="0">
                <a:latin typeface="Times New Roman" panose="02020603050405020304" pitchFamily="18" charset="0"/>
                <a:cs typeface="Times New Roman" panose="02020603050405020304" pitchFamily="18" charset="0"/>
              </a:rPr>
            </a:br>
            <a:endParaRPr lang="en-IN" sz="2133"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54161244-BB56-482F-B272-1BFF07FBF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7" y="1393794"/>
            <a:ext cx="10084293" cy="4793942"/>
          </a:xfrm>
          <a:prstGeom prst="rect">
            <a:avLst/>
          </a:prstGeom>
        </p:spPr>
      </p:pic>
    </p:spTree>
    <p:extLst>
      <p:ext uri="{BB962C8B-B14F-4D97-AF65-F5344CB8AC3E}">
        <p14:creationId xmlns:p14="http://schemas.microsoft.com/office/powerpoint/2010/main" val="273278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E41B-2E2C-4FB3-A8EB-3E3275761F9D}"/>
              </a:ext>
            </a:extLst>
          </p:cNvPr>
          <p:cNvSpPr>
            <a:spLocks noGrp="1"/>
          </p:cNvSpPr>
          <p:nvPr>
            <p:ph type="title"/>
          </p:nvPr>
        </p:nvSpPr>
        <p:spPr>
          <a:xfrm>
            <a:off x="838200" y="0"/>
            <a:ext cx="10515600" cy="681038"/>
          </a:xfrm>
        </p:spPr>
        <p:txBody>
          <a:bodyPr>
            <a:normAutofit/>
          </a:bodyPr>
          <a:lstStyle/>
          <a:p>
            <a:pPr algn="ctr"/>
            <a:r>
              <a:rPr lang="en-IN" sz="2133" b="1" dirty="0">
                <a:latin typeface="Times New Roman" panose="02020603050405020304" pitchFamily="18" charset="0"/>
                <a:cs typeface="Times New Roman" panose="02020603050405020304" pitchFamily="18" charset="0"/>
              </a:rPr>
              <a:t>UML DIAGRAMS</a:t>
            </a:r>
          </a:p>
        </p:txBody>
      </p:sp>
      <p:sp>
        <p:nvSpPr>
          <p:cNvPr id="3" name="Content Placeholder 2">
            <a:extLst>
              <a:ext uri="{FF2B5EF4-FFF2-40B4-BE49-F238E27FC236}">
                <a16:creationId xmlns:a16="http://schemas.microsoft.com/office/drawing/2014/main" id="{13BFAED9-938D-48B1-82B3-FD7A0CDE0624}"/>
              </a:ext>
            </a:extLst>
          </p:cNvPr>
          <p:cNvSpPr>
            <a:spLocks noGrp="1"/>
          </p:cNvSpPr>
          <p:nvPr>
            <p:ph idx="1"/>
          </p:nvPr>
        </p:nvSpPr>
        <p:spPr>
          <a:xfrm>
            <a:off x="838200" y="681039"/>
            <a:ext cx="10515600" cy="6065990"/>
          </a:xfrm>
        </p:spPr>
        <p:txBody>
          <a:bodyPr>
            <a:normAutofit/>
          </a:bodyPr>
          <a:lstStyle/>
          <a:p>
            <a:pPr marL="0" indent="0">
              <a:buNone/>
            </a:pPr>
            <a:r>
              <a:rPr lang="en-IN" sz="1867" b="1" u="sng" dirty="0">
                <a:latin typeface="Times New Roman" panose="02020603050405020304" pitchFamily="18" charset="0"/>
                <a:cs typeface="Times New Roman" panose="02020603050405020304" pitchFamily="18" charset="0"/>
              </a:rPr>
              <a:t>CLASS DIAGRAM</a:t>
            </a:r>
          </a:p>
          <a:p>
            <a:pPr marL="0" indent="0">
              <a:buNone/>
            </a:pPr>
            <a:endParaRPr lang="en-IN" sz="1867"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782BF0-691F-4741-9EA6-28B3A669D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49" y="1112511"/>
            <a:ext cx="3322256" cy="2147194"/>
          </a:xfrm>
          <a:prstGeom prst="rect">
            <a:avLst/>
          </a:prstGeom>
        </p:spPr>
      </p:pic>
      <p:sp>
        <p:nvSpPr>
          <p:cNvPr id="6" name="TextBox 5">
            <a:extLst>
              <a:ext uri="{FF2B5EF4-FFF2-40B4-BE49-F238E27FC236}">
                <a16:creationId xmlns:a16="http://schemas.microsoft.com/office/drawing/2014/main" id="{41165C77-6607-44D0-BD09-A6261229D54F}"/>
              </a:ext>
            </a:extLst>
          </p:cNvPr>
          <p:cNvSpPr txBox="1"/>
          <p:nvPr/>
        </p:nvSpPr>
        <p:spPr>
          <a:xfrm>
            <a:off x="6481150" y="743179"/>
            <a:ext cx="4872650" cy="369332"/>
          </a:xfrm>
          <a:prstGeom prst="rect">
            <a:avLst/>
          </a:prstGeom>
          <a:noFill/>
        </p:spPr>
        <p:txBody>
          <a:bodyPr wrap="square">
            <a:spAutoFit/>
          </a:bodyPr>
          <a:lstStyle/>
          <a:p>
            <a:pPr marL="0" indent="0">
              <a:buNone/>
            </a:pPr>
            <a:r>
              <a:rPr lang="en-IN" sz="1800" b="1"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USECASE DIAGRAM</a:t>
            </a:r>
            <a:r>
              <a:rPr lang="en-IN" sz="18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577773B7-4593-430C-B972-BE2E748DD9CA}"/>
              </a:ext>
            </a:extLst>
          </p:cNvPr>
          <p:cNvPicPr>
            <a:picLocks noChangeAspect="1"/>
          </p:cNvPicPr>
          <p:nvPr/>
        </p:nvPicPr>
        <p:blipFill>
          <a:blip r:embed="rId3"/>
          <a:stretch>
            <a:fillRect/>
          </a:stretch>
        </p:blipFill>
        <p:spPr>
          <a:xfrm>
            <a:off x="6481150" y="1112511"/>
            <a:ext cx="4872650" cy="2438557"/>
          </a:xfrm>
          <a:prstGeom prst="rect">
            <a:avLst/>
          </a:prstGeom>
        </p:spPr>
      </p:pic>
      <p:sp>
        <p:nvSpPr>
          <p:cNvPr id="9" name="TextBox 8">
            <a:extLst>
              <a:ext uri="{FF2B5EF4-FFF2-40B4-BE49-F238E27FC236}">
                <a16:creationId xmlns:a16="http://schemas.microsoft.com/office/drawing/2014/main" id="{788E226D-2B2B-4350-81C4-C83AEA509C36}"/>
              </a:ext>
            </a:extLst>
          </p:cNvPr>
          <p:cNvSpPr txBox="1"/>
          <p:nvPr/>
        </p:nvSpPr>
        <p:spPr>
          <a:xfrm>
            <a:off x="4226864" y="3751671"/>
            <a:ext cx="6094520" cy="369332"/>
          </a:xfrm>
          <a:prstGeom prst="rect">
            <a:avLst/>
          </a:prstGeom>
          <a:noFill/>
        </p:spPr>
        <p:txBody>
          <a:bodyPr wrap="square">
            <a:spAutoFit/>
          </a:bodyPr>
          <a:lstStyle/>
          <a:p>
            <a:pPr marL="0" indent="0">
              <a:buNone/>
            </a:pPr>
            <a:r>
              <a:rPr lang="en-IN" sz="1800" b="1" u="sng" dirty="0">
                <a:latin typeface="Times New Roman" panose="02020603050405020304" pitchFamily="18" charset="0"/>
                <a:cs typeface="Times New Roman" panose="02020603050405020304" pitchFamily="18" charset="0"/>
              </a:rPr>
              <a:t>SEQUENCE DIAGRAM</a:t>
            </a:r>
            <a:r>
              <a:rPr lang="en-IN" sz="1800" b="1" dirty="0">
                <a:latin typeface="Times New Roman" panose="02020603050405020304" pitchFamily="18" charset="0"/>
                <a:cs typeface="Times New Roman" panose="02020603050405020304" pitchFamily="18" charset="0"/>
              </a:rPr>
              <a:t>:</a:t>
            </a:r>
          </a:p>
        </p:txBody>
      </p:sp>
      <p:pic>
        <p:nvPicPr>
          <p:cNvPr id="10" name="Picture 9">
            <a:extLst>
              <a:ext uri="{FF2B5EF4-FFF2-40B4-BE49-F238E27FC236}">
                <a16:creationId xmlns:a16="http://schemas.microsoft.com/office/drawing/2014/main" id="{12A539C8-8ECB-4D4F-B947-E68F6D87606A}"/>
              </a:ext>
            </a:extLst>
          </p:cNvPr>
          <p:cNvPicPr>
            <a:picLocks noChangeAspect="1"/>
          </p:cNvPicPr>
          <p:nvPr/>
        </p:nvPicPr>
        <p:blipFill>
          <a:blip r:embed="rId4"/>
          <a:stretch>
            <a:fillRect/>
          </a:stretch>
        </p:blipFill>
        <p:spPr>
          <a:xfrm>
            <a:off x="4040432" y="4438835"/>
            <a:ext cx="3905083" cy="2240627"/>
          </a:xfrm>
          <a:prstGeom prst="rect">
            <a:avLst/>
          </a:prstGeom>
        </p:spPr>
      </p:pic>
    </p:spTree>
    <p:extLst>
      <p:ext uri="{BB962C8B-B14F-4D97-AF65-F5344CB8AC3E}">
        <p14:creationId xmlns:p14="http://schemas.microsoft.com/office/powerpoint/2010/main" val="78212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A076-89E5-4BCE-9B04-99CD7A8A00CD}"/>
              </a:ext>
            </a:extLst>
          </p:cNvPr>
          <p:cNvSpPr>
            <a:spLocks noGrp="1"/>
          </p:cNvSpPr>
          <p:nvPr>
            <p:ph type="title"/>
          </p:nvPr>
        </p:nvSpPr>
        <p:spPr>
          <a:xfrm>
            <a:off x="838200" y="834501"/>
            <a:ext cx="10493744" cy="727969"/>
          </a:xfrm>
        </p:spPr>
        <p:txBody>
          <a:bodyPr>
            <a:normAutofit/>
          </a:bodyPr>
          <a:lstStyle/>
          <a:p>
            <a:pPr algn="ctr"/>
            <a:r>
              <a:rPr lang="en-IN" sz="2133" b="1" dirty="0">
                <a:latin typeface="Times New Roman" panose="02020603050405020304" pitchFamily="18" charset="0"/>
                <a:cs typeface="Times New Roman" panose="02020603050405020304" pitchFamily="18" charset="0"/>
              </a:rPr>
              <a:t>RESULT ANALYSIS</a:t>
            </a:r>
          </a:p>
        </p:txBody>
      </p:sp>
      <p:sp>
        <p:nvSpPr>
          <p:cNvPr id="5" name="Content Placeholder 4">
            <a:extLst>
              <a:ext uri="{FF2B5EF4-FFF2-40B4-BE49-F238E27FC236}">
                <a16:creationId xmlns:a16="http://schemas.microsoft.com/office/drawing/2014/main" id="{DFF28672-3E25-45A9-8249-2E6689265431}"/>
              </a:ext>
            </a:extLst>
          </p:cNvPr>
          <p:cNvSpPr>
            <a:spLocks noGrp="1"/>
          </p:cNvSpPr>
          <p:nvPr>
            <p:ph idx="1"/>
          </p:nvPr>
        </p:nvSpPr>
        <p:spPr>
          <a:xfrm>
            <a:off x="575971" y="1878891"/>
            <a:ext cx="10515600" cy="2941684"/>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essay taken as input will be pre-processed i.e. numbers, symbols and stop words are removed; the cleaned essay will be converted into feature vectors. </a:t>
            </a:r>
          </a:p>
          <a:p>
            <a:pPr algn="just">
              <a:lnSpc>
                <a:spcPct val="150000"/>
              </a:lnSpc>
            </a:pPr>
            <a:r>
              <a:rPr lang="en-US" sz="1800" dirty="0">
                <a:latin typeface="Times New Roman" panose="02020603050405020304" pitchFamily="18" charset="0"/>
                <a:cs typeface="Times New Roman" panose="02020603050405020304" pitchFamily="18" charset="0"/>
              </a:rPr>
              <a:t>The feature vectors will be passed as input to the neural network consisting of the layers and the score or grade of the essay according to the features considered (word count, character count, average word length, misspelled words, and prevalence) will be displayed on the screen.</a:t>
            </a:r>
          </a:p>
          <a:p>
            <a:pPr algn="just">
              <a:lnSpc>
                <a:spcPct val="150000"/>
              </a:lnSpc>
            </a:pPr>
            <a:r>
              <a:rPr lang="en-US" sz="1800" dirty="0">
                <a:latin typeface="Times New Roman" panose="02020603050405020304" pitchFamily="18" charset="0"/>
                <a:cs typeface="Times New Roman" panose="02020603050405020304" pitchFamily="18" charset="0"/>
              </a:rPr>
              <a:t>The model shows that Recurrent Neural Networks-LSTM performs best in predicting the grades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91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20F1-402A-47A2-A4F3-B0A087245C00}"/>
              </a:ext>
            </a:extLst>
          </p:cNvPr>
          <p:cNvSpPr>
            <a:spLocks noGrp="1"/>
          </p:cNvSpPr>
          <p:nvPr>
            <p:ph type="title"/>
          </p:nvPr>
        </p:nvSpPr>
        <p:spPr>
          <a:xfrm>
            <a:off x="559293" y="338492"/>
            <a:ext cx="10794507" cy="602541"/>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INPUT AND OUTPUT SCREENS</a:t>
            </a:r>
          </a:p>
        </p:txBody>
      </p:sp>
      <p:pic>
        <p:nvPicPr>
          <p:cNvPr id="6" name="Picture 5">
            <a:extLst>
              <a:ext uri="{FF2B5EF4-FFF2-40B4-BE49-F238E27FC236}">
                <a16:creationId xmlns:a16="http://schemas.microsoft.com/office/drawing/2014/main" id="{FD700C32-526A-494E-B723-2EC0677B9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93" y="1162974"/>
            <a:ext cx="5424257" cy="5211192"/>
          </a:xfrm>
          <a:prstGeom prst="rect">
            <a:avLst/>
          </a:prstGeom>
        </p:spPr>
      </p:pic>
      <p:pic>
        <p:nvPicPr>
          <p:cNvPr id="4" name="Picture 3">
            <a:extLst>
              <a:ext uri="{FF2B5EF4-FFF2-40B4-BE49-F238E27FC236}">
                <a16:creationId xmlns:a16="http://schemas.microsoft.com/office/drawing/2014/main" id="{54416442-BCBA-4CB2-9FA2-01CEAE970E70}"/>
              </a:ext>
            </a:extLst>
          </p:cNvPr>
          <p:cNvPicPr>
            <a:picLocks noChangeAspect="1"/>
          </p:cNvPicPr>
          <p:nvPr/>
        </p:nvPicPr>
        <p:blipFill>
          <a:blip r:embed="rId3"/>
          <a:stretch>
            <a:fillRect/>
          </a:stretch>
        </p:blipFill>
        <p:spPr>
          <a:xfrm>
            <a:off x="6480379" y="1162974"/>
            <a:ext cx="5152328" cy="5211191"/>
          </a:xfrm>
          <a:prstGeom prst="rect">
            <a:avLst/>
          </a:prstGeom>
        </p:spPr>
      </p:pic>
    </p:spTree>
    <p:extLst>
      <p:ext uri="{BB962C8B-B14F-4D97-AF65-F5344CB8AC3E}">
        <p14:creationId xmlns:p14="http://schemas.microsoft.com/office/powerpoint/2010/main" val="2072458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806</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PRESENTED BY : Kotha Nithya (17UK1A0544)      Poshala  Amulya (17UK1A0502)                  Sharath Kumar Gongalla (17UK1A0557)  Podila Madhu (17UK1A0542)</vt:lpstr>
      <vt:lpstr>TABLE OF CONTENTS:</vt:lpstr>
      <vt:lpstr>ABSTRACT</vt:lpstr>
      <vt:lpstr>EXISTING PROBLEM: </vt:lpstr>
      <vt:lpstr>SOFTWARE REQUIREMENTS :</vt:lpstr>
      <vt:lpstr>DESIGN  </vt:lpstr>
      <vt:lpstr>UML DIAGRAMS</vt:lpstr>
      <vt:lpstr>RESULT ANALYSIS</vt:lpstr>
      <vt:lpstr>                              INPUT AND OUTPUT SCREENS</vt:lpstr>
      <vt:lpstr>PowerPoint Presentation</vt:lpstr>
      <vt:lpstr>CONCLUSION</vt:lpstr>
      <vt:lpstr>FUTURE SCOPE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Kotha Nithya (17UK1A0544)      Poshala  Amulya (17UK1A0502)                  Sharath Kumar Gongalla (17UK1A0557)  Podila Madhu (17UK1A0542)</dc:title>
  <dc:creator>Kotha Nithya</dc:creator>
  <cp:lastModifiedBy>Kotha Nithya</cp:lastModifiedBy>
  <cp:revision>8</cp:revision>
  <dcterms:created xsi:type="dcterms:W3CDTF">2021-05-23T11:59:14Z</dcterms:created>
  <dcterms:modified xsi:type="dcterms:W3CDTF">2021-06-27T07:13:11Z</dcterms:modified>
</cp:coreProperties>
</file>