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8" d="100"/>
          <a:sy n="158" d="100"/>
        </p:scale>
        <p:origin x="26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ha, Sathvika" userId="edb4d214-3bee-4835-b861-14e810dca617" providerId="ADAL" clId="{1492459E-0970-4676-9A19-ACE0AA26EF3C}"/>
    <pc:docChg chg="delSld">
      <pc:chgData name="Kotha, Sathvika" userId="edb4d214-3bee-4835-b861-14e810dca617" providerId="ADAL" clId="{1492459E-0970-4676-9A19-ACE0AA26EF3C}" dt="2023-07-06T15:52:55.874" v="0" actId="47"/>
      <pc:docMkLst>
        <pc:docMk/>
      </pc:docMkLst>
      <pc:sldChg chg="del">
        <pc:chgData name="Kotha, Sathvika" userId="edb4d214-3bee-4835-b861-14e810dca617" providerId="ADAL" clId="{1492459E-0970-4676-9A19-ACE0AA26EF3C}" dt="2023-07-06T15:52:55.874" v="0" actId="47"/>
        <pc:sldMkLst>
          <pc:docMk/>
          <pc:sldMk cId="0" sldId="257"/>
        </pc:sldMkLst>
      </pc:sldChg>
      <pc:sldMasterChg chg="delSldLayout">
        <pc:chgData name="Kotha, Sathvika" userId="edb4d214-3bee-4835-b861-14e810dca617" providerId="ADAL" clId="{1492459E-0970-4676-9A19-ACE0AA26EF3C}" dt="2023-07-06T15:52:55.874" v="0" actId="47"/>
        <pc:sldMasterMkLst>
          <pc:docMk/>
          <pc:sldMasterMk cId="0" sldId="2147483659"/>
        </pc:sldMasterMkLst>
        <pc:sldLayoutChg chg="del">
          <pc:chgData name="Kotha, Sathvika" userId="edb4d214-3bee-4835-b861-14e810dca617" providerId="ADAL" clId="{1492459E-0970-4676-9A19-ACE0AA26EF3C}" dt="2023-07-06T15:52:55.874" v="0" actId="47"/>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 name="Google Shape;14;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2" name="Google Shape;22;p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a:stretch/>
        </p:blipFill>
        <p:spPr>
          <a:xfrm>
            <a:off x="-140700" y="4085200"/>
            <a:ext cx="1338675" cy="1338675"/>
          </a:xfrm>
          <a:prstGeom prst="rect">
            <a:avLst/>
          </a:prstGeom>
          <a:noFill/>
          <a:ln>
            <a:noFill/>
          </a:ln>
        </p:spPr>
      </p:pic>
      <p:sp>
        <p:nvSpPr>
          <p:cNvPr id="4" name="Title">
            <a:extLst>
              <a:ext uri="{FF2B5EF4-FFF2-40B4-BE49-F238E27FC236}">
                <a16:creationId xmlns:a16="http://schemas.microsoft.com/office/drawing/2014/main" id="{88679391-04CF-1DD5-D492-1AA597AFA271}"/>
              </a:ext>
            </a:extLst>
          </p:cNvPr>
          <p:cNvSpPr txBox="1">
            <a:spLocks/>
          </p:cNvSpPr>
          <p:nvPr/>
        </p:nvSpPr>
        <p:spPr>
          <a:xfrm>
            <a:off x="111814" y="149088"/>
            <a:ext cx="4176921" cy="720587"/>
          </a:xfrm>
          <a:prstGeom prst="rect">
            <a:avLst/>
          </a:prstGeom>
          <a:noFill/>
          <a:ln>
            <a:noFill/>
          </a:ln>
        </p:spPr>
        <p:txBody>
          <a:bodyPr spcFirstLastPara="1" wrap="square" lIns="91425" tIns="91425" rIns="91425" bIns="91425" anchor="b"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dirty="0">
                <a:solidFill>
                  <a:srgbClr val="002060"/>
                </a:solidFill>
              </a:rPr>
              <a:t>Sa</a:t>
            </a:r>
            <a:r>
              <a:rPr lang="en-US" sz="2600" dirty="0">
                <a:solidFill>
                  <a:srgbClr val="002060"/>
                </a:solidFill>
              </a:rPr>
              <a:t>thvika Kotha </a:t>
            </a:r>
            <a:r>
              <a:rPr lang="en-US" sz="1800" dirty="0">
                <a:solidFill>
                  <a:srgbClr val="002060"/>
                </a:solidFill>
              </a:rPr>
              <a:t>(she/her/hers) </a:t>
            </a:r>
            <a:br>
              <a:rPr lang="en-US" sz="1800" dirty="0"/>
            </a:br>
            <a:endParaRPr lang="en-US" sz="1700" dirty="0"/>
          </a:p>
        </p:txBody>
      </p:sp>
      <p:pic>
        <p:nvPicPr>
          <p:cNvPr id="6" name="Picture 5" descr="A person smiling for a picture&#10;&#10;Description automatically generated">
            <a:extLst>
              <a:ext uri="{FF2B5EF4-FFF2-40B4-BE49-F238E27FC236}">
                <a16:creationId xmlns:a16="http://schemas.microsoft.com/office/drawing/2014/main" id="{68E3E997-2632-8EC1-6676-74F8754D9EE9}"/>
              </a:ext>
            </a:extLst>
          </p:cNvPr>
          <p:cNvPicPr>
            <a:picLocks noChangeAspect="1"/>
          </p:cNvPicPr>
          <p:nvPr/>
        </p:nvPicPr>
        <p:blipFill>
          <a:blip r:embed="rId5"/>
          <a:stretch>
            <a:fillRect/>
          </a:stretch>
        </p:blipFill>
        <p:spPr>
          <a:xfrm>
            <a:off x="3706880" y="239037"/>
            <a:ext cx="1138031" cy="1138031"/>
          </a:xfrm>
          <a:prstGeom prst="rect">
            <a:avLst/>
          </a:prstGeom>
          <a:ln>
            <a:solidFill>
              <a:schemeClr val="bg2"/>
            </a:solidFill>
          </a:ln>
          <a:effectLst>
            <a:outerShdw blurRad="190500" algn="tl" rotWithShape="0">
              <a:srgbClr val="000000">
                <a:alpha val="70000"/>
              </a:srgbClr>
            </a:outerShdw>
          </a:effectLst>
        </p:spPr>
      </p:pic>
      <p:sp>
        <p:nvSpPr>
          <p:cNvPr id="7" name="Subtitle">
            <a:extLst>
              <a:ext uri="{FF2B5EF4-FFF2-40B4-BE49-F238E27FC236}">
                <a16:creationId xmlns:a16="http://schemas.microsoft.com/office/drawing/2014/main" id="{CA63A9E5-E8AF-8467-B579-A06F9163890C}"/>
              </a:ext>
            </a:extLst>
          </p:cNvPr>
          <p:cNvSpPr txBox="1">
            <a:spLocks/>
          </p:cNvSpPr>
          <p:nvPr/>
        </p:nvSpPr>
        <p:spPr>
          <a:xfrm>
            <a:off x="-1" y="531119"/>
            <a:ext cx="3831536" cy="601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52400" indent="0">
              <a:buNone/>
            </a:pPr>
            <a:r>
              <a:rPr lang="en-US" dirty="0">
                <a:solidFill>
                  <a:schemeClr val="tx1"/>
                </a:solidFill>
              </a:rPr>
              <a:t>MS in Computer and Information Technology, Purdue University. </a:t>
            </a:r>
          </a:p>
        </p:txBody>
      </p:sp>
      <p:sp>
        <p:nvSpPr>
          <p:cNvPr id="8" name="Subtitle">
            <a:extLst>
              <a:ext uri="{FF2B5EF4-FFF2-40B4-BE49-F238E27FC236}">
                <a16:creationId xmlns:a16="http://schemas.microsoft.com/office/drawing/2014/main" id="{A21EFE91-E84F-2B01-6202-114E843E780F}"/>
              </a:ext>
            </a:extLst>
          </p:cNvPr>
          <p:cNvSpPr txBox="1">
            <a:spLocks/>
          </p:cNvSpPr>
          <p:nvPr/>
        </p:nvSpPr>
        <p:spPr>
          <a:xfrm>
            <a:off x="-1243" y="1067210"/>
            <a:ext cx="4856510" cy="11292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52400" indent="0" algn="just">
              <a:buNone/>
            </a:pPr>
            <a:r>
              <a:rPr lang="en-US" sz="1400" b="1" dirty="0">
                <a:solidFill>
                  <a:srgbClr val="002060"/>
                </a:solidFill>
              </a:rPr>
              <a:t>Academic Goals:</a:t>
            </a:r>
          </a:p>
          <a:p>
            <a:pPr marL="152400" indent="0" algn="just">
              <a:buNone/>
            </a:pPr>
            <a:r>
              <a:rPr lang="en-US" sz="1100" dirty="0">
                <a:solidFill>
                  <a:schemeClr val="tx1"/>
                </a:solidFill>
              </a:rPr>
              <a:t>My academic goals include pursuing advanced research in my field of study (Data Science and ML) and presenting my findings at prestigious conferences to contribute to the knowledge and advancement of my discipline.</a:t>
            </a:r>
          </a:p>
        </p:txBody>
      </p:sp>
      <p:sp>
        <p:nvSpPr>
          <p:cNvPr id="9" name="Subtitle">
            <a:extLst>
              <a:ext uri="{FF2B5EF4-FFF2-40B4-BE49-F238E27FC236}">
                <a16:creationId xmlns:a16="http://schemas.microsoft.com/office/drawing/2014/main" id="{C27231C8-AEBB-880D-9903-BBB54CFDBA09}"/>
              </a:ext>
            </a:extLst>
          </p:cNvPr>
          <p:cNvSpPr txBox="1">
            <a:spLocks/>
          </p:cNvSpPr>
          <p:nvPr/>
        </p:nvSpPr>
        <p:spPr>
          <a:xfrm>
            <a:off x="-3727" y="2102752"/>
            <a:ext cx="4856510" cy="1204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52400" indent="0">
              <a:buNone/>
            </a:pPr>
            <a:r>
              <a:rPr lang="en-US" sz="1400" b="1" dirty="0">
                <a:solidFill>
                  <a:srgbClr val="002060"/>
                </a:solidFill>
              </a:rPr>
              <a:t>Career Aspirations:</a:t>
            </a:r>
          </a:p>
          <a:p>
            <a:pPr marL="152400" indent="0" algn="just">
              <a:buNone/>
            </a:pPr>
            <a:r>
              <a:rPr lang="en-US" sz="1100" dirty="0">
                <a:solidFill>
                  <a:schemeClr val="tx1"/>
                </a:solidFill>
              </a:rPr>
              <a:t>My career aspiration is to become a research scientist specializing in the fields of machine learning and artificial intelligence, with a specific focus on ensuring fairness and ethical considerations in the development and deployment of ML algorithms.</a:t>
            </a:r>
          </a:p>
        </p:txBody>
      </p:sp>
      <p:sp>
        <p:nvSpPr>
          <p:cNvPr id="10" name="Subtitle">
            <a:extLst>
              <a:ext uri="{FF2B5EF4-FFF2-40B4-BE49-F238E27FC236}">
                <a16:creationId xmlns:a16="http://schemas.microsoft.com/office/drawing/2014/main" id="{BE25919C-72DB-BE61-601D-07FC3B162692}"/>
              </a:ext>
            </a:extLst>
          </p:cNvPr>
          <p:cNvSpPr txBox="1">
            <a:spLocks/>
          </p:cNvSpPr>
          <p:nvPr/>
        </p:nvSpPr>
        <p:spPr>
          <a:xfrm>
            <a:off x="-3727" y="3183611"/>
            <a:ext cx="4856510" cy="133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52400" indent="0">
              <a:buNone/>
            </a:pPr>
            <a:r>
              <a:rPr lang="en-US" sz="1400" b="1" dirty="0">
                <a:solidFill>
                  <a:srgbClr val="002060"/>
                </a:solidFill>
              </a:rPr>
              <a:t>Personal Interests:</a:t>
            </a:r>
          </a:p>
          <a:p>
            <a:pPr marL="152400" indent="0" algn="just">
              <a:buNone/>
            </a:pPr>
            <a:r>
              <a:rPr lang="en-US" sz="1100" dirty="0">
                <a:solidFill>
                  <a:schemeClr val="tx1"/>
                </a:solidFill>
              </a:rPr>
              <a:t>Some of my personal interests include participating in NGO activities, exploring new technologies, staying updated on the latest scientific advancements, and engaging in intellectual discussions. Additionally, I enjoy outdoor activities such as hiking, photography, and playing badminton.</a:t>
            </a:r>
          </a:p>
        </p:txBody>
      </p:sp>
      <p:sp>
        <p:nvSpPr>
          <p:cNvPr id="11" name="Subtitle">
            <a:extLst>
              <a:ext uri="{FF2B5EF4-FFF2-40B4-BE49-F238E27FC236}">
                <a16:creationId xmlns:a16="http://schemas.microsoft.com/office/drawing/2014/main" id="{62E26FE5-9232-408C-8BC7-75F0D0B957EE}"/>
              </a:ext>
            </a:extLst>
          </p:cNvPr>
          <p:cNvSpPr txBox="1">
            <a:spLocks/>
          </p:cNvSpPr>
          <p:nvPr/>
        </p:nvSpPr>
        <p:spPr>
          <a:xfrm>
            <a:off x="4733096" y="149088"/>
            <a:ext cx="4336361" cy="1456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52400" indent="0" algn="just">
              <a:buNone/>
            </a:pPr>
            <a:r>
              <a:rPr lang="en-US" sz="1400" b="1" dirty="0">
                <a:solidFill>
                  <a:srgbClr val="002060"/>
                </a:solidFill>
              </a:rPr>
              <a:t>Work Experience:</a:t>
            </a:r>
          </a:p>
          <a:p>
            <a:pPr>
              <a:buFont typeface="Arial" panose="020B0604020202020204" pitchFamily="34" charset="0"/>
              <a:buChar char="•"/>
            </a:pPr>
            <a:r>
              <a:rPr lang="en-US" sz="1100" dirty="0">
                <a:solidFill>
                  <a:schemeClr val="tx1"/>
                </a:solidFill>
              </a:rPr>
              <a:t>Cloud Systems Intern at Purdue Rosen Center for Advanced Computing </a:t>
            </a:r>
          </a:p>
          <a:p>
            <a:pPr>
              <a:buFont typeface="Arial" panose="020B0604020202020204" pitchFamily="34" charset="0"/>
              <a:buChar char="•"/>
            </a:pPr>
            <a:r>
              <a:rPr lang="en-US" sz="1100" dirty="0">
                <a:solidFill>
                  <a:schemeClr val="tx1"/>
                </a:solidFill>
              </a:rPr>
              <a:t>Research Assistant at Purdue Rosen Center for Advanced Computing</a:t>
            </a:r>
          </a:p>
          <a:p>
            <a:pPr>
              <a:buFont typeface="Arial" panose="020B0604020202020204" pitchFamily="34" charset="0"/>
              <a:buChar char="•"/>
            </a:pPr>
            <a:r>
              <a:rPr lang="en-US" sz="1100" dirty="0">
                <a:solidFill>
                  <a:schemeClr val="tx1"/>
                </a:solidFill>
              </a:rPr>
              <a:t>Networking Engineer at CISCO Systems Pvt Ltd</a:t>
            </a:r>
          </a:p>
          <a:p>
            <a:pPr algn="just">
              <a:buFont typeface="Arial" panose="020B0604020202020204" pitchFamily="34" charset="0"/>
              <a:buChar char="•"/>
            </a:pPr>
            <a:endParaRPr lang="en-US" sz="1600" dirty="0">
              <a:solidFill>
                <a:srgbClr val="002060"/>
              </a:solidFill>
            </a:endParaRPr>
          </a:p>
        </p:txBody>
      </p:sp>
      <p:sp>
        <p:nvSpPr>
          <p:cNvPr id="12" name="Subtitle">
            <a:extLst>
              <a:ext uri="{FF2B5EF4-FFF2-40B4-BE49-F238E27FC236}">
                <a16:creationId xmlns:a16="http://schemas.microsoft.com/office/drawing/2014/main" id="{EB471CDE-9E68-8F66-601E-39B0E8E88E80}"/>
              </a:ext>
            </a:extLst>
          </p:cNvPr>
          <p:cNvSpPr txBox="1">
            <a:spLocks/>
          </p:cNvSpPr>
          <p:nvPr/>
        </p:nvSpPr>
        <p:spPr>
          <a:xfrm>
            <a:off x="4733096" y="1475836"/>
            <a:ext cx="4336361" cy="1456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52400" indent="0" algn="just">
              <a:buNone/>
            </a:pPr>
            <a:r>
              <a:rPr lang="en-US" sz="1400" b="1" dirty="0">
                <a:solidFill>
                  <a:srgbClr val="002060"/>
                </a:solidFill>
              </a:rPr>
              <a:t>Research Projects:</a:t>
            </a:r>
          </a:p>
          <a:p>
            <a:pPr>
              <a:buFont typeface="Arial" panose="020B0604020202020204" pitchFamily="34" charset="0"/>
              <a:buChar char="•"/>
            </a:pPr>
            <a:r>
              <a:rPr lang="en-US" sz="1100" dirty="0">
                <a:solidFill>
                  <a:schemeClr val="tx1"/>
                </a:solidFill>
              </a:rPr>
              <a:t>Researching Algorithmic Protocols for Robot-Assisted Triage in Mass Casualty Incidents</a:t>
            </a:r>
          </a:p>
          <a:p>
            <a:pPr>
              <a:buFont typeface="Arial" panose="020B0604020202020204" pitchFamily="34" charset="0"/>
              <a:buChar char="•"/>
            </a:pPr>
            <a:r>
              <a:rPr lang="en-US" sz="1100" dirty="0">
                <a:solidFill>
                  <a:schemeClr val="tx1"/>
                </a:solidFill>
              </a:rPr>
              <a:t>Working on a collaborative research project with IU Biomedical using Graph ML models</a:t>
            </a:r>
          </a:p>
          <a:p>
            <a:pPr>
              <a:buFont typeface="Arial" panose="020B0604020202020204" pitchFamily="34" charset="0"/>
              <a:buChar char="•"/>
            </a:pPr>
            <a:r>
              <a:rPr lang="en-US" sz="1100" dirty="0">
                <a:solidFill>
                  <a:schemeClr val="tx1"/>
                </a:solidFill>
              </a:rPr>
              <a:t>The Impact of Data Pre-processing on Machine Learning Fairness</a:t>
            </a:r>
            <a:endParaRPr lang="en-US" sz="1600" dirty="0">
              <a:solidFill>
                <a:srgbClr val="002060"/>
              </a:solidFill>
            </a:endParaRPr>
          </a:p>
        </p:txBody>
      </p:sp>
      <p:sp>
        <p:nvSpPr>
          <p:cNvPr id="13" name="Subtitle">
            <a:extLst>
              <a:ext uri="{FF2B5EF4-FFF2-40B4-BE49-F238E27FC236}">
                <a16:creationId xmlns:a16="http://schemas.microsoft.com/office/drawing/2014/main" id="{CCEFD68C-BD40-CF9D-EAF0-3E5B7225382C}"/>
              </a:ext>
            </a:extLst>
          </p:cNvPr>
          <p:cNvSpPr txBox="1">
            <a:spLocks/>
          </p:cNvSpPr>
          <p:nvPr/>
        </p:nvSpPr>
        <p:spPr>
          <a:xfrm>
            <a:off x="4733095" y="2903466"/>
            <a:ext cx="4336361" cy="1109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52400" indent="0">
              <a:buNone/>
            </a:pPr>
            <a:r>
              <a:rPr lang="en-US" sz="1400" b="1" dirty="0">
                <a:solidFill>
                  <a:srgbClr val="002060"/>
                </a:solidFill>
              </a:rPr>
              <a:t>Conference Contributions and Engagements:</a:t>
            </a:r>
            <a:endParaRPr lang="en-US" sz="1400" dirty="0">
              <a:solidFill>
                <a:schemeClr val="tx1"/>
              </a:solidFill>
            </a:endParaRPr>
          </a:p>
          <a:p>
            <a:pPr>
              <a:buFont typeface="Arial" panose="020B0604020202020204" pitchFamily="34" charset="0"/>
              <a:buChar char="•"/>
            </a:pPr>
            <a:r>
              <a:rPr lang="en-US" sz="1100" dirty="0">
                <a:solidFill>
                  <a:schemeClr val="tx1"/>
                </a:solidFill>
              </a:rPr>
              <a:t>Tutorial on GPU Workloads on the Anvil Composable Platform </a:t>
            </a:r>
          </a:p>
          <a:p>
            <a:pPr lvl="1">
              <a:buFont typeface="Wingdings" panose="05000000000000000000" pitchFamily="2" charset="2"/>
              <a:buChar char="q"/>
            </a:pPr>
            <a:r>
              <a:rPr lang="en-US" sz="1050" dirty="0">
                <a:solidFill>
                  <a:schemeClr val="tx1"/>
                </a:solidFill>
              </a:rPr>
              <a:t>Rancher Overview</a:t>
            </a:r>
          </a:p>
          <a:p>
            <a:pPr lvl="1">
              <a:buFont typeface="Wingdings" panose="05000000000000000000" pitchFamily="2" charset="2"/>
              <a:buChar char="q"/>
            </a:pPr>
            <a:r>
              <a:rPr lang="en-US" sz="1050" dirty="0" err="1">
                <a:solidFill>
                  <a:schemeClr val="tx1"/>
                </a:solidFill>
              </a:rPr>
              <a:t>JupyterHub</a:t>
            </a:r>
            <a:r>
              <a:rPr lang="en-US" sz="1050" dirty="0">
                <a:solidFill>
                  <a:schemeClr val="tx1"/>
                </a:solidFill>
              </a:rPr>
              <a:t> Deployment with Helm</a:t>
            </a:r>
          </a:p>
          <a:p>
            <a:pPr lvl="1">
              <a:buFont typeface="Wingdings" panose="05000000000000000000" pitchFamily="2" charset="2"/>
              <a:buChar char="q"/>
            </a:pPr>
            <a:r>
              <a:rPr lang="en-US" sz="1050" dirty="0">
                <a:solidFill>
                  <a:schemeClr val="tx1"/>
                </a:solidFill>
              </a:rPr>
              <a:t>Triton Inference Server Deployment</a:t>
            </a:r>
          </a:p>
          <a:p>
            <a:pPr lvl="1">
              <a:buFont typeface="Wingdings" panose="05000000000000000000" pitchFamily="2" charset="2"/>
              <a:buChar char="q"/>
            </a:pPr>
            <a:r>
              <a:rPr lang="en-US" sz="1050" dirty="0">
                <a:solidFill>
                  <a:schemeClr val="tx1"/>
                </a:solidFill>
              </a:rPr>
              <a:t>Application Monitoring</a:t>
            </a:r>
            <a:r>
              <a:rPr lang="en-US" sz="1100" dirty="0">
                <a:solidFill>
                  <a:schemeClr val="tx1"/>
                </a:solidFill>
              </a:rPr>
              <a:t>	</a:t>
            </a:r>
          </a:p>
          <a:p>
            <a:pPr marL="152400" indent="0">
              <a:buNone/>
            </a:pPr>
            <a:endParaRPr lang="en-US" sz="1100" dirty="0">
              <a:solidFill>
                <a:schemeClr val="tx1"/>
              </a:solidFill>
            </a:endParaRPr>
          </a:p>
        </p:txBody>
      </p:sp>
      <p:sp>
        <p:nvSpPr>
          <p:cNvPr id="21" name="Subtitle">
            <a:extLst>
              <a:ext uri="{FF2B5EF4-FFF2-40B4-BE49-F238E27FC236}">
                <a16:creationId xmlns:a16="http://schemas.microsoft.com/office/drawing/2014/main" id="{1ECBA4C8-EDAD-FB4F-D31B-2392F50595FE}"/>
              </a:ext>
            </a:extLst>
          </p:cNvPr>
          <p:cNvSpPr txBox="1">
            <a:spLocks/>
          </p:cNvSpPr>
          <p:nvPr/>
        </p:nvSpPr>
        <p:spPr>
          <a:xfrm>
            <a:off x="625079" y="4439756"/>
            <a:ext cx="7812559" cy="1109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52400" indent="0">
              <a:buNone/>
            </a:pPr>
            <a:r>
              <a:rPr lang="en-US" sz="1050" b="1" i="1" dirty="0">
                <a:solidFill>
                  <a:schemeClr val="accent1">
                    <a:lumMod val="50000"/>
                  </a:schemeClr>
                </a:solidFill>
              </a:rPr>
              <a:t>Gain insights into cutting-edge trends in HPC, data analytics, and research computing, foster valuable connections with peers and industry professionals, and enhance research impact through presentation and expert feedback.</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274</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Kotha, Sathvika</cp:lastModifiedBy>
  <cp:revision>4</cp:revision>
  <dcterms:modified xsi:type="dcterms:W3CDTF">2023-07-06T15:53:02Z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2023-07-06T00:31:30Z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ffab4cbc-ce29-4e4b-b41c-f519366d1b4e</vt:lpwstr>
  </property>
  <property fmtid="{D5CDD505-2E9C-101B-9397-08002B2CF9AE}" pid="8" name="MSIP_Label_4044bd30-2ed7-4c9d-9d12-46200872a97b_ContentBits">
    <vt:lpwstr>0</vt:lpwstr>
  </property>
</Properties>
</file>