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67" r:id="rId7"/>
    <p:sldId id="259" r:id="rId8"/>
    <p:sldId id="268" r:id="rId9"/>
    <p:sldId id="269" r:id="rId10"/>
    <p:sldId id="260" r:id="rId11"/>
    <p:sldId id="270" r:id="rId12"/>
    <p:sldId id="271" r:id="rId13"/>
    <p:sldId id="272" r:id="rId14"/>
    <p:sldId id="261" r:id="rId15"/>
    <p:sldId id="273" r:id="rId16"/>
    <p:sldId id="274" r:id="rId17"/>
    <p:sldId id="275" r:id="rId18"/>
    <p:sldId id="276" r:id="rId19"/>
    <p:sldId id="262" r:id="rId20"/>
    <p:sldId id="263"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a:t>PLANTS  Identification</a:t>
            </a:r>
            <a:br>
              <a:rPr lang="en-IN"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the proposed system, to train and evaluate the system, a comprehensive dataset called VNPlant-200 is utilized. This dataset comprises a vast collection of 17,973 images, representing 200 different categories of medicinal plants. The inclusion of a larger and more diverse dataset ensures that the system can effectively capture the wide range of visual characteristics and variations present among various plant species.</a:t>
            </a:r>
            <a:endParaRPr lang="en-IN" dirty="0"/>
          </a:p>
          <a:p>
            <a:pPr algn="just"/>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The proposed system is developed using Python, a widely adopted programming language in the field of machine learning and deep learning. Python's extensive ecosystem of libraries and tools enables seamless integration and facilitates efficient model development, training, and evaluation processes. Through meticulous training and optimization, the proposed system achieves exceptional performance metrics. It attains a training accuracy of 93.34% and a validation accuracy of 96.79%, showcasing its ability to accurately identify and categorize medicinal plant species.</a:t>
            </a:r>
            <a:endParaRPr lang="en-IN" dirty="0"/>
          </a:p>
          <a:p>
            <a:pPr algn="just"/>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In summary, the proposed system presents an innovative AI-based approach for medicinal plant identification. By leveraging the power of deep learning and the </a:t>
            </a:r>
            <a:r>
              <a:rPr lang="en-US" dirty="0" err="1"/>
              <a:t>Xception</a:t>
            </a:r>
            <a:r>
              <a:rPr lang="en-US" dirty="0"/>
              <a:t> architecture, and utilizing the VNPlant-200 dataset, the system offers improved accuracy and efficiency in identifying medicinal plant species. It serves as a foundation for further advancements in the field and facilitates valuable contributions to herbal medicine research and applications.</a:t>
            </a:r>
            <a:endParaRPr lang="en-IN" dirty="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Higher Accuracy: The proposed system achieves a significantly higher accuracy level, with a training accuracy of 93.34% and a validation accuracy of 96.79%. This improved accuracy ensures more reliable and precise identification of medicinal plant species, reducing the chances of misidentifications and erroneous results.</a:t>
            </a:r>
            <a:endParaRPr lang="en-IN" dirty="0"/>
          </a:p>
          <a:p>
            <a:pPr lvl="0" algn="just"/>
            <a:r>
              <a:rPr lang="en-US" dirty="0"/>
              <a:t>Utilization of Deep Learning: By incorporating deep learning techniques, specifically the </a:t>
            </a:r>
            <a:r>
              <a:rPr lang="en-US" dirty="0" err="1"/>
              <a:t>Xception</a:t>
            </a:r>
            <a:r>
              <a:rPr lang="en-US" dirty="0"/>
              <a:t> architecture, the proposed system harnesses the power of neural networks to extract intricate features and patterns from medicinal plant images. This enables the system to capture fine-grained details and subtle visual cues, enhancing its ability to accurately distinguish between different plant species.</a:t>
            </a:r>
            <a:endParaRPr lang="en-IN" dirty="0"/>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Larger and Diverse Dataset: The proposed system leverages the VNPlant-200 dataset, consisting of 17,973 images representing 200 categorizes of medicinal plants. This larger and more diverse dataset encompasses a wider variety of plant species and visual characteristics, improving the system's generalization and its capacity to handle a broader range of medicinal plants.</a:t>
            </a:r>
            <a:endParaRPr lang="en-IN" dirty="0"/>
          </a:p>
          <a:p>
            <a:pPr lvl="0" algn="just"/>
            <a:r>
              <a:rPr lang="en-US" dirty="0"/>
              <a:t>Enhanced Robustness: With the adoption of deep learning and the </a:t>
            </a:r>
            <a:r>
              <a:rPr lang="en-US" dirty="0" err="1"/>
              <a:t>Xception</a:t>
            </a:r>
            <a:r>
              <a:rPr lang="en-US" dirty="0"/>
              <a:t> architecture, the proposed system exhibits improved robustness against variations in image quality, lighting conditions, and viewpoints. It can effectively handle challenging scenarios encountered in real-world applications, ensuring reliable performance across different environmental conditions.</a:t>
            </a:r>
            <a:endParaRPr lang="en-IN" dirty="0"/>
          </a:p>
          <a:p>
            <a:pPr algn="just"/>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Advancements in Herbal Medicine Research: The proposed system contributes to the advancement of herbal medicine research by providing a reliable and efficient tool for medicinal plant identification. Researchers, botanists, and healthcare professionals can benefit from the system's accurate identification capabilities, facilitating their studies, conservation efforts, and the discovery of new medicinal plant properties.</a:t>
            </a:r>
            <a:endParaRPr lang="en-IN" dirty="0"/>
          </a:p>
          <a:p>
            <a:pPr lvl="0" algn="just"/>
            <a:r>
              <a:rPr lang="en-US" dirty="0"/>
              <a:t>Potential for Scalability: The proposed system, built on AI-based approaches and a scalable architecture, has the potential for future expansion and adaptation. It can accommodate the inclusion of additional plant species and datasets, making it suitable for broader applications and addressing the needs of diverse medicinal plant identification scenarios.</a:t>
            </a:r>
            <a:endParaRPr lang="en-IN" dirty="0"/>
          </a:p>
          <a:p>
            <a:pPr algn="just"/>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Automation and Time Efficiency: The proposed system enables the automation of the medicinal plant identification process, reducing manual efforts and time required for species classification. Its efficient identification capabilities allow for faster and streamlined analysis of large collections of medicinal plant images, enhancing productivity and efficiency.</a:t>
            </a:r>
            <a:endParaRPr lang="en-IN" dirty="0"/>
          </a:p>
          <a:p>
            <a:pPr lvl="0" algn="just"/>
            <a:r>
              <a:rPr lang="en-US" dirty="0"/>
              <a:t>Integration with Python: Developed using Python, the proposed system benefits from the extensive ecosystem of libraries and tools available in Python for machine learning and deep learning. This facilitates easy integration with existing Python-based workflows and enhances the system's flexibility for further customization and development.</a:t>
            </a:r>
            <a:endParaRPr lang="en-IN" dirty="0"/>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Overall, the proposed system offers significant advantages in terms of accuracy, deep learning techniques, dataset size, robustness, scalability, and time efficiency. It paves the way for more accurate and efficient identification of medicinal plant species, contributing to the advancement of herbal medicine research and applications.</a:t>
            </a:r>
            <a:endParaRPr lang="en-IN" dirty="0"/>
          </a:p>
          <a:p>
            <a:pPr algn="just"/>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2488" y="2176463"/>
            <a:ext cx="74390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In recent years, there has been a growing interest in the identification and classification of medicinal plants due to their potential health benefits. This project presents an innovative AI-based approach for advancing medicinal plant identification using deep learning techniques, specifically employing the </a:t>
            </a:r>
            <a:r>
              <a:rPr lang="en-US" dirty="0" err="1"/>
              <a:t>Xception</a:t>
            </a:r>
            <a:r>
              <a:rPr lang="en-US" dirty="0"/>
              <a:t> architecture. Developed using Python, our model achieves remarkable training accuracy of 93.34% and validation accuracy of 96.79%. To train and evaluate the model, we utilized the VNPlant-200 dataset, consisting of a comprehensive collection of 17,973 images of medicinal plants distributed among 200 distinct categories.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M. </a:t>
            </a:r>
            <a:r>
              <a:rPr lang="en-US" dirty="0" err="1"/>
              <a:t>Preethi</a:t>
            </a:r>
            <a:r>
              <a:rPr lang="en-US" dirty="0"/>
              <a:t>; S. </a:t>
            </a:r>
            <a:r>
              <a:rPr lang="en-US" dirty="0" err="1"/>
              <a:t>Jansi</a:t>
            </a:r>
            <a:r>
              <a:rPr lang="en-US" dirty="0"/>
              <a:t> Rani; K. S. </a:t>
            </a:r>
            <a:r>
              <a:rPr lang="en-US" dirty="0" err="1"/>
              <a:t>Pradhiksha</a:t>
            </a:r>
            <a:r>
              <a:rPr lang="en-US" dirty="0"/>
              <a:t>; J. Ram Kumar; T. Vishal, “Medicinal Herbs Identification”, 2023 9th International Conference on Advanced Computing and Communication Systems (ICACCS), IEEE Conference, 2023.</a:t>
            </a:r>
            <a:endParaRPr lang="en-IN" dirty="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The existing system for medicinal plant identification was based on the implementation of an Artificial Neural Network (ANN) model. This model was developed with the aim of accurately identifying various species of medicinal plants. However, its performance was limited to achieving an accuracy rate of 93.02%.</a:t>
            </a:r>
            <a:endParaRPr lang="en-IN" dirty="0"/>
          </a:p>
          <a:p>
            <a:pPr lvl="0" algn="just"/>
            <a:r>
              <a:rPr lang="en-US" dirty="0"/>
              <a:t>The dataset employed in the existing system comprised a relatively small collection of 1822 pictures. These images were sourced from the </a:t>
            </a:r>
            <a:r>
              <a:rPr lang="en-US" dirty="0" err="1"/>
              <a:t>Flavia</a:t>
            </a:r>
            <a:r>
              <a:rPr lang="en-US" dirty="0"/>
              <a:t> dataset, which encompassed 30 distinct plant species commonly used in herbal medicine. The dataset, though limited in size, provided a foundation for training the ANN model to recognize and classify medicinal plant species based on their visual characteristics.</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The earlier system leveraged the capabilities of the ANN model to learn from the dataset, extracting features and patterns associated with different medicinal plant species. Through the training process, the model aimed to generalize these learned features to accurately identify and categorize new and unseen plant images.</a:t>
            </a:r>
            <a:endParaRPr lang="en-IN" dirty="0"/>
          </a:p>
          <a:p>
            <a:pPr lvl="0" algn="just"/>
            <a:r>
              <a:rPr lang="en-US" dirty="0"/>
              <a:t>Despite its implementation and achievements, the existing system was characterized by its reliance on the ANN model and its limited dataset size. The ANN model, while capable of learning and recognizing patterns, may have encountered challenges in capturing complex visual characteristics and subtle variations among medicinal plant species.</a:t>
            </a:r>
            <a:endParaRPr lang="en-IN" dirty="0"/>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Furthermore, the relatively small dataset of 1822 images restricted the system's ability to cover a broader range of medicinal plants. The dataset encompassed 30 plant species, limiting the system's capacity to generalize beyond this specific set of species.</a:t>
            </a:r>
            <a:endParaRPr lang="en-IN" dirty="0"/>
          </a:p>
          <a:p>
            <a:pPr lvl="0" algn="just"/>
            <a:r>
              <a:rPr lang="en-US" dirty="0"/>
              <a:t>In summary, the earlier system for medicinal plant identification was developed using an ANN model, achieving an accuracy rate of 93.02%. The dataset utilized comprised 1822 images from the </a:t>
            </a:r>
            <a:r>
              <a:rPr lang="en-US" dirty="0" err="1"/>
              <a:t>Flavia</a:t>
            </a:r>
            <a:r>
              <a:rPr lang="en-US" dirty="0"/>
              <a:t> dataset, representing 30 different plant species.</a:t>
            </a:r>
            <a:endParaRPr lang="en-IN" dirty="0"/>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Limited Dataset Size: The existing system utilized a small dataset of only 1822 pictures from the </a:t>
            </a:r>
            <a:r>
              <a:rPr lang="en-US" dirty="0" err="1"/>
              <a:t>Flavia</a:t>
            </a:r>
            <a:r>
              <a:rPr lang="en-US" dirty="0"/>
              <a:t> dataset, representing 30 different plant species. This limited dataset size hindered the system's ability to capture the full range of visual characteristics and variations present in a diverse set of medicinal plant species.</a:t>
            </a:r>
            <a:endParaRPr lang="en-IN" dirty="0"/>
          </a:p>
          <a:p>
            <a:pPr lvl="0" algn="just"/>
            <a:r>
              <a:rPr lang="en-US" dirty="0"/>
              <a:t>Lower Accuracy: The performance of the existing system was relatively lower, achieving an accuracy of only 93.02%. This lower accuracy rate indicated that the system struggled to accurately identify and classify medicinal plant species, leading to potential misidentifications and incorrect results.</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Inadequate Generalization: Due to the limited dataset and the utilization of a relatively simpler model, the existing system encountered challenges in generalizing the learned patterns and features to new and unseen plant species. This lack of generalization capability restricted the system's ability to identify medicinal plants beyond the limited set of species covered in the dataset.</a:t>
            </a:r>
            <a:endParaRPr lang="en-IN" dirty="0"/>
          </a:p>
          <a:p>
            <a:pPr lvl="0" algn="just"/>
            <a:r>
              <a:rPr lang="en-US" dirty="0"/>
              <a:t>Lack of Robustness: The existing system lacked robustness in handling variations in image quality, lighting conditions, and different viewpoints. It may have exhibited decreased performance when faced with images that deviated from the ideal conditions present in the dataset, leading to reduced accuracy and reliability in real-world scenarios.</a:t>
            </a:r>
            <a:endParaRPr lang="en-IN" dirty="0"/>
          </a:p>
          <a:p>
            <a:pPr algn="just"/>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pPr lvl="0" algn="just"/>
            <a:r>
              <a:rPr lang="en-US" dirty="0"/>
              <a:t>Limited Scope: With a focus on a specific dataset and a smaller number of plant species, the existing system had limited applicability and scalability. It may not have been suitable for identifying and classifying medicinal plants beyond the 30 species covered, limiting its usefulness in broader herbal medicine research and applications.</a:t>
            </a:r>
            <a:endParaRPr lang="en-IN" dirty="0"/>
          </a:p>
          <a:p>
            <a:pPr lvl="0" algn="just"/>
            <a:r>
              <a:rPr lang="en-US" dirty="0"/>
              <a:t>Dependence on ANN Model: The existing system relied on an Artificial Neural Network (ANN) model, which might have limitations in capturing complex patterns and subtle visual cues present in medicinal plant images. The simpler nature of the model might have resulted in suboptimal performance and restricted its ability to achieve higher accuracy levels.</a:t>
            </a:r>
            <a:endParaRPr lang="en-IN" dirty="0"/>
          </a:p>
          <a:p>
            <a:pPr algn="just"/>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system introduces an innovative approach for medicinal plant identification, revolutionizing the current methods used in the field. The system is designed to address the limitations of the existing system and provide enhanced accuracy and efficiency in identifying medicinal plant species. At the core of the proposed system lies an advanced AI-based framework that leverages deep learning techniques, specifically utilizing the </a:t>
            </a:r>
            <a:r>
              <a:rPr lang="en-US" dirty="0" err="1"/>
              <a:t>Xception</a:t>
            </a:r>
            <a:r>
              <a:rPr lang="en-US" dirty="0"/>
              <a:t> architecture. This architecture enables the system to effectively extract intricate features and patterns from medicinal plant images, leading to improved accuracy and robustness in species classification.</a:t>
            </a:r>
            <a:endParaRPr lang="en-IN" dirty="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10584</Words>
  <Application>WPS Presentation</Application>
  <PresentationFormat>On-screen Show (4:3)</PresentationFormat>
  <Paragraphs>92</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Wingdings</vt:lpstr>
      <vt:lpstr>Wingdings 2</vt:lpstr>
      <vt:lpstr>Tw Cen MT</vt:lpstr>
      <vt:lpstr>Microsoft YaHei</vt:lpstr>
      <vt:lpstr>Arial Unicode MS</vt:lpstr>
      <vt:lpstr>Calibri</vt:lpstr>
      <vt:lpstr>Median</vt:lpstr>
      <vt:lpstr>Medicinal Herbs Identification </vt:lpstr>
      <vt:lpstr>ABSTRACT</vt:lpstr>
      <vt:lpstr>EXISTING SYSTEM</vt:lpstr>
      <vt:lpstr>PowerPoint 演示文稿</vt:lpstr>
      <vt:lpstr>PowerPoint 演示文稿</vt:lpstr>
      <vt:lpstr>DISADVANTAGES OF EXISTING SYSTEM</vt:lpstr>
      <vt:lpstr>PowerPoint 演示文稿</vt:lpstr>
      <vt:lpstr>PowerPoint 演示文稿</vt:lpstr>
      <vt:lpstr>PROPOSED SYSTEM</vt:lpstr>
      <vt:lpstr>PowerPoint 演示文稿</vt:lpstr>
      <vt:lpstr>PowerPoint 演示文稿</vt:lpstr>
      <vt:lpstr>PowerPoint 演示文稿</vt:lpstr>
      <vt:lpstr>ADVANTAGES OF PROPOSED SYSTEM</vt:lpstr>
      <vt:lpstr>PowerPoint 演示文稿</vt:lpstr>
      <vt:lpstr>PowerPoint 演示文稿</vt:lpstr>
      <vt:lpstr>PowerPoint 演示文稿</vt:lpstr>
      <vt:lpstr>PowerPoint 演示文稿</vt:lpstr>
      <vt:lpstr>SYSTEM ARCHITECTURE</vt:lpstr>
      <vt:lpstr>HARDWARE REQUIREMENTS</vt:lpstr>
      <vt:lpstr>SOFTWARE REQUIREMENTS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GTSS EMBEDDED</cp:lastModifiedBy>
  <cp:revision>26</cp:revision>
  <dcterms:created xsi:type="dcterms:W3CDTF">2006-08-16T00:00:00Z</dcterms:created>
  <dcterms:modified xsi:type="dcterms:W3CDTF">2024-08-13T01:52:35Z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CCE5F81901314BD9A8FD4F15717EC642_12</vt:lpwstr>
  </property>
  <property fmtid="{D5CDD505-2E9C-101B-9397-08002B2CF9AE}" pid="3" name="KSOProductBuildVer">
    <vt:lpwstr>1033-12.2.0.17153</vt:lpwstr>
  </property>
</Properties>
</file>