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" id="{4BF0C257-8C70-4BC0-AAC8-91E0740E5067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F7BE-E17E-4A4E-84E9-00ADC696B6E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A921-67F8-46BE-97DC-AACB549C4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3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F7BE-E17E-4A4E-84E9-00ADC696B6E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A921-67F8-46BE-97DC-AACB549C4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93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F7BE-E17E-4A4E-84E9-00ADC696B6E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A921-67F8-46BE-97DC-AACB549C452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3809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F7BE-E17E-4A4E-84E9-00ADC696B6E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A921-67F8-46BE-97DC-AACB549C4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488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F7BE-E17E-4A4E-84E9-00ADC696B6E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A921-67F8-46BE-97DC-AACB549C452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8247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F7BE-E17E-4A4E-84E9-00ADC696B6E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A921-67F8-46BE-97DC-AACB549C4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540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F7BE-E17E-4A4E-84E9-00ADC696B6E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A921-67F8-46BE-97DC-AACB549C4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084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F7BE-E17E-4A4E-84E9-00ADC696B6E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A921-67F8-46BE-97DC-AACB549C4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97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F7BE-E17E-4A4E-84E9-00ADC696B6E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A921-67F8-46BE-97DC-AACB549C4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72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F7BE-E17E-4A4E-84E9-00ADC696B6E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A921-67F8-46BE-97DC-AACB549C4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51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F7BE-E17E-4A4E-84E9-00ADC696B6E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A921-67F8-46BE-97DC-AACB549C4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60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F7BE-E17E-4A4E-84E9-00ADC696B6E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A921-67F8-46BE-97DC-AACB549C4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48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F7BE-E17E-4A4E-84E9-00ADC696B6E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A921-67F8-46BE-97DC-AACB549C4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94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F7BE-E17E-4A4E-84E9-00ADC696B6E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A921-67F8-46BE-97DC-AACB549C4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97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F7BE-E17E-4A4E-84E9-00ADC696B6E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A921-67F8-46BE-97DC-AACB549C4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94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A921-67F8-46BE-97DC-AACB549C452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F7BE-E17E-4A4E-84E9-00ADC696B6EC}" type="datetimeFigureOut">
              <a:rPr lang="en-IN" smtClean="0"/>
              <a:t>04-02-2025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7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AF7BE-E17E-4A4E-84E9-00ADC696B6E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A7A921-67F8-46BE-97DC-AACB549C4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46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466D-90C5-DFE4-0DFD-8D85B3DB4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197" y="609495"/>
            <a:ext cx="7829862" cy="1351379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INCOME_EVALUATION</a:t>
            </a:r>
            <a:endParaRPr lang="en-IN" sz="54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E5F91-A528-C000-811F-B272316A2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8053" y="2008108"/>
            <a:ext cx="4028607" cy="415326"/>
          </a:xfrm>
        </p:spPr>
        <p:txBody>
          <a:bodyPr>
            <a:norm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PROJECT VISUALIZATION</a:t>
            </a:r>
            <a:endParaRPr lang="en-IN" dirty="0">
              <a:latin typeface="Century" panose="020406040505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C159DA-24C6-4AC5-B7E1-D408F430260E}"/>
              </a:ext>
            </a:extLst>
          </p:cNvPr>
          <p:cNvSpPr/>
          <p:nvPr/>
        </p:nvSpPr>
        <p:spPr>
          <a:xfrm>
            <a:off x="4497050" y="4442190"/>
            <a:ext cx="2328472" cy="18063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PRESENTED BY</a:t>
            </a:r>
          </a:p>
          <a:p>
            <a:pPr algn="ctr"/>
            <a:r>
              <a:rPr lang="en-US" sz="2000" dirty="0" err="1">
                <a:latin typeface="Bodoni MT" panose="02070603080606020203" pitchFamily="18" charset="0"/>
              </a:rPr>
              <a:t>K.Neeraja</a:t>
            </a:r>
            <a:r>
              <a:rPr lang="en-US" sz="2000" dirty="0">
                <a:latin typeface="Bodoni MT" panose="02070603080606020203" pitchFamily="18" charset="0"/>
              </a:rPr>
              <a:t>-DS</a:t>
            </a:r>
            <a:endParaRPr lang="en-IN" sz="20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87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A555C5-A0E1-E184-60BF-DEE35417A6DA}"/>
              </a:ext>
            </a:extLst>
          </p:cNvPr>
          <p:cNvSpPr txBox="1"/>
          <p:nvPr/>
        </p:nvSpPr>
        <p:spPr>
          <a:xfrm>
            <a:off x="814316" y="580151"/>
            <a:ext cx="34052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Elephant" panose="02020904090505020303" pitchFamily="18" charset="0"/>
              </a:rPr>
              <a:t>INTRODUCTION</a:t>
            </a:r>
            <a:r>
              <a:rPr lang="en-US" dirty="0">
                <a:latin typeface="Elephant" panose="02020904090505020303" pitchFamily="18" charset="0"/>
              </a:rPr>
              <a:t>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82E69C-6B32-6E93-1C0F-94B6AEE78D82}"/>
              </a:ext>
            </a:extLst>
          </p:cNvPr>
          <p:cNvSpPr txBox="1"/>
          <p:nvPr/>
        </p:nvSpPr>
        <p:spPr>
          <a:xfrm flipH="1">
            <a:off x="814316" y="1595814"/>
            <a:ext cx="79149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Understand Income Evaluation data we are going to present here </a:t>
            </a:r>
          </a:p>
          <a:p>
            <a:endParaRPr lang="en-US" dirty="0"/>
          </a:p>
          <a:p>
            <a:r>
              <a:rPr lang="en-US" dirty="0"/>
              <a:t>Visualization by using Power </a:t>
            </a:r>
            <a:r>
              <a:rPr lang="en-US" dirty="0" err="1"/>
              <a:t>BI.Here</a:t>
            </a:r>
            <a:r>
              <a:rPr lang="en-US" dirty="0"/>
              <a:t> </a:t>
            </a:r>
            <a:r>
              <a:rPr lang="en-US" dirty="0" err="1"/>
              <a:t>iam</a:t>
            </a:r>
            <a:r>
              <a:rPr lang="en-US" dirty="0"/>
              <a:t> going to take line and stacked</a:t>
            </a:r>
          </a:p>
          <a:p>
            <a:r>
              <a:rPr lang="en-US" dirty="0"/>
              <a:t> column chart.</a:t>
            </a:r>
          </a:p>
          <a:p>
            <a:endParaRPr lang="en-US" dirty="0"/>
          </a:p>
          <a:p>
            <a:r>
              <a:rPr lang="en-US" dirty="0"/>
              <a:t>Our aim is to show income of every country based on various parameters like </a:t>
            </a:r>
            <a:r>
              <a:rPr lang="en-US" dirty="0" err="1"/>
              <a:t>Education,occupation,workclass,age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196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43B8A8-DB98-9567-A940-A9AE53CFB6D9}"/>
              </a:ext>
            </a:extLst>
          </p:cNvPr>
          <p:cNvSpPr txBox="1"/>
          <p:nvPr/>
        </p:nvSpPr>
        <p:spPr>
          <a:xfrm>
            <a:off x="614596" y="734519"/>
            <a:ext cx="4852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Elephant" panose="02020904090505020303" pitchFamily="18" charset="0"/>
              </a:rPr>
              <a:t>DATA KEY VARIABLES:</a:t>
            </a:r>
            <a:endParaRPr lang="en-IN" sz="2400" dirty="0">
              <a:latin typeface="Elephant" panose="020209040905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297EE6-13ED-4F69-8250-7D22A6DA4AA9}"/>
              </a:ext>
            </a:extLst>
          </p:cNvPr>
          <p:cNvSpPr txBox="1"/>
          <p:nvPr/>
        </p:nvSpPr>
        <p:spPr>
          <a:xfrm>
            <a:off x="697041" y="1864202"/>
            <a:ext cx="392742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Trebuchet MS" panose="020B0603020202020204" pitchFamily="34" charset="0"/>
              <a:buChar char="•"/>
            </a:pPr>
            <a:r>
              <a:rPr lang="en-US" dirty="0"/>
              <a:t>Income(&lt;=50k or &lt;50k)</a:t>
            </a:r>
          </a:p>
          <a:p>
            <a:pPr marL="285750" indent="-285750">
              <a:spcAft>
                <a:spcPts val="600"/>
              </a:spcAft>
              <a:buFont typeface="Trebuchet MS" panose="020B0603020202020204" pitchFamily="34" charset="0"/>
              <a:buChar char="•"/>
            </a:pPr>
            <a:r>
              <a:rPr lang="en-US" dirty="0"/>
              <a:t>Native country</a:t>
            </a:r>
          </a:p>
          <a:p>
            <a:pPr marL="285750" indent="-285750">
              <a:spcAft>
                <a:spcPts val="600"/>
              </a:spcAft>
              <a:buFont typeface="Trebuchet MS" panose="020B0603020202020204" pitchFamily="34" charset="0"/>
              <a:buChar char="•"/>
            </a:pPr>
            <a:r>
              <a:rPr lang="en-US" dirty="0"/>
              <a:t>Occupation</a:t>
            </a:r>
          </a:p>
          <a:p>
            <a:pPr marL="285750" indent="-285750">
              <a:spcAft>
                <a:spcPts val="600"/>
              </a:spcAft>
              <a:buFont typeface="Trebuchet MS" panose="020B0603020202020204" pitchFamily="34" charset="0"/>
              <a:buChar char="•"/>
            </a:pPr>
            <a:r>
              <a:rPr lang="en-US" dirty="0"/>
              <a:t>Capital gain/loss</a:t>
            </a:r>
          </a:p>
          <a:p>
            <a:pPr marL="285750" indent="-285750">
              <a:spcAft>
                <a:spcPts val="600"/>
              </a:spcAft>
              <a:buFont typeface="Trebuchet MS" panose="020B0603020202020204" pitchFamily="34" charset="0"/>
              <a:buChar char="•"/>
            </a:pPr>
            <a:r>
              <a:rPr lang="en-US" dirty="0" err="1"/>
              <a:t>Workclass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Trebuchet MS" panose="020B0603020202020204" pitchFamily="34" charset="0"/>
              <a:buChar char="•"/>
            </a:pPr>
            <a:r>
              <a:rPr lang="en-US" dirty="0"/>
              <a:t>Gender</a:t>
            </a:r>
          </a:p>
          <a:p>
            <a:pPr marL="285750" indent="-285750">
              <a:buFont typeface="Trebuchet MS" panose="020B0603020202020204" pitchFamily="34" charset="0"/>
              <a:buChar char="•"/>
            </a:pPr>
            <a:r>
              <a:rPr lang="en-US" dirty="0"/>
              <a:t>Work hours per week</a:t>
            </a:r>
          </a:p>
        </p:txBody>
      </p:sp>
    </p:spTree>
    <p:extLst>
      <p:ext uri="{BB962C8B-B14F-4D97-AF65-F5344CB8AC3E}">
        <p14:creationId xmlns:p14="http://schemas.microsoft.com/office/powerpoint/2010/main" val="203976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A4FE3F-1D98-0A76-C866-D1A22054987D}"/>
              </a:ext>
            </a:extLst>
          </p:cNvPr>
          <p:cNvSpPr txBox="1"/>
          <p:nvPr/>
        </p:nvSpPr>
        <p:spPr>
          <a:xfrm>
            <a:off x="538136" y="212662"/>
            <a:ext cx="5557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Elephant" panose="02020904090505020303" pitchFamily="18" charset="0"/>
              </a:rPr>
              <a:t>GRAPHICAL VISUALIZATION </a:t>
            </a:r>
            <a:endParaRPr lang="en-IN" sz="2400" dirty="0">
              <a:latin typeface="Elephant" panose="020209040905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9E966-4E00-A79F-BD0C-7DA4CFDF9A34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" b="4702"/>
          <a:stretch/>
        </p:blipFill>
        <p:spPr>
          <a:xfrm>
            <a:off x="538136" y="962146"/>
            <a:ext cx="4515480" cy="2553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A90DBB-EC7E-7F50-E8CA-0E4F02769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413" y="3809152"/>
            <a:ext cx="2569360" cy="24668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72F44F-BA31-D2C8-FA46-0C47130CA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776" y="962146"/>
            <a:ext cx="2416634" cy="24668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454A05-F3B0-F8E9-0673-6047C6059D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36" y="3766088"/>
            <a:ext cx="4515480" cy="250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9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95A7B9-A7C2-FBF7-36AD-6C83DB293D70}"/>
              </a:ext>
            </a:extLst>
          </p:cNvPr>
          <p:cNvSpPr txBox="1"/>
          <p:nvPr/>
        </p:nvSpPr>
        <p:spPr>
          <a:xfrm flipH="1">
            <a:off x="622878" y="331798"/>
            <a:ext cx="53016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Elephant" panose="02020904090505020303" pitchFamily="18" charset="0"/>
              </a:rPr>
              <a:t>EXPLAINATION &amp; REPORT:</a:t>
            </a:r>
          </a:p>
          <a:p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0EBF9A-2685-3381-FAF9-BE372666F2E6}"/>
              </a:ext>
            </a:extLst>
          </p:cNvPr>
          <p:cNvSpPr txBox="1"/>
          <p:nvPr/>
        </p:nvSpPr>
        <p:spPr>
          <a:xfrm rot="10800000" flipV="1">
            <a:off x="342900" y="1501348"/>
            <a:ext cx="7124697" cy="281615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dirty="0"/>
              <a:t>    Here this data shows the income evaluation of countries </a:t>
            </a:r>
          </a:p>
          <a:p>
            <a:r>
              <a:rPr lang="en-US" dirty="0"/>
              <a:t>    Comparing with every parameter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based on different parameters the income will changes and also </a:t>
            </a:r>
            <a:r>
              <a:rPr lang="en-IN" dirty="0" err="1"/>
              <a:t>capital_gain</a:t>
            </a:r>
            <a:r>
              <a:rPr lang="en-IN" dirty="0"/>
              <a:t> ,</a:t>
            </a:r>
            <a:r>
              <a:rPr lang="en-IN" dirty="0" err="1"/>
              <a:t>capital_loss</a:t>
            </a:r>
            <a:r>
              <a:rPr lang="en-IN" dirty="0"/>
              <a:t> of each and every country.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And also we can show how many of private </a:t>
            </a:r>
            <a:r>
              <a:rPr lang="en-IN" dirty="0" err="1"/>
              <a:t>sectors,self</a:t>
            </a:r>
            <a:r>
              <a:rPr lang="en-IN" dirty="0"/>
              <a:t> </a:t>
            </a:r>
            <a:r>
              <a:rPr lang="en-IN" dirty="0" err="1"/>
              <a:t>employed,state_gov</a:t>
            </a:r>
            <a:r>
              <a:rPr lang="en-IN" dirty="0"/>
              <a:t> etc..,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According to </a:t>
            </a:r>
            <a:r>
              <a:rPr lang="en-IN" dirty="0" err="1"/>
              <a:t>education,age,gender</a:t>
            </a:r>
            <a:r>
              <a:rPr lang="en-IN" dirty="0"/>
              <a:t> relationships we can show visualizations clearly.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is the visualization of </a:t>
            </a:r>
            <a:r>
              <a:rPr lang="en-IN" dirty="0" err="1"/>
              <a:t>india</a:t>
            </a:r>
            <a:r>
              <a:rPr lang="en-IN" dirty="0"/>
              <a:t> doctorates only female.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72A8F0-416C-635A-2B12-1CFD04B07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98" y="4317505"/>
            <a:ext cx="5441429" cy="173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BF3387-3C59-59A4-F1D2-AE804EA10011}"/>
              </a:ext>
            </a:extLst>
          </p:cNvPr>
          <p:cNvSpPr txBox="1"/>
          <p:nvPr/>
        </p:nvSpPr>
        <p:spPr>
          <a:xfrm>
            <a:off x="819150" y="545812"/>
            <a:ext cx="3067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Elephant" panose="02020904090505020303" pitchFamily="18" charset="0"/>
              </a:rPr>
              <a:t>Conclution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C3371E-D1D7-4704-7EA7-3CB28D4C02EC}"/>
              </a:ext>
            </a:extLst>
          </p:cNvPr>
          <p:cNvSpPr txBox="1"/>
          <p:nvPr/>
        </p:nvSpPr>
        <p:spPr>
          <a:xfrm>
            <a:off x="971550" y="1625025"/>
            <a:ext cx="6438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here by conclude that we can  visualize each and every element based on income.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sector is linked with income and also we easily visualize and report.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Understanding deeply and clearly about income evaluation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8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B0479E-2214-DAF4-D0A4-8C0FE2836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18" y="1680950"/>
            <a:ext cx="6739381" cy="3038899"/>
          </a:xfrm>
          <a:prstGeom prst="rect">
            <a:avLst/>
          </a:prstGeom>
          <a:effectLst>
            <a:glow rad="215900">
              <a:schemeClr val="accent1">
                <a:lumMod val="60000"/>
                <a:lumOff val="40000"/>
                <a:alpha val="46000"/>
              </a:schemeClr>
            </a:glow>
            <a:softEdge rad="12700"/>
          </a:effectLst>
          <a:scene3d>
            <a:camera prst="orthographicFront"/>
            <a:lightRig rig="chilly" dir="t"/>
          </a:scene3d>
        </p:spPr>
      </p:pic>
    </p:spTree>
    <p:extLst>
      <p:ext uri="{BB962C8B-B14F-4D97-AF65-F5344CB8AC3E}">
        <p14:creationId xmlns:p14="http://schemas.microsoft.com/office/powerpoint/2010/main" val="2280201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215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Algerian</vt:lpstr>
      <vt:lpstr>Arial</vt:lpstr>
      <vt:lpstr>Arial Black</vt:lpstr>
      <vt:lpstr>Bodoni MT</vt:lpstr>
      <vt:lpstr>Century</vt:lpstr>
      <vt:lpstr>Elephant</vt:lpstr>
      <vt:lpstr>Trebuchet MS</vt:lpstr>
      <vt:lpstr>Wingdings 3</vt:lpstr>
      <vt:lpstr>Facet</vt:lpstr>
      <vt:lpstr>INCOME_EVALUATION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Neeraja Kothatelugu</dc:creator>
  <cp:lastModifiedBy>Neeraja Kothatelugu</cp:lastModifiedBy>
  <cp:revision>1</cp:revision>
  <dcterms:created xsi:type="dcterms:W3CDTF">2025-02-04T09:08:03Z</dcterms:created>
  <dcterms:modified xsi:type="dcterms:W3CDTF">2025-02-04T10:48:33Z</dcterms:modified>
</cp:coreProperties>
</file>