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eraja Kothatelugu" userId="83d49bddc12d5844" providerId="LiveId" clId="{05DC2B1F-88DB-4054-B40E-D4798814B9A3}"/>
    <pc:docChg chg="modSld">
      <pc:chgData name="Neeraja Kothatelugu" userId="83d49bddc12d5844" providerId="LiveId" clId="{05DC2B1F-88DB-4054-B40E-D4798814B9A3}" dt="2025-03-02T11:40:51.324" v="26" actId="14861"/>
      <pc:docMkLst>
        <pc:docMk/>
      </pc:docMkLst>
      <pc:sldChg chg="addSp delSp modSp mod">
        <pc:chgData name="Neeraja Kothatelugu" userId="83d49bddc12d5844" providerId="LiveId" clId="{05DC2B1F-88DB-4054-B40E-D4798814B9A3}" dt="2025-03-02T11:40:51.324" v="26" actId="14861"/>
        <pc:sldMkLst>
          <pc:docMk/>
          <pc:sldMk cId="772094199" sldId="262"/>
        </pc:sldMkLst>
        <pc:picChg chg="add del mod">
          <ac:chgData name="Neeraja Kothatelugu" userId="83d49bddc12d5844" providerId="LiveId" clId="{05DC2B1F-88DB-4054-B40E-D4798814B9A3}" dt="2025-03-02T11:37:36.705" v="6" actId="21"/>
          <ac:picMkLst>
            <pc:docMk/>
            <pc:sldMk cId="772094199" sldId="262"/>
            <ac:picMk id="2" creationId="{7DDBA3E1-A6C0-01C3-9725-5F2D64DFBBF9}"/>
          </ac:picMkLst>
        </pc:picChg>
        <pc:picChg chg="add del mod">
          <ac:chgData name="Neeraja Kothatelugu" userId="83d49bddc12d5844" providerId="LiveId" clId="{05DC2B1F-88DB-4054-B40E-D4798814B9A3}" dt="2025-03-02T11:37:36.705" v="6" actId="21"/>
          <ac:picMkLst>
            <pc:docMk/>
            <pc:sldMk cId="772094199" sldId="262"/>
            <ac:picMk id="3" creationId="{F10DD7D7-89E9-8C87-CBF3-94E551D405D4}"/>
          </ac:picMkLst>
        </pc:picChg>
        <pc:picChg chg="del">
          <ac:chgData name="Neeraja Kothatelugu" userId="83d49bddc12d5844" providerId="LiveId" clId="{05DC2B1F-88DB-4054-B40E-D4798814B9A3}" dt="2025-03-02T11:37:11.994" v="0" actId="21"/>
          <ac:picMkLst>
            <pc:docMk/>
            <pc:sldMk cId="772094199" sldId="262"/>
            <ac:picMk id="1026" creationId="{7DDBA3E1-A6C0-01C3-9725-5F2D64DFBBF9}"/>
          </ac:picMkLst>
        </pc:picChg>
        <pc:picChg chg="add del mod">
          <ac:chgData name="Neeraja Kothatelugu" userId="83d49bddc12d5844" providerId="LiveId" clId="{05DC2B1F-88DB-4054-B40E-D4798814B9A3}" dt="2025-03-02T11:38:37.294" v="9" actId="21"/>
          <ac:picMkLst>
            <pc:docMk/>
            <pc:sldMk cId="772094199" sldId="262"/>
            <ac:picMk id="1028" creationId="{E9D3AF42-259A-D461-81E7-D860C8015023}"/>
          </ac:picMkLst>
        </pc:picChg>
        <pc:picChg chg="add del mod">
          <ac:chgData name="Neeraja Kothatelugu" userId="83d49bddc12d5844" providerId="LiveId" clId="{05DC2B1F-88DB-4054-B40E-D4798814B9A3}" dt="2025-03-02T11:38:51.536" v="12" actId="21"/>
          <ac:picMkLst>
            <pc:docMk/>
            <pc:sldMk cId="772094199" sldId="262"/>
            <ac:picMk id="1030" creationId="{2C44A195-1E5D-CC93-A4FC-7632C7A9CAF6}"/>
          </ac:picMkLst>
        </pc:picChg>
        <pc:picChg chg="add mod">
          <ac:chgData name="Neeraja Kothatelugu" userId="83d49bddc12d5844" providerId="LiveId" clId="{05DC2B1F-88DB-4054-B40E-D4798814B9A3}" dt="2025-03-02T11:40:51.324" v="26" actId="14861"/>
          <ac:picMkLst>
            <pc:docMk/>
            <pc:sldMk cId="772094199" sldId="262"/>
            <ac:picMk id="1032" creationId="{B1BC8B9F-941A-218B-52AA-AEF8B8894B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29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54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7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214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06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948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41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83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2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443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7C545-3E86-4515-A4B1-63AED4DF3D47}" type="datetimeFigureOut">
              <a:rPr lang="en-IN" smtClean="0"/>
              <a:t>02-03-2025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17886E7-3B26-4100-A490-1E91844EA35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10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6039-1D93-DFA5-8F29-40175F266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1705" y="588963"/>
            <a:ext cx="9144000" cy="1011237"/>
          </a:xfrm>
        </p:spPr>
        <p:txBody>
          <a:bodyPr/>
          <a:lstStyle/>
          <a:p>
            <a:r>
              <a:rPr lang="en-IN" b="1" dirty="0">
                <a:latin typeface="Algerian" panose="04020705040A02060702" pitchFamily="82" charset="0"/>
              </a:rPr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B55D9-FE8A-AC84-9ECC-EDD733422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569" y="1600200"/>
            <a:ext cx="9144000" cy="681204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MERGE_DATA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7BF1D8-6ADE-2A96-51C5-E5D5F8B58341}"/>
              </a:ext>
            </a:extLst>
          </p:cNvPr>
          <p:cNvSpPr/>
          <p:nvPr/>
        </p:nvSpPr>
        <p:spPr>
          <a:xfrm>
            <a:off x="3997508" y="3683833"/>
            <a:ext cx="3972393" cy="204241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IN" sz="2400" dirty="0"/>
              <a:t>PRESENTED BY</a:t>
            </a:r>
          </a:p>
          <a:p>
            <a:pPr algn="ctr"/>
            <a:r>
              <a:rPr lang="en-IN" sz="2400" dirty="0"/>
              <a:t>K.NEERAJA</a:t>
            </a:r>
          </a:p>
        </p:txBody>
      </p:sp>
    </p:spTree>
    <p:extLst>
      <p:ext uri="{BB962C8B-B14F-4D97-AF65-F5344CB8AC3E}">
        <p14:creationId xmlns:p14="http://schemas.microsoft.com/office/powerpoint/2010/main" val="10318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A848A3-08FE-2650-D20E-ABD09499B888}"/>
              </a:ext>
            </a:extLst>
          </p:cNvPr>
          <p:cNvSpPr txBox="1"/>
          <p:nvPr/>
        </p:nvSpPr>
        <p:spPr>
          <a:xfrm>
            <a:off x="269823" y="134912"/>
            <a:ext cx="6520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INTRODUCTION:-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9CEC8-0BB8-EA60-CAFE-4BDBEE0FB973}"/>
              </a:ext>
            </a:extLst>
          </p:cNvPr>
          <p:cNvSpPr txBox="1"/>
          <p:nvPr/>
        </p:nvSpPr>
        <p:spPr>
          <a:xfrm>
            <a:off x="269823" y="929389"/>
            <a:ext cx="6625652" cy="3103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going to see how the sales ,profit based on various categories such as </a:t>
            </a:r>
            <a:r>
              <a:rPr lang="en-IN" dirty="0" err="1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Sales_Rep,Region,Customer_Code,year</a:t>
            </a: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According to </a:t>
            </a:r>
            <a:r>
              <a:rPr lang="en-IN" dirty="0" err="1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Sales_Rep</a:t>
            </a: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what are the </a:t>
            </a:r>
            <a:r>
              <a:rPr lang="en-IN" dirty="0" err="1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max_sales</a:t>
            </a: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,like wise according to region ,year .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category wise we should analyse and show the visualization report clearly in POWERBI.</a:t>
            </a:r>
          </a:p>
        </p:txBody>
      </p:sp>
    </p:spTree>
    <p:extLst>
      <p:ext uri="{BB962C8B-B14F-4D97-AF65-F5344CB8AC3E}">
        <p14:creationId xmlns:p14="http://schemas.microsoft.com/office/powerpoint/2010/main" val="216419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1650A-7919-5439-87AF-E5B382E56D88}"/>
              </a:ext>
            </a:extLst>
          </p:cNvPr>
          <p:cNvSpPr txBox="1"/>
          <p:nvPr/>
        </p:nvSpPr>
        <p:spPr>
          <a:xfrm>
            <a:off x="539646" y="359764"/>
            <a:ext cx="4961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DATA KEY VARIABLES:-</a:t>
            </a:r>
            <a:endParaRPr lang="en-IN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D8B3AF-8756-DCDD-EA6B-FE13ABDA4660}"/>
              </a:ext>
            </a:extLst>
          </p:cNvPr>
          <p:cNvSpPr txBox="1"/>
          <p:nvPr/>
        </p:nvSpPr>
        <p:spPr>
          <a:xfrm>
            <a:off x="539646" y="1154243"/>
            <a:ext cx="3777521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Date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rebuchet MS" panose="020B0603020202020204" pitchFamily="34" charset="0"/>
              </a:rPr>
              <a:t>Sales_Rep</a:t>
            </a:r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rebuchet MS" panose="020B0603020202020204" pitchFamily="34" charset="0"/>
              </a:rPr>
              <a:t>Customer_Code</a:t>
            </a:r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Sales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Profit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Region</a:t>
            </a:r>
          </a:p>
        </p:txBody>
      </p:sp>
    </p:spTree>
    <p:extLst>
      <p:ext uri="{BB962C8B-B14F-4D97-AF65-F5344CB8AC3E}">
        <p14:creationId xmlns:p14="http://schemas.microsoft.com/office/powerpoint/2010/main" val="3061440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F5A48A-34B8-1B72-4F79-B0B5050D4B4B}"/>
              </a:ext>
            </a:extLst>
          </p:cNvPr>
          <p:cNvSpPr txBox="1"/>
          <p:nvPr/>
        </p:nvSpPr>
        <p:spPr>
          <a:xfrm>
            <a:off x="284814" y="194872"/>
            <a:ext cx="4856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EXPLAINATION:-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808BF-AE69-CD41-90C0-769353FD3E7A}"/>
              </a:ext>
            </a:extLst>
          </p:cNvPr>
          <p:cNvSpPr txBox="1"/>
          <p:nvPr/>
        </p:nvSpPr>
        <p:spPr>
          <a:xfrm>
            <a:off x="284814" y="839449"/>
            <a:ext cx="7435120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Here  I took stacked column chart because here we can compare multiple categories and also show how category is divided in subcategories.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My data set is “MERGE_DATA”.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This dataset consists of </a:t>
            </a:r>
            <a:r>
              <a:rPr lang="en-IN" dirty="0" err="1">
                <a:latin typeface="Trebuchet MS" panose="020B0603020202020204" pitchFamily="34" charset="0"/>
              </a:rPr>
              <a:t>Date,Customer_code,Region,Sales_Rep,Sales</a:t>
            </a:r>
            <a:r>
              <a:rPr lang="en-IN" dirty="0">
                <a:latin typeface="Trebuchet MS" panose="020B0603020202020204" pitchFamily="34" charset="0"/>
              </a:rPr>
              <a:t> and Profit.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We are comparing every element with Sales and we can visualize how the sales are going according to </a:t>
            </a:r>
            <a:r>
              <a:rPr lang="en-IN" dirty="0" err="1">
                <a:latin typeface="Trebuchet MS" panose="020B0603020202020204" pitchFamily="34" charset="0"/>
              </a:rPr>
              <a:t>sales_Rep</a:t>
            </a:r>
            <a:r>
              <a:rPr lang="en-IN" dirty="0">
                <a:latin typeface="Trebuchet MS" panose="020B0603020202020204" pitchFamily="34" charset="0"/>
              </a:rPr>
              <a:t> what are the </a:t>
            </a:r>
            <a:r>
              <a:rPr lang="en-IN" dirty="0" err="1">
                <a:latin typeface="Trebuchet MS" panose="020B0603020202020204" pitchFamily="34" charset="0"/>
              </a:rPr>
              <a:t>sales,According</a:t>
            </a:r>
            <a:r>
              <a:rPr lang="en-IN" dirty="0">
                <a:latin typeface="Trebuchet MS" panose="020B0603020202020204" pitchFamily="34" charset="0"/>
              </a:rPr>
              <a:t> to Region what are the Sales and profit going to change.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Like wise we can clearly visualize the sales and report. </a:t>
            </a:r>
          </a:p>
        </p:txBody>
      </p:sp>
    </p:spTree>
    <p:extLst>
      <p:ext uri="{BB962C8B-B14F-4D97-AF65-F5344CB8AC3E}">
        <p14:creationId xmlns:p14="http://schemas.microsoft.com/office/powerpoint/2010/main" val="25134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1A540B-0947-16C7-8280-A229242C7862}"/>
              </a:ext>
            </a:extLst>
          </p:cNvPr>
          <p:cNvSpPr txBox="1"/>
          <p:nvPr/>
        </p:nvSpPr>
        <p:spPr>
          <a:xfrm>
            <a:off x="764498" y="359764"/>
            <a:ext cx="6175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VISUALIZATION AND REPORT:-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881AA-72D7-4628-7192-0BC0D50C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16" y="1045564"/>
            <a:ext cx="9265366" cy="476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96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A0E79-6C68-642F-3907-D0EFB75B5F41}"/>
              </a:ext>
            </a:extLst>
          </p:cNvPr>
          <p:cNvSpPr txBox="1"/>
          <p:nvPr/>
        </p:nvSpPr>
        <p:spPr>
          <a:xfrm>
            <a:off x="449705" y="224853"/>
            <a:ext cx="362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CONCLUTION:-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ED05D7-7AE9-98C6-8B73-3FC3B08B8230}"/>
              </a:ext>
            </a:extLst>
          </p:cNvPr>
          <p:cNvSpPr txBox="1"/>
          <p:nvPr/>
        </p:nvSpPr>
        <p:spPr>
          <a:xfrm>
            <a:off x="449704" y="914400"/>
            <a:ext cx="6850505" cy="2534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From this data set I conclude that sales and profit changes according to region and </a:t>
            </a:r>
            <a:r>
              <a:rPr lang="en-IN" dirty="0" err="1">
                <a:latin typeface="Trebuchet MS" panose="020B0603020202020204" pitchFamily="34" charset="0"/>
              </a:rPr>
              <a:t>sales_rep</a:t>
            </a:r>
            <a:endParaRPr lang="en-IN" dirty="0">
              <a:latin typeface="Trebuchet MS" panose="020B0603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We can visualize each and every element based on sales and profit.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rebuchet MS" panose="020B0603020202020204" pitchFamily="34" charset="0"/>
              </a:rPr>
              <a:t>Understanding about </a:t>
            </a:r>
            <a:r>
              <a:rPr lang="en-IN" dirty="0" err="1">
                <a:latin typeface="Trebuchet MS" panose="020B0603020202020204" pitchFamily="34" charset="0"/>
              </a:rPr>
              <a:t>merge_data</a:t>
            </a:r>
            <a:r>
              <a:rPr lang="en-IN" dirty="0">
                <a:latin typeface="Trebuchet MS" panose="020B0603020202020204" pitchFamily="34" charset="0"/>
              </a:rPr>
              <a:t> how it increases and decreases according to sales.</a:t>
            </a:r>
          </a:p>
        </p:txBody>
      </p:sp>
    </p:spTree>
    <p:extLst>
      <p:ext uri="{BB962C8B-B14F-4D97-AF65-F5344CB8AC3E}">
        <p14:creationId xmlns:p14="http://schemas.microsoft.com/office/powerpoint/2010/main" val="222690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370+ Light Purple Thank You Stock Photos, Pictures &amp; Royalty ...">
            <a:extLst>
              <a:ext uri="{FF2B5EF4-FFF2-40B4-BE49-F238E27FC236}">
                <a16:creationId xmlns:a16="http://schemas.microsoft.com/office/drawing/2014/main" id="{B1BC8B9F-941A-218B-52AA-AEF8B8894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072" y="589301"/>
            <a:ext cx="8439462" cy="387776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4925">
            <a:solidFill>
              <a:srgbClr val="FFFFFF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772094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246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</vt:lpstr>
      <vt:lpstr>Arial Black</vt:lpstr>
      <vt:lpstr>Gill Sans MT</vt:lpstr>
      <vt:lpstr>Trebuchet MS</vt:lpstr>
      <vt:lpstr>Gallery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Neeraja Kothatelugu</dc:creator>
  <cp:lastModifiedBy>Neeraja Kothatelugu</cp:lastModifiedBy>
  <cp:revision>1</cp:revision>
  <dcterms:created xsi:type="dcterms:W3CDTF">2025-03-02T11:28:50Z</dcterms:created>
  <dcterms:modified xsi:type="dcterms:W3CDTF">2025-03-02T11:41:42Z</dcterms:modified>
</cp:coreProperties>
</file>