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73346" y="0"/>
            <a:ext cx="10415270" cy="10287000"/>
          </a:xfrm>
          <a:custGeom>
            <a:avLst/>
            <a:gdLst/>
            <a:ahLst/>
            <a:cxnLst/>
            <a:rect l="l" t="t" r="r" b="b"/>
            <a:pathLst>
              <a:path w="10415269" h="10287000">
                <a:moveTo>
                  <a:pt x="1041465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14653" y="0"/>
                </a:lnTo>
                <a:lnTo>
                  <a:pt x="1041465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815" y="1870013"/>
            <a:ext cx="17009068" cy="4990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7" y="2284260"/>
            <a:ext cx="171450" cy="1714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7" y="2284260"/>
            <a:ext cx="171450" cy="171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0370" y="2122176"/>
            <a:ext cx="14979958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6950" y="4736310"/>
            <a:ext cx="9666799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6629" y="1870013"/>
            <a:ext cx="8898255" cy="49904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12700" marR="5080" indent="-635">
              <a:lnSpc>
                <a:spcPct val="99900"/>
              </a:lnSpc>
              <a:spcBef>
                <a:spcPts val="150"/>
              </a:spcBef>
              <a:tabLst>
                <a:tab pos="4067810" algn="l"/>
              </a:tabLst>
            </a:pPr>
            <a:r>
              <a:rPr dirty="0" sz="10850" spc="-105" b="1">
                <a:solidFill>
                  <a:srgbClr val="FFFFFF"/>
                </a:solidFill>
                <a:latin typeface="Tahoma"/>
                <a:cs typeface="Tahoma"/>
              </a:rPr>
              <a:t>Oops	</a:t>
            </a:r>
            <a:r>
              <a:rPr dirty="0" sz="10850" spc="-35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10850" spc="-3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850" spc="31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0850" spc="3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850" spc="18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0850" spc="-969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850" spc="-7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850" spc="65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0850" spc="-72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0850" spc="-15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0850" spc="-204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850" spc="29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0850" spc="3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850" spc="-204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0850" spc="-405" b="1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dirty="0" sz="10850" spc="85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0850" spc="-7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850" spc="-935" b="1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108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25"/>
            <a:ext cx="8209960" cy="10272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97482" y="8550654"/>
            <a:ext cx="4733290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5"/>
              </a:spcBef>
            </a:pPr>
            <a:r>
              <a:rPr dirty="0" sz="4000" spc="-100" b="1">
                <a:solidFill>
                  <a:srgbClr val="FFFFFF"/>
                </a:solidFill>
                <a:latin typeface="Palatino Linotype"/>
                <a:cs typeface="Palatino Linotype"/>
              </a:rPr>
              <a:t>Java </a:t>
            </a:r>
            <a:r>
              <a:rPr dirty="0" sz="4000" spc="15" b="1">
                <a:solidFill>
                  <a:srgbClr val="FFFFFF"/>
                </a:solidFill>
                <a:latin typeface="Palatino Linotype"/>
                <a:cs typeface="Palatino Linotype"/>
              </a:rPr>
              <a:t>internship </a:t>
            </a:r>
            <a:r>
              <a:rPr dirty="0" sz="4000" spc="-65" b="1">
                <a:solidFill>
                  <a:srgbClr val="FFFFFF"/>
                </a:solidFill>
                <a:latin typeface="Palatino Linotype"/>
                <a:cs typeface="Palatino Linotype"/>
              </a:rPr>
              <a:t>by: </a:t>
            </a:r>
            <a:r>
              <a:rPr dirty="0" sz="4000" spc="-6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000" spc="-45" b="1">
                <a:solidFill>
                  <a:srgbClr val="FFFFFF"/>
                </a:solidFill>
                <a:latin typeface="Palatino Linotype"/>
                <a:cs typeface="Palatino Linotype"/>
              </a:rPr>
              <a:t>Kothepalle</a:t>
            </a:r>
            <a:r>
              <a:rPr dirty="0" sz="4000" spc="-7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000" spc="30" b="1">
                <a:solidFill>
                  <a:srgbClr val="FFFFFF"/>
                </a:solidFill>
                <a:latin typeface="Palatino Linotype"/>
                <a:cs typeface="Palatino Linotype"/>
              </a:rPr>
              <a:t>Charitha</a:t>
            </a:r>
            <a:endParaRPr sz="4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837" y="1619894"/>
            <a:ext cx="62547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5">
                <a:solidFill>
                  <a:srgbClr val="000000"/>
                </a:solidFill>
              </a:rPr>
              <a:t>Best</a:t>
            </a:r>
            <a:r>
              <a:rPr dirty="0" sz="3350" spc="15">
                <a:solidFill>
                  <a:srgbClr val="000000"/>
                </a:solidFill>
              </a:rPr>
              <a:t> </a:t>
            </a:r>
            <a:r>
              <a:rPr dirty="0" sz="3350" spc="20">
                <a:solidFill>
                  <a:srgbClr val="000000"/>
                </a:solidFill>
              </a:rPr>
              <a:t>Practices</a:t>
            </a:r>
            <a:r>
              <a:rPr dirty="0" sz="3350" spc="40">
                <a:solidFill>
                  <a:srgbClr val="000000"/>
                </a:solidFill>
              </a:rPr>
              <a:t> </a:t>
            </a:r>
            <a:r>
              <a:rPr dirty="0" sz="3350" spc="20">
                <a:solidFill>
                  <a:srgbClr val="000000"/>
                </a:solidFill>
              </a:rPr>
              <a:t>for</a:t>
            </a:r>
            <a:r>
              <a:rPr dirty="0" sz="3350" spc="-30">
                <a:solidFill>
                  <a:srgbClr val="000000"/>
                </a:solidFill>
              </a:rPr>
              <a:t> </a:t>
            </a:r>
            <a:r>
              <a:rPr dirty="0" sz="3350" spc="15">
                <a:solidFill>
                  <a:srgbClr val="000000"/>
                </a:solidFill>
              </a:rPr>
              <a:t>File</a:t>
            </a:r>
            <a:r>
              <a:rPr dirty="0" sz="3350" spc="40">
                <a:solidFill>
                  <a:srgbClr val="000000"/>
                </a:solidFill>
              </a:rPr>
              <a:t> </a:t>
            </a:r>
            <a:r>
              <a:rPr dirty="0" sz="3350" spc="55">
                <a:solidFill>
                  <a:srgbClr val="000000"/>
                </a:solidFill>
              </a:rPr>
              <a:t>Handling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415063" y="2876908"/>
            <a:ext cx="6263640" cy="50546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L="12700" marR="5080" indent="158115">
              <a:lnSpc>
                <a:spcPct val="117900"/>
              </a:lnSpc>
              <a:spcBef>
                <a:spcPts val="125"/>
              </a:spcBef>
            </a:pPr>
            <a:r>
              <a:rPr dirty="0" sz="2150" spc="-200">
                <a:latin typeface="Verdana"/>
                <a:cs typeface="Verdana"/>
              </a:rPr>
              <a:t>T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20">
                <a:latin typeface="Verdana"/>
                <a:cs typeface="Verdana"/>
              </a:rPr>
              <a:t>f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100">
                <a:latin typeface="Verdana"/>
                <a:cs typeface="Verdana"/>
              </a:rPr>
              <a:t>c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05">
                <a:latin typeface="Verdana"/>
                <a:cs typeface="Verdana"/>
              </a:rPr>
              <a:t>g  </a:t>
            </a:r>
            <a:r>
              <a:rPr dirty="0" sz="2150" spc="50">
                <a:latin typeface="Verdana"/>
                <a:cs typeface="Verdana"/>
              </a:rPr>
              <a:t>in </a:t>
            </a:r>
            <a:r>
              <a:rPr dirty="0" sz="2150" spc="-80">
                <a:latin typeface="Verdana"/>
                <a:cs typeface="Verdana"/>
              </a:rPr>
              <a:t>Java, </a:t>
            </a:r>
            <a:r>
              <a:rPr dirty="0" sz="2150" spc="15">
                <a:latin typeface="Verdana"/>
                <a:cs typeface="Verdana"/>
              </a:rPr>
              <a:t>it </a:t>
            </a:r>
            <a:r>
              <a:rPr dirty="0" sz="2150" spc="-35">
                <a:latin typeface="Verdana"/>
                <a:cs typeface="Verdana"/>
              </a:rPr>
              <a:t>is </a:t>
            </a:r>
            <a:r>
              <a:rPr dirty="0" sz="2150" spc="5">
                <a:latin typeface="Verdana"/>
                <a:cs typeface="Verdana"/>
              </a:rPr>
              <a:t>essential </a:t>
            </a:r>
            <a:r>
              <a:rPr dirty="0" sz="2150" spc="20">
                <a:latin typeface="Verdana"/>
                <a:cs typeface="Verdana"/>
              </a:rPr>
              <a:t>to </a:t>
            </a:r>
            <a:r>
              <a:rPr dirty="0" sz="2150" spc="30">
                <a:latin typeface="Verdana"/>
                <a:cs typeface="Verdana"/>
              </a:rPr>
              <a:t>follow certain </a:t>
            </a:r>
            <a:r>
              <a:rPr dirty="0" sz="2150" spc="35">
                <a:latin typeface="Verdana"/>
                <a:cs typeface="Verdana"/>
              </a:rPr>
              <a:t>best </a:t>
            </a:r>
            <a:r>
              <a:rPr dirty="0" sz="2150" spc="4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practices. </a:t>
            </a:r>
            <a:r>
              <a:rPr dirty="0" sz="2150" spc="5">
                <a:latin typeface="Verdana"/>
                <a:cs typeface="Verdana"/>
              </a:rPr>
              <a:t>These </a:t>
            </a:r>
            <a:r>
              <a:rPr dirty="0" sz="2150" spc="65">
                <a:latin typeface="Verdana"/>
                <a:cs typeface="Verdana"/>
              </a:rPr>
              <a:t>include </a:t>
            </a:r>
            <a:r>
              <a:rPr dirty="0" sz="2150" spc="60">
                <a:latin typeface="Verdana"/>
                <a:cs typeface="Verdana"/>
              </a:rPr>
              <a:t>using </a:t>
            </a:r>
            <a:r>
              <a:rPr dirty="0" sz="2150" spc="20" b="1">
                <a:latin typeface="Tahoma"/>
                <a:cs typeface="Tahoma"/>
              </a:rPr>
              <a:t>try-with- </a:t>
            </a:r>
            <a:r>
              <a:rPr dirty="0" sz="2150" spc="25" b="1">
                <a:latin typeface="Tahoma"/>
                <a:cs typeface="Tahoma"/>
              </a:rPr>
              <a:t> </a:t>
            </a:r>
            <a:r>
              <a:rPr dirty="0" sz="2150" spc="65" b="1">
                <a:latin typeface="Tahoma"/>
                <a:cs typeface="Tahoma"/>
              </a:rPr>
              <a:t>resources</a:t>
            </a:r>
            <a:r>
              <a:rPr dirty="0" sz="2150" spc="-60" b="1">
                <a:latin typeface="Tahoma"/>
                <a:cs typeface="Tahoma"/>
              </a:rPr>
              <a:t> </a:t>
            </a:r>
            <a:r>
              <a:rPr dirty="0" sz="2150" spc="20">
                <a:latin typeface="Verdana"/>
                <a:cs typeface="Verdana"/>
              </a:rPr>
              <a:t>to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25">
                <a:latin typeface="Verdana"/>
                <a:cs typeface="Verdana"/>
              </a:rPr>
              <a:t>automatically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20">
                <a:latin typeface="Verdana"/>
                <a:cs typeface="Verdana"/>
              </a:rPr>
              <a:t>close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60">
                <a:latin typeface="Verdana"/>
                <a:cs typeface="Verdana"/>
              </a:rPr>
              <a:t>ﬁle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35">
                <a:latin typeface="Verdana"/>
                <a:cs typeface="Verdana"/>
              </a:rPr>
              <a:t>streams, </a:t>
            </a:r>
            <a:r>
              <a:rPr dirty="0" sz="2150" spc="-74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-95">
                <a:latin typeface="Verdana"/>
                <a:cs typeface="Verdana"/>
              </a:rPr>
              <a:t>y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5">
                <a:latin typeface="Verdana"/>
                <a:cs typeface="Verdana"/>
              </a:rPr>
              <a:t>e</a:t>
            </a:r>
            <a:r>
              <a:rPr dirty="0" sz="2150" spc="-160">
                <a:latin typeface="Verdana"/>
                <a:cs typeface="Verdana"/>
              </a:rPr>
              <a:t>x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190">
                <a:latin typeface="Verdana"/>
                <a:cs typeface="Verdana"/>
              </a:rPr>
              <a:t>s,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40">
                <a:latin typeface="Verdana"/>
                <a:cs typeface="Verdana"/>
              </a:rPr>
              <a:t>r  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40">
                <a:latin typeface="Verdana"/>
                <a:cs typeface="Verdana"/>
              </a:rPr>
              <a:t>f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50">
                <a:latin typeface="Verdana"/>
                <a:cs typeface="Verdana"/>
              </a:rPr>
              <a:t>r</a:t>
            </a:r>
            <a:r>
              <a:rPr dirty="0" sz="2150" spc="-40">
                <a:latin typeface="Verdana"/>
                <a:cs typeface="Verdana"/>
              </a:rPr>
              <a:t>f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315">
                <a:latin typeface="Verdana"/>
                <a:cs typeface="Verdana"/>
              </a:rPr>
              <a:t>,  </a:t>
            </a:r>
            <a:r>
              <a:rPr dirty="0" sz="2150" spc="60">
                <a:latin typeface="Verdana"/>
                <a:cs typeface="Verdana"/>
              </a:rPr>
              <a:t>using </a:t>
            </a:r>
            <a:r>
              <a:rPr dirty="0" sz="2150" spc="25">
                <a:latin typeface="Verdana"/>
                <a:cs typeface="Verdana"/>
              </a:rPr>
              <a:t>appropriate </a:t>
            </a:r>
            <a:r>
              <a:rPr dirty="0" sz="2150" spc="60">
                <a:latin typeface="Verdana"/>
                <a:cs typeface="Verdana"/>
              </a:rPr>
              <a:t>ﬁle </a:t>
            </a:r>
            <a:r>
              <a:rPr dirty="0" sz="2150" spc="-5">
                <a:latin typeface="Verdana"/>
                <a:cs typeface="Verdana"/>
              </a:rPr>
              <a:t>permissions, </a:t>
            </a:r>
            <a:r>
              <a:rPr dirty="0" sz="2150" spc="75">
                <a:latin typeface="Verdana"/>
                <a:cs typeface="Verdana"/>
              </a:rPr>
              <a:t>and </a:t>
            </a:r>
            <a:r>
              <a:rPr dirty="0" sz="2150" spc="80">
                <a:latin typeface="Verdana"/>
                <a:cs typeface="Verdana"/>
              </a:rPr>
              <a:t> </a:t>
            </a:r>
            <a:r>
              <a:rPr dirty="0" sz="2150" spc="-35">
                <a:latin typeface="Verdana"/>
                <a:cs typeface="Verdana"/>
              </a:rPr>
              <a:t>a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30">
                <a:latin typeface="Verdana"/>
                <a:cs typeface="Verdana"/>
              </a:rPr>
              <a:t>-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25">
                <a:latin typeface="Verdana"/>
                <a:cs typeface="Verdana"/>
              </a:rPr>
              <a:t>p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325">
                <a:latin typeface="Verdana"/>
                <a:cs typeface="Verdana"/>
              </a:rPr>
              <a:t>.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7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t</a:t>
            </a:r>
            <a:r>
              <a:rPr dirty="0" sz="2150" spc="40">
                <a:latin typeface="Verdana"/>
                <a:cs typeface="Verdana"/>
              </a:rPr>
              <a:t>o  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c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10">
                <a:latin typeface="Verdana"/>
                <a:cs typeface="Verdana"/>
              </a:rPr>
              <a:t>t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20">
                <a:latin typeface="Verdana"/>
                <a:cs typeface="Verdana"/>
              </a:rPr>
              <a:t>e  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e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-5">
                <a:latin typeface="Verdana"/>
                <a:cs typeface="Verdana"/>
              </a:rPr>
              <a:t>ili</a:t>
            </a:r>
            <a:r>
              <a:rPr dirty="0" sz="2150" spc="10">
                <a:latin typeface="Verdana"/>
                <a:cs typeface="Verdana"/>
              </a:rPr>
              <a:t>t</a:t>
            </a:r>
            <a:r>
              <a:rPr dirty="0" sz="2150" spc="-170">
                <a:latin typeface="Verdana"/>
                <a:cs typeface="Verdana"/>
              </a:rPr>
              <a:t>y</a:t>
            </a:r>
            <a:r>
              <a:rPr dirty="0" sz="2150" spc="-325">
                <a:latin typeface="Verdana"/>
                <a:cs typeface="Verdana"/>
              </a:rPr>
              <a:t>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-5">
                <a:latin typeface="Verdana"/>
                <a:cs typeface="Verdana"/>
              </a:rPr>
              <a:t>ili</a:t>
            </a:r>
            <a:r>
              <a:rPr dirty="0" sz="2150" spc="10">
                <a:latin typeface="Verdana"/>
                <a:cs typeface="Verdana"/>
              </a:rPr>
              <a:t>t</a:t>
            </a:r>
            <a:r>
              <a:rPr dirty="0" sz="2150" spc="-170">
                <a:latin typeface="Verdana"/>
                <a:cs typeface="Verdana"/>
              </a:rPr>
              <a:t>y</a:t>
            </a:r>
            <a:r>
              <a:rPr dirty="0" sz="2150" spc="-325">
                <a:latin typeface="Verdana"/>
                <a:cs typeface="Verdana"/>
              </a:rPr>
              <a:t>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b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ss</a:t>
            </a:r>
            <a:r>
              <a:rPr dirty="0" sz="2150" spc="-325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algn="r" marL="402590" marR="5080" indent="-247650">
              <a:lnSpc>
                <a:spcPct val="117700"/>
              </a:lnSpc>
              <a:spcBef>
                <a:spcPts val="40"/>
              </a:spcBef>
            </a:pPr>
            <a:r>
              <a:rPr dirty="0" sz="2150" spc="165">
                <a:latin typeface="Verdana"/>
                <a:cs typeface="Verdana"/>
              </a:rPr>
              <a:t>B</a:t>
            </a:r>
            <a:r>
              <a:rPr dirty="0" sz="2150" spc="-95">
                <a:latin typeface="Verdana"/>
                <a:cs typeface="Verdana"/>
              </a:rPr>
              <a:t>y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c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s,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5">
                <a:latin typeface="Verdana"/>
                <a:cs typeface="Verdana"/>
              </a:rPr>
              <a:t>e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r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00">
                <a:latin typeface="Verdana"/>
                <a:cs typeface="Verdana"/>
              </a:rPr>
              <a:t>c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75">
                <a:latin typeface="Verdana"/>
                <a:cs typeface="Verdana"/>
              </a:rPr>
              <a:t>n  </a:t>
            </a:r>
            <a:r>
              <a:rPr dirty="0" sz="2150" spc="-35">
                <a:latin typeface="Verdana"/>
                <a:cs typeface="Verdana"/>
              </a:rPr>
              <a:t>a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215">
                <a:latin typeface="Verdana"/>
                <a:cs typeface="Verdana"/>
              </a:rPr>
              <a:t>mm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45">
                <a:latin typeface="Verdana"/>
                <a:cs typeface="Verdana"/>
              </a:rPr>
              <a:t>f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ll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55">
                <a:latin typeface="Verdana"/>
                <a:cs typeface="Verdana"/>
              </a:rPr>
              <a:t>oo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75">
                <a:latin typeface="Verdana"/>
                <a:cs typeface="Verdana"/>
              </a:rPr>
              <a:t>h  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50">
                <a:latin typeface="Verdana"/>
                <a:cs typeface="Verdana"/>
              </a:rPr>
              <a:t>r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J</a:t>
            </a:r>
            <a:r>
              <a:rPr dirty="0" sz="2150" spc="-35">
                <a:latin typeface="Verdana"/>
                <a:cs typeface="Verdana"/>
              </a:rPr>
              <a:t>a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35">
                <a:latin typeface="Verdana"/>
                <a:cs typeface="Verdana"/>
              </a:rPr>
              <a:t>pp</a:t>
            </a:r>
            <a:r>
              <a:rPr dirty="0" sz="2150" spc="-5">
                <a:latin typeface="Verdana"/>
                <a:cs typeface="Verdana"/>
              </a:rPr>
              <a:t>li</a:t>
            </a:r>
            <a:r>
              <a:rPr dirty="0" sz="2150" spc="100">
                <a:latin typeface="Verdana"/>
                <a:cs typeface="Verdana"/>
              </a:rPr>
              <a:t>c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325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-80">
                <a:solidFill>
                  <a:srgbClr val="000000"/>
                </a:solidFill>
                <a:latin typeface="Tahoma"/>
                <a:cs typeface="Tahoma"/>
              </a:rPr>
              <a:t>Conclusion</a:t>
            </a:r>
            <a:endParaRPr sz="87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200"/>
              </a:lnSpc>
              <a:spcBef>
                <a:spcPts val="65"/>
              </a:spcBef>
            </a:pPr>
            <a:r>
              <a:rPr dirty="0" spc="-70"/>
              <a:t>In</a:t>
            </a:r>
            <a:r>
              <a:rPr dirty="0" spc="-190"/>
              <a:t> </a:t>
            </a:r>
            <a:r>
              <a:rPr dirty="0" spc="20"/>
              <a:t>this</a:t>
            </a:r>
            <a:r>
              <a:rPr dirty="0" spc="-185"/>
              <a:t> </a:t>
            </a:r>
            <a:r>
              <a:rPr dirty="0" spc="5"/>
              <a:t>presentation,</a:t>
            </a:r>
            <a:r>
              <a:rPr dirty="0" spc="-185"/>
              <a:t> </a:t>
            </a:r>
            <a:r>
              <a:rPr dirty="0" spc="75"/>
              <a:t>we</a:t>
            </a:r>
            <a:r>
              <a:rPr dirty="0" spc="-190"/>
              <a:t> </a:t>
            </a:r>
            <a:r>
              <a:rPr dirty="0" spc="30"/>
              <a:t>dived</a:t>
            </a:r>
            <a:r>
              <a:rPr dirty="0" spc="-185"/>
              <a:t> </a:t>
            </a:r>
            <a:r>
              <a:rPr dirty="0" spc="80"/>
              <a:t>deep</a:t>
            </a:r>
            <a:r>
              <a:rPr dirty="0" spc="-185"/>
              <a:t> </a:t>
            </a:r>
            <a:r>
              <a:rPr dirty="0" spc="35"/>
              <a:t>into</a:t>
            </a:r>
            <a:r>
              <a:rPr dirty="0" spc="-185"/>
              <a:t> </a:t>
            </a:r>
            <a:r>
              <a:rPr dirty="0" spc="60"/>
              <a:t>the</a:t>
            </a:r>
            <a:r>
              <a:rPr dirty="0" spc="-190"/>
              <a:t> </a:t>
            </a:r>
            <a:r>
              <a:rPr dirty="0" spc="45"/>
              <a:t>world</a:t>
            </a:r>
            <a:r>
              <a:rPr dirty="0" spc="-185"/>
              <a:t> </a:t>
            </a:r>
            <a:r>
              <a:rPr dirty="0" spc="20"/>
              <a:t>of</a:t>
            </a:r>
            <a:r>
              <a:rPr dirty="0" spc="-185"/>
              <a:t> </a:t>
            </a:r>
            <a:r>
              <a:rPr dirty="0" spc="70" b="1">
                <a:latin typeface="Tahoma"/>
                <a:cs typeface="Tahoma"/>
              </a:rPr>
              <a:t>Object-Oriented </a:t>
            </a:r>
            <a:r>
              <a:rPr dirty="0" spc="-615" b="1">
                <a:latin typeface="Tahoma"/>
                <a:cs typeface="Tahoma"/>
              </a:rPr>
              <a:t> </a:t>
            </a:r>
            <a:r>
              <a:rPr dirty="0" spc="110" b="1">
                <a:latin typeface="Tahoma"/>
                <a:cs typeface="Tahoma"/>
              </a:rPr>
              <a:t>Programming</a:t>
            </a:r>
            <a:r>
              <a:rPr dirty="0" spc="-60" b="1">
                <a:latin typeface="Tahoma"/>
                <a:cs typeface="Tahoma"/>
              </a:rPr>
              <a:t> </a:t>
            </a:r>
            <a:r>
              <a:rPr dirty="0" spc="75"/>
              <a:t>and</a:t>
            </a:r>
            <a:r>
              <a:rPr dirty="0" spc="-180"/>
              <a:t> </a:t>
            </a:r>
            <a:r>
              <a:rPr dirty="0" spc="55" b="1">
                <a:latin typeface="Tahoma"/>
                <a:cs typeface="Tahoma"/>
              </a:rPr>
              <a:t>File</a:t>
            </a:r>
            <a:r>
              <a:rPr dirty="0" spc="-15" b="1">
                <a:latin typeface="Tahoma"/>
                <a:cs typeface="Tahoma"/>
              </a:rPr>
              <a:t> </a:t>
            </a:r>
            <a:r>
              <a:rPr dirty="0" spc="95" b="1">
                <a:latin typeface="Tahoma"/>
                <a:cs typeface="Tahoma"/>
              </a:rPr>
              <a:t>Handling</a:t>
            </a:r>
            <a:r>
              <a:rPr dirty="0" spc="-55" b="1">
                <a:latin typeface="Tahoma"/>
                <a:cs typeface="Tahoma"/>
              </a:rPr>
              <a:t> </a:t>
            </a:r>
            <a:r>
              <a:rPr dirty="0" spc="50"/>
              <a:t>in</a:t>
            </a:r>
            <a:r>
              <a:rPr dirty="0" spc="-190"/>
              <a:t> </a:t>
            </a:r>
            <a:r>
              <a:rPr dirty="0" spc="-80"/>
              <a:t>Java.</a:t>
            </a:r>
            <a:r>
              <a:rPr dirty="0" spc="-185"/>
              <a:t> </a:t>
            </a:r>
            <a:r>
              <a:rPr dirty="0" spc="100"/>
              <a:t>We</a:t>
            </a:r>
            <a:r>
              <a:rPr dirty="0" spc="-190"/>
              <a:t> </a:t>
            </a:r>
            <a:r>
              <a:rPr dirty="0" spc="20"/>
              <a:t>explored</a:t>
            </a:r>
            <a:r>
              <a:rPr dirty="0" spc="-185"/>
              <a:t> </a:t>
            </a:r>
            <a:r>
              <a:rPr dirty="0" spc="5"/>
              <a:t>essential</a:t>
            </a:r>
            <a:r>
              <a:rPr dirty="0" spc="-190"/>
              <a:t> </a:t>
            </a:r>
            <a:r>
              <a:rPr dirty="0" spc="175"/>
              <a:t>OOP </a:t>
            </a:r>
            <a:r>
              <a:rPr dirty="0" spc="-740"/>
              <a:t> </a:t>
            </a:r>
            <a:r>
              <a:rPr dirty="0" spc="60"/>
              <a:t>concepts </a:t>
            </a:r>
            <a:r>
              <a:rPr dirty="0"/>
              <a:t>like </a:t>
            </a:r>
            <a:r>
              <a:rPr dirty="0" spc="55" b="1">
                <a:latin typeface="Tahoma"/>
                <a:cs typeface="Tahoma"/>
              </a:rPr>
              <a:t>encapsulation</a:t>
            </a:r>
            <a:r>
              <a:rPr dirty="0" spc="55"/>
              <a:t>, </a:t>
            </a:r>
            <a:r>
              <a:rPr dirty="0" spc="40" b="1">
                <a:latin typeface="Tahoma"/>
                <a:cs typeface="Tahoma"/>
              </a:rPr>
              <a:t>inheritance</a:t>
            </a:r>
            <a:r>
              <a:rPr dirty="0" spc="40"/>
              <a:t>, </a:t>
            </a:r>
            <a:r>
              <a:rPr dirty="0" spc="75"/>
              <a:t>and </a:t>
            </a:r>
            <a:r>
              <a:rPr dirty="0" spc="65" b="1">
                <a:latin typeface="Tahoma"/>
                <a:cs typeface="Tahoma"/>
              </a:rPr>
              <a:t>polymorphism</a:t>
            </a:r>
            <a:r>
              <a:rPr dirty="0" spc="65"/>
              <a:t>, </a:t>
            </a:r>
            <a:r>
              <a:rPr dirty="0" spc="75"/>
              <a:t>and </a:t>
            </a:r>
            <a:r>
              <a:rPr dirty="0" spc="80"/>
              <a:t> </a:t>
            </a:r>
            <a:r>
              <a:rPr dirty="0" spc="-5"/>
              <a:t>l</a:t>
            </a:r>
            <a:r>
              <a:rPr dirty="0" spc="-5"/>
              <a:t>e</a:t>
            </a:r>
            <a:r>
              <a:rPr dirty="0" spc="-10"/>
              <a:t>a</a:t>
            </a:r>
            <a:r>
              <a:rPr dirty="0" spc="-70"/>
              <a:t>r</a:t>
            </a:r>
            <a:r>
              <a:rPr dirty="0" spc="110"/>
              <a:t>n</a:t>
            </a:r>
            <a:r>
              <a:rPr dirty="0" spc="30"/>
              <a:t>e</a:t>
            </a:r>
            <a:r>
              <a:rPr dirty="0" spc="135"/>
              <a:t>d</a:t>
            </a:r>
            <a:r>
              <a:rPr dirty="0" spc="-190"/>
              <a:t> </a:t>
            </a:r>
            <a:r>
              <a:rPr dirty="0" spc="110"/>
              <a:t>h</a:t>
            </a:r>
            <a:r>
              <a:rPr dirty="0" spc="20"/>
              <a:t>o</a:t>
            </a:r>
            <a:r>
              <a:rPr dirty="0" spc="150"/>
              <a:t>w</a:t>
            </a:r>
            <a:r>
              <a:rPr dirty="0" spc="-190"/>
              <a:t> </a:t>
            </a:r>
            <a:r>
              <a:rPr dirty="0" spc="-10"/>
              <a:t>t</a:t>
            </a:r>
            <a:r>
              <a:rPr dirty="0" spc="55"/>
              <a:t>o</a:t>
            </a:r>
            <a:r>
              <a:rPr dirty="0" spc="-190"/>
              <a:t> </a:t>
            </a:r>
            <a:r>
              <a:rPr dirty="0" spc="30"/>
              <a:t>e</a:t>
            </a:r>
            <a:r>
              <a:rPr dirty="0" spc="-20"/>
              <a:t>f</a:t>
            </a:r>
            <a:r>
              <a:rPr dirty="0" spc="-40"/>
              <a:t>f</a:t>
            </a:r>
            <a:r>
              <a:rPr dirty="0" spc="30"/>
              <a:t>e</a:t>
            </a:r>
            <a:r>
              <a:rPr dirty="0" spc="110"/>
              <a:t>c</a:t>
            </a:r>
            <a:r>
              <a:rPr dirty="0" spc="35"/>
              <a:t>t</a:t>
            </a:r>
            <a:r>
              <a:rPr dirty="0" spc="-5"/>
              <a:t>i</a:t>
            </a:r>
            <a:r>
              <a:rPr dirty="0" spc="-130"/>
              <a:t>v</a:t>
            </a:r>
            <a:r>
              <a:rPr dirty="0" spc="30"/>
              <a:t>e</a:t>
            </a:r>
            <a:r>
              <a:rPr dirty="0" spc="-5"/>
              <a:t>l</a:t>
            </a:r>
            <a:r>
              <a:rPr dirty="0" spc="-95"/>
              <a:t>y</a:t>
            </a:r>
            <a:r>
              <a:rPr dirty="0" spc="-190"/>
              <a:t> </a:t>
            </a:r>
            <a:r>
              <a:rPr dirty="0" spc="215"/>
              <a:t>m</a:t>
            </a:r>
            <a:r>
              <a:rPr dirty="0" spc="-10"/>
              <a:t>a</a:t>
            </a:r>
            <a:r>
              <a:rPr dirty="0" spc="110"/>
              <a:t>n</a:t>
            </a:r>
            <a:r>
              <a:rPr dirty="0" spc="-5"/>
              <a:t>i</a:t>
            </a:r>
            <a:r>
              <a:rPr dirty="0" spc="135"/>
              <a:t>p</a:t>
            </a:r>
            <a:r>
              <a:rPr dirty="0" spc="100"/>
              <a:t>u</a:t>
            </a:r>
            <a:r>
              <a:rPr dirty="0" spc="-5"/>
              <a:t>l</a:t>
            </a:r>
            <a:r>
              <a:rPr dirty="0" spc="-10"/>
              <a:t>a</a:t>
            </a:r>
            <a:r>
              <a:rPr dirty="0" spc="-10"/>
              <a:t>t</a:t>
            </a:r>
            <a:r>
              <a:rPr dirty="0" spc="30"/>
              <a:t>e</a:t>
            </a:r>
            <a:r>
              <a:rPr dirty="0" spc="-190"/>
              <a:t> </a:t>
            </a:r>
            <a:r>
              <a:rPr dirty="0" spc="150"/>
              <a:t>ﬁ</a:t>
            </a:r>
            <a:r>
              <a:rPr dirty="0" spc="-5"/>
              <a:t>l</a:t>
            </a:r>
            <a:r>
              <a:rPr dirty="0" spc="30"/>
              <a:t>e</a:t>
            </a:r>
            <a:r>
              <a:rPr dirty="0" spc="-60"/>
              <a:t>s</a:t>
            </a:r>
            <a:r>
              <a:rPr dirty="0" spc="-190"/>
              <a:t> </a:t>
            </a:r>
            <a:r>
              <a:rPr dirty="0" spc="100"/>
              <a:t>u</a:t>
            </a:r>
            <a:r>
              <a:rPr dirty="0" spc="-60"/>
              <a:t>s</a:t>
            </a:r>
            <a:r>
              <a:rPr dirty="0" spc="-5"/>
              <a:t>i</a:t>
            </a:r>
            <a:r>
              <a:rPr dirty="0" spc="110"/>
              <a:t>n</a:t>
            </a:r>
            <a:r>
              <a:rPr dirty="0" spc="150"/>
              <a:t>g</a:t>
            </a:r>
            <a:r>
              <a:rPr dirty="0" spc="-190"/>
              <a:t> </a:t>
            </a:r>
            <a:r>
              <a:rPr dirty="0" spc="-130"/>
              <a:t>v</a:t>
            </a:r>
            <a:r>
              <a:rPr dirty="0" spc="-10"/>
              <a:t>a</a:t>
            </a:r>
            <a:r>
              <a:rPr dirty="0" spc="-70"/>
              <a:t>r</a:t>
            </a:r>
            <a:r>
              <a:rPr dirty="0" spc="-5"/>
              <a:t>i</a:t>
            </a:r>
            <a:r>
              <a:rPr dirty="0" spc="55"/>
              <a:t>o</a:t>
            </a:r>
            <a:r>
              <a:rPr dirty="0" spc="100"/>
              <a:t>u</a:t>
            </a:r>
            <a:r>
              <a:rPr dirty="0" spc="-60"/>
              <a:t>s</a:t>
            </a:r>
            <a:r>
              <a:rPr dirty="0" spc="-190"/>
              <a:t> </a:t>
            </a:r>
            <a:r>
              <a:rPr dirty="0" spc="110"/>
              <a:t>J</a:t>
            </a:r>
            <a:r>
              <a:rPr dirty="0" spc="-35"/>
              <a:t>a</a:t>
            </a:r>
            <a:r>
              <a:rPr dirty="0" spc="-130"/>
              <a:t>v</a:t>
            </a:r>
            <a:r>
              <a:rPr dirty="0" spc="-10"/>
              <a:t>a</a:t>
            </a:r>
            <a:r>
              <a:rPr dirty="0" spc="-190"/>
              <a:t> </a:t>
            </a:r>
            <a:r>
              <a:rPr dirty="0" spc="85"/>
              <a:t>A</a:t>
            </a:r>
            <a:r>
              <a:rPr dirty="0" spc="240"/>
              <a:t>P</a:t>
            </a:r>
            <a:r>
              <a:rPr dirty="0" spc="-250"/>
              <a:t>I</a:t>
            </a:r>
            <a:r>
              <a:rPr dirty="0" spc="-60"/>
              <a:t>s</a:t>
            </a:r>
            <a:r>
              <a:rPr dirty="0" spc="-325"/>
              <a:t>.</a:t>
            </a:r>
            <a:r>
              <a:rPr dirty="0" spc="-190"/>
              <a:t> </a:t>
            </a:r>
            <a:r>
              <a:rPr dirty="0" spc="165"/>
              <a:t>B</a:t>
            </a:r>
            <a:r>
              <a:rPr dirty="0" spc="-70"/>
              <a:t>y  </a:t>
            </a:r>
            <a:r>
              <a:rPr dirty="0" spc="215"/>
              <a:t>m</a:t>
            </a:r>
            <a:r>
              <a:rPr dirty="0" spc="-10"/>
              <a:t>a</a:t>
            </a:r>
            <a:r>
              <a:rPr dirty="0" spc="-60"/>
              <a:t>s</a:t>
            </a:r>
            <a:r>
              <a:rPr dirty="0" spc="-10"/>
              <a:t>t</a:t>
            </a:r>
            <a:r>
              <a:rPr dirty="0" spc="30"/>
              <a:t>e</a:t>
            </a:r>
            <a:r>
              <a:rPr dirty="0" spc="-70"/>
              <a:t>r</a:t>
            </a:r>
            <a:r>
              <a:rPr dirty="0" spc="-5"/>
              <a:t>i</a:t>
            </a:r>
            <a:r>
              <a:rPr dirty="0" spc="110"/>
              <a:t>n</a:t>
            </a:r>
            <a:r>
              <a:rPr dirty="0" spc="150"/>
              <a:t>g</a:t>
            </a:r>
            <a:r>
              <a:rPr dirty="0" spc="-190"/>
              <a:t> </a:t>
            </a:r>
            <a:r>
              <a:rPr dirty="0" spc="35"/>
              <a:t>t</a:t>
            </a:r>
            <a:r>
              <a:rPr dirty="0" spc="110"/>
              <a:t>h</a:t>
            </a:r>
            <a:r>
              <a:rPr dirty="0" spc="30"/>
              <a:t>e</a:t>
            </a:r>
            <a:r>
              <a:rPr dirty="0" spc="-60"/>
              <a:t>s</a:t>
            </a:r>
            <a:r>
              <a:rPr dirty="0" spc="30"/>
              <a:t>e</a:t>
            </a:r>
            <a:r>
              <a:rPr dirty="0" spc="-190"/>
              <a:t> </a:t>
            </a:r>
            <a:r>
              <a:rPr dirty="0" spc="80"/>
              <a:t>c</a:t>
            </a:r>
            <a:r>
              <a:rPr dirty="0" spc="55"/>
              <a:t>o</a:t>
            </a:r>
            <a:r>
              <a:rPr dirty="0" spc="110"/>
              <a:t>n</a:t>
            </a:r>
            <a:r>
              <a:rPr dirty="0" spc="80"/>
              <a:t>c</a:t>
            </a:r>
            <a:r>
              <a:rPr dirty="0" spc="30"/>
              <a:t>e</a:t>
            </a:r>
            <a:r>
              <a:rPr dirty="0" spc="135"/>
              <a:t>p</a:t>
            </a:r>
            <a:r>
              <a:rPr dirty="0" spc="35"/>
              <a:t>t</a:t>
            </a:r>
            <a:r>
              <a:rPr dirty="0" spc="-60"/>
              <a:t>s</a:t>
            </a:r>
            <a:r>
              <a:rPr dirty="0" spc="-190"/>
              <a:t> </a:t>
            </a:r>
            <a:r>
              <a:rPr dirty="0" spc="-10"/>
              <a:t>a</a:t>
            </a:r>
            <a:r>
              <a:rPr dirty="0" spc="110"/>
              <a:t>n</a:t>
            </a:r>
            <a:r>
              <a:rPr dirty="0" spc="135"/>
              <a:t>d</a:t>
            </a:r>
            <a:r>
              <a:rPr dirty="0" spc="-190"/>
              <a:t> </a:t>
            </a:r>
            <a:r>
              <a:rPr dirty="0" spc="-10"/>
              <a:t>t</a:t>
            </a:r>
            <a:r>
              <a:rPr dirty="0" spc="30"/>
              <a:t>e</a:t>
            </a:r>
            <a:r>
              <a:rPr dirty="0" spc="80"/>
              <a:t>c</a:t>
            </a:r>
            <a:r>
              <a:rPr dirty="0" spc="110"/>
              <a:t>hn</a:t>
            </a:r>
            <a:r>
              <a:rPr dirty="0" spc="-5"/>
              <a:t>i</a:t>
            </a:r>
            <a:r>
              <a:rPr dirty="0" spc="135"/>
              <a:t>q</a:t>
            </a:r>
            <a:r>
              <a:rPr dirty="0" spc="100"/>
              <a:t>u</a:t>
            </a:r>
            <a:r>
              <a:rPr dirty="0" spc="30"/>
              <a:t>e</a:t>
            </a:r>
            <a:r>
              <a:rPr dirty="0" spc="-60"/>
              <a:t>s</a:t>
            </a:r>
            <a:r>
              <a:rPr dirty="0" spc="-325"/>
              <a:t>,</a:t>
            </a:r>
            <a:r>
              <a:rPr dirty="0" spc="-190"/>
              <a:t> </a:t>
            </a:r>
            <a:r>
              <a:rPr dirty="0" spc="-130"/>
              <a:t>y</a:t>
            </a:r>
            <a:r>
              <a:rPr dirty="0" spc="55"/>
              <a:t>o</a:t>
            </a:r>
            <a:r>
              <a:rPr dirty="0" spc="100"/>
              <a:t>u</a:t>
            </a:r>
            <a:r>
              <a:rPr dirty="0" spc="-190"/>
              <a:t> </a:t>
            </a:r>
            <a:r>
              <a:rPr dirty="0" spc="-10"/>
              <a:t>a</a:t>
            </a:r>
            <a:r>
              <a:rPr dirty="0" spc="-80"/>
              <a:t>r</a:t>
            </a:r>
            <a:r>
              <a:rPr dirty="0" spc="30"/>
              <a:t>e</a:t>
            </a:r>
            <a:r>
              <a:rPr dirty="0" spc="-190"/>
              <a:t> </a:t>
            </a:r>
            <a:r>
              <a:rPr dirty="0" spc="110"/>
              <a:t>n</a:t>
            </a:r>
            <a:r>
              <a:rPr dirty="0" spc="20"/>
              <a:t>o</a:t>
            </a:r>
            <a:r>
              <a:rPr dirty="0" spc="150"/>
              <a:t>w</a:t>
            </a:r>
            <a:r>
              <a:rPr dirty="0" spc="-190"/>
              <a:t> </a:t>
            </a:r>
            <a:r>
              <a:rPr dirty="0" spc="30"/>
              <a:t>e</a:t>
            </a:r>
            <a:r>
              <a:rPr dirty="0" spc="135"/>
              <a:t>q</a:t>
            </a:r>
            <a:r>
              <a:rPr dirty="0" spc="100"/>
              <a:t>u</a:t>
            </a:r>
            <a:r>
              <a:rPr dirty="0" spc="-5"/>
              <a:t>i</a:t>
            </a:r>
            <a:r>
              <a:rPr dirty="0" spc="135"/>
              <a:t>pp</a:t>
            </a:r>
            <a:r>
              <a:rPr dirty="0" spc="30"/>
              <a:t>e</a:t>
            </a:r>
            <a:r>
              <a:rPr dirty="0" spc="135"/>
              <a:t>d</a:t>
            </a:r>
            <a:r>
              <a:rPr dirty="0" spc="-190"/>
              <a:t> </a:t>
            </a:r>
            <a:r>
              <a:rPr dirty="0" spc="-10"/>
              <a:t>t</a:t>
            </a:r>
            <a:r>
              <a:rPr dirty="0" spc="40"/>
              <a:t>o  </a:t>
            </a:r>
            <a:r>
              <a:rPr dirty="0" spc="5"/>
              <a:t>create</a:t>
            </a:r>
            <a:r>
              <a:rPr dirty="0" spc="-190"/>
              <a:t> </a:t>
            </a:r>
            <a:r>
              <a:rPr dirty="0" spc="30"/>
              <a:t>robust</a:t>
            </a:r>
            <a:r>
              <a:rPr dirty="0" spc="-190"/>
              <a:t> </a:t>
            </a:r>
            <a:r>
              <a:rPr dirty="0" spc="75"/>
              <a:t>and</a:t>
            </a:r>
            <a:r>
              <a:rPr dirty="0" spc="-185"/>
              <a:t> </a:t>
            </a:r>
            <a:r>
              <a:rPr dirty="0" spc="55"/>
              <a:t>efﬁcient</a:t>
            </a:r>
            <a:r>
              <a:rPr dirty="0" spc="-190"/>
              <a:t> </a:t>
            </a:r>
            <a:r>
              <a:rPr dirty="0" spc="-15"/>
              <a:t>Java</a:t>
            </a:r>
            <a:r>
              <a:rPr dirty="0" spc="-190"/>
              <a:t> </a:t>
            </a:r>
            <a:r>
              <a:rPr dirty="0" spc="40"/>
              <a:t>applications</a:t>
            </a:r>
            <a:r>
              <a:rPr dirty="0" spc="-185"/>
              <a:t> </a:t>
            </a:r>
            <a:r>
              <a:rPr dirty="0" spc="40"/>
              <a:t>that</a:t>
            </a:r>
            <a:r>
              <a:rPr dirty="0" spc="-190"/>
              <a:t> </a:t>
            </a:r>
            <a:r>
              <a:rPr dirty="0"/>
              <a:t>leverage</a:t>
            </a:r>
            <a:r>
              <a:rPr dirty="0" spc="-185"/>
              <a:t> </a:t>
            </a:r>
            <a:r>
              <a:rPr dirty="0" spc="60"/>
              <a:t>the</a:t>
            </a:r>
            <a:r>
              <a:rPr dirty="0" spc="-190"/>
              <a:t> </a:t>
            </a:r>
            <a:r>
              <a:rPr dirty="0" spc="50"/>
              <a:t>power </a:t>
            </a:r>
            <a:r>
              <a:rPr dirty="0" spc="55"/>
              <a:t> </a:t>
            </a:r>
            <a:r>
              <a:rPr dirty="0" spc="20"/>
              <a:t>of </a:t>
            </a:r>
            <a:r>
              <a:rPr dirty="0" spc="175"/>
              <a:t>OOP </a:t>
            </a:r>
            <a:r>
              <a:rPr dirty="0" spc="75"/>
              <a:t>and </a:t>
            </a:r>
            <a:r>
              <a:rPr dirty="0" spc="-5"/>
              <a:t>seamlessly </a:t>
            </a:r>
            <a:r>
              <a:rPr dirty="0" spc="60"/>
              <a:t>handle ﬁle </a:t>
            </a:r>
            <a:r>
              <a:rPr dirty="0" spc="-5"/>
              <a:t>operations. </a:t>
            </a:r>
            <a:r>
              <a:rPr dirty="0" spc="50"/>
              <a:t>Keep </a:t>
            </a:r>
            <a:r>
              <a:rPr dirty="0" spc="55"/>
              <a:t>practicing </a:t>
            </a:r>
            <a:r>
              <a:rPr dirty="0" spc="75"/>
              <a:t>and </a:t>
            </a:r>
            <a:r>
              <a:rPr dirty="0" spc="80"/>
              <a:t> </a:t>
            </a:r>
            <a:r>
              <a:rPr dirty="0" spc="-5"/>
              <a:t>e</a:t>
            </a:r>
            <a:r>
              <a:rPr dirty="0" spc="-114"/>
              <a:t>x</a:t>
            </a:r>
            <a:r>
              <a:rPr dirty="0" spc="135"/>
              <a:t>p</a:t>
            </a:r>
            <a:r>
              <a:rPr dirty="0" spc="-5"/>
              <a:t>l</a:t>
            </a:r>
            <a:r>
              <a:rPr dirty="0" spc="55"/>
              <a:t>o</a:t>
            </a:r>
            <a:r>
              <a:rPr dirty="0" spc="-70"/>
              <a:t>r</a:t>
            </a:r>
            <a:r>
              <a:rPr dirty="0" spc="-5"/>
              <a:t>i</a:t>
            </a:r>
            <a:r>
              <a:rPr dirty="0" spc="110"/>
              <a:t>n</a:t>
            </a:r>
            <a:r>
              <a:rPr dirty="0" spc="150"/>
              <a:t>g</a:t>
            </a:r>
            <a:r>
              <a:rPr dirty="0" spc="-190"/>
              <a:t> </a:t>
            </a:r>
            <a:r>
              <a:rPr dirty="0" spc="-10"/>
              <a:t>t</a:t>
            </a:r>
            <a:r>
              <a:rPr dirty="0" spc="55"/>
              <a:t>o</a:t>
            </a:r>
            <a:r>
              <a:rPr dirty="0" spc="-190"/>
              <a:t> </a:t>
            </a:r>
            <a:r>
              <a:rPr dirty="0" spc="135"/>
              <a:t>b</a:t>
            </a:r>
            <a:r>
              <a:rPr dirty="0" spc="30"/>
              <a:t>e</a:t>
            </a:r>
            <a:r>
              <a:rPr dirty="0" spc="80"/>
              <a:t>c</a:t>
            </a:r>
            <a:r>
              <a:rPr dirty="0" spc="55"/>
              <a:t>o</a:t>
            </a:r>
            <a:r>
              <a:rPr dirty="0" spc="215"/>
              <a:t>m</a:t>
            </a:r>
            <a:r>
              <a:rPr dirty="0" spc="30"/>
              <a:t>e</a:t>
            </a:r>
            <a:r>
              <a:rPr dirty="0" spc="-190"/>
              <a:t> </a:t>
            </a:r>
            <a:r>
              <a:rPr dirty="0" spc="-10"/>
              <a:t>a</a:t>
            </a:r>
            <a:r>
              <a:rPr dirty="0" spc="-190"/>
              <a:t> </a:t>
            </a:r>
            <a:r>
              <a:rPr dirty="0" spc="110"/>
              <a:t>J</a:t>
            </a:r>
            <a:r>
              <a:rPr dirty="0" spc="-35"/>
              <a:t>a</a:t>
            </a:r>
            <a:r>
              <a:rPr dirty="0" spc="-130"/>
              <a:t>v</a:t>
            </a:r>
            <a:r>
              <a:rPr dirty="0" spc="-10"/>
              <a:t>a</a:t>
            </a:r>
            <a:r>
              <a:rPr dirty="0" spc="-190"/>
              <a:t> </a:t>
            </a:r>
            <a:r>
              <a:rPr dirty="0" spc="150"/>
              <a:t>ﬁ</a:t>
            </a:r>
            <a:r>
              <a:rPr dirty="0" spc="-5"/>
              <a:t>l</a:t>
            </a:r>
            <a:r>
              <a:rPr dirty="0" spc="30"/>
              <a:t>e</a:t>
            </a:r>
            <a:r>
              <a:rPr dirty="0" spc="-190"/>
              <a:t> </a:t>
            </a:r>
            <a:r>
              <a:rPr dirty="0" spc="110"/>
              <a:t>h</a:t>
            </a:r>
            <a:r>
              <a:rPr dirty="0" spc="-10"/>
              <a:t>a</a:t>
            </a:r>
            <a:r>
              <a:rPr dirty="0" spc="110"/>
              <a:t>n</a:t>
            </a:r>
            <a:r>
              <a:rPr dirty="0" spc="135"/>
              <a:t>d</a:t>
            </a:r>
            <a:r>
              <a:rPr dirty="0" spc="-5"/>
              <a:t>li</a:t>
            </a:r>
            <a:r>
              <a:rPr dirty="0" spc="110"/>
              <a:t>n</a:t>
            </a:r>
            <a:r>
              <a:rPr dirty="0" spc="150"/>
              <a:t>g</a:t>
            </a:r>
            <a:r>
              <a:rPr dirty="0" spc="-190"/>
              <a:t> </a:t>
            </a:r>
            <a:r>
              <a:rPr dirty="0" spc="-5"/>
              <a:t>e</a:t>
            </a:r>
            <a:r>
              <a:rPr dirty="0" spc="-114"/>
              <a:t>x</a:t>
            </a:r>
            <a:r>
              <a:rPr dirty="0" spc="135"/>
              <a:t>p</a:t>
            </a:r>
            <a:r>
              <a:rPr dirty="0" spc="30"/>
              <a:t>e</a:t>
            </a:r>
            <a:r>
              <a:rPr dirty="0" spc="-20"/>
              <a:t>r</a:t>
            </a:r>
            <a:r>
              <a:rPr dirty="0" spc="35"/>
              <a:t>t</a:t>
            </a:r>
            <a:r>
              <a:rPr dirty="0" spc="-285"/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637" y="2014401"/>
            <a:ext cx="6814184" cy="5309235"/>
          </a:xfrm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124585" marR="5080" indent="-1112520">
              <a:lnSpc>
                <a:spcPts val="20780"/>
              </a:lnSpc>
              <a:spcBef>
                <a:spcPts val="630"/>
              </a:spcBef>
            </a:pPr>
            <a:r>
              <a:rPr dirty="0" sz="17350" spc="935"/>
              <a:t>T</a:t>
            </a:r>
            <a:r>
              <a:rPr dirty="0" sz="17350" spc="434"/>
              <a:t>h</a:t>
            </a:r>
            <a:r>
              <a:rPr dirty="0" sz="17350" spc="-75"/>
              <a:t>a</a:t>
            </a:r>
            <a:r>
              <a:rPr dirty="0" sz="17350" spc="370"/>
              <a:t>n</a:t>
            </a:r>
            <a:r>
              <a:rPr dirty="0" sz="17350" spc="175"/>
              <a:t>k  </a:t>
            </a:r>
            <a:r>
              <a:rPr dirty="0" sz="17350" spc="-155"/>
              <a:t>You!</a:t>
            </a:r>
            <a:endParaRPr sz="17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59156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235">
                <a:solidFill>
                  <a:srgbClr val="000000"/>
                </a:solidFill>
              </a:rPr>
              <a:t>I</a:t>
            </a:r>
            <a:r>
              <a:rPr dirty="0" sz="4650" spc="95">
                <a:solidFill>
                  <a:srgbClr val="000000"/>
                </a:solidFill>
              </a:rPr>
              <a:t>n</a:t>
            </a:r>
            <a:r>
              <a:rPr dirty="0" sz="4650" spc="-75">
                <a:solidFill>
                  <a:srgbClr val="000000"/>
                </a:solidFill>
              </a:rPr>
              <a:t>t</a:t>
            </a:r>
            <a:r>
              <a:rPr dirty="0" sz="4650" spc="40">
                <a:solidFill>
                  <a:srgbClr val="000000"/>
                </a:solidFill>
              </a:rPr>
              <a:t>r</a:t>
            </a:r>
            <a:r>
              <a:rPr dirty="0" sz="4650" spc="30">
                <a:solidFill>
                  <a:srgbClr val="000000"/>
                </a:solidFill>
              </a:rPr>
              <a:t>o</a:t>
            </a:r>
            <a:r>
              <a:rPr dirty="0" sz="4650" spc="55">
                <a:solidFill>
                  <a:srgbClr val="000000"/>
                </a:solidFill>
              </a:rPr>
              <a:t>d</a:t>
            </a:r>
            <a:r>
              <a:rPr dirty="0" sz="4650" spc="114">
                <a:solidFill>
                  <a:srgbClr val="000000"/>
                </a:solidFill>
              </a:rPr>
              <a:t>u</a:t>
            </a:r>
            <a:r>
              <a:rPr dirty="0" sz="4650" spc="155">
                <a:solidFill>
                  <a:srgbClr val="000000"/>
                </a:solidFill>
              </a:rPr>
              <a:t>c</a:t>
            </a:r>
            <a:r>
              <a:rPr dirty="0" sz="4650" spc="-75">
                <a:solidFill>
                  <a:srgbClr val="000000"/>
                </a:solidFill>
              </a:rPr>
              <a:t>t</a:t>
            </a:r>
            <a:r>
              <a:rPr dirty="0" sz="4650" spc="70">
                <a:solidFill>
                  <a:srgbClr val="000000"/>
                </a:solidFill>
              </a:rPr>
              <a:t>i</a:t>
            </a:r>
            <a:r>
              <a:rPr dirty="0" sz="4650" spc="30">
                <a:solidFill>
                  <a:srgbClr val="000000"/>
                </a:solidFill>
              </a:rPr>
              <a:t>o</a:t>
            </a:r>
            <a:r>
              <a:rPr dirty="0" sz="4650" spc="95">
                <a:solidFill>
                  <a:srgbClr val="000000"/>
                </a:solidFill>
              </a:rPr>
              <a:t>n</a:t>
            </a:r>
            <a:endParaRPr sz="4650"/>
          </a:p>
        </p:txBody>
      </p:sp>
      <p:sp>
        <p:nvSpPr>
          <p:cNvPr id="6" name="object 6"/>
          <p:cNvSpPr txBox="1"/>
          <p:nvPr/>
        </p:nvSpPr>
        <p:spPr>
          <a:xfrm>
            <a:off x="1433301" y="3247703"/>
            <a:ext cx="6096635" cy="49784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5"/>
              </a:spcBef>
            </a:pPr>
            <a:r>
              <a:rPr dirty="0" sz="2300" spc="-27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345">
                <a:latin typeface="Verdana"/>
                <a:cs typeface="Verdana"/>
              </a:rPr>
              <a:t>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25">
                <a:latin typeface="Verdana"/>
                <a:cs typeface="Verdana"/>
              </a:rPr>
              <a:t>w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e</a:t>
            </a:r>
            <a:r>
              <a:rPr dirty="0" sz="2300" spc="-120">
                <a:latin typeface="Verdana"/>
                <a:cs typeface="Verdana"/>
              </a:rPr>
              <a:t>x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20" b="1">
                <a:latin typeface="Tahoma"/>
                <a:cs typeface="Tahoma"/>
              </a:rPr>
              <a:t>f</a:t>
            </a:r>
            <a:r>
              <a:rPr dirty="0" sz="2300" spc="125" b="1">
                <a:latin typeface="Tahoma"/>
                <a:cs typeface="Tahoma"/>
              </a:rPr>
              <a:t>u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60" b="1">
                <a:latin typeface="Tahoma"/>
                <a:cs typeface="Tahoma"/>
              </a:rPr>
              <a:t>d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254" b="1">
                <a:latin typeface="Tahoma"/>
                <a:cs typeface="Tahoma"/>
              </a:rPr>
              <a:t>m</a:t>
            </a:r>
            <a:r>
              <a:rPr dirty="0" sz="2300" spc="100" b="1">
                <a:latin typeface="Tahoma"/>
                <a:cs typeface="Tahoma"/>
              </a:rPr>
              <a:t>e</a:t>
            </a:r>
            <a:r>
              <a:rPr dirty="0" sz="2300" spc="130" b="1">
                <a:latin typeface="Tahoma"/>
                <a:cs typeface="Tahoma"/>
              </a:rPr>
              <a:t>n</a:t>
            </a:r>
            <a:r>
              <a:rPr dirty="0" sz="2300" spc="55" b="1">
                <a:latin typeface="Tahoma"/>
                <a:cs typeface="Tahoma"/>
              </a:rPr>
              <a:t>t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5" b="1">
                <a:latin typeface="Tahoma"/>
                <a:cs typeface="Tahoma"/>
              </a:rPr>
              <a:t>l</a:t>
            </a:r>
            <a:r>
              <a:rPr dirty="0" sz="2300" spc="-20" b="1">
                <a:latin typeface="Tahoma"/>
                <a:cs typeface="Tahoma"/>
              </a:rPr>
              <a:t> </a:t>
            </a:r>
            <a:r>
              <a:rPr dirty="0" sz="2300" spc="140" b="1">
                <a:latin typeface="Tahoma"/>
                <a:cs typeface="Tahoma"/>
              </a:rPr>
              <a:t>c</a:t>
            </a:r>
            <a:r>
              <a:rPr dirty="0" sz="2300" spc="100" b="1">
                <a:latin typeface="Tahoma"/>
                <a:cs typeface="Tahoma"/>
              </a:rPr>
              <a:t>o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40" b="1">
                <a:latin typeface="Tahoma"/>
                <a:cs typeface="Tahoma"/>
              </a:rPr>
              <a:t>c</a:t>
            </a:r>
            <a:r>
              <a:rPr dirty="0" sz="2300" spc="100" b="1">
                <a:latin typeface="Tahoma"/>
                <a:cs typeface="Tahoma"/>
              </a:rPr>
              <a:t>e</a:t>
            </a:r>
            <a:r>
              <a:rPr dirty="0" sz="2300" spc="155" b="1">
                <a:latin typeface="Tahoma"/>
                <a:cs typeface="Tahoma"/>
              </a:rPr>
              <a:t>p</a:t>
            </a:r>
            <a:r>
              <a:rPr dirty="0" sz="2300" spc="55" b="1">
                <a:latin typeface="Tahoma"/>
                <a:cs typeface="Tahoma"/>
              </a:rPr>
              <a:t>t</a:t>
            </a:r>
            <a:r>
              <a:rPr dirty="0" sz="2300" spc="50" b="1">
                <a:latin typeface="Tahoma"/>
                <a:cs typeface="Tahoma"/>
              </a:rPr>
              <a:t>s</a:t>
            </a:r>
            <a:r>
              <a:rPr dirty="0" sz="2300" spc="-65" b="1">
                <a:latin typeface="Tahoma"/>
                <a:cs typeface="Tahom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O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55">
                <a:latin typeface="Verdana"/>
                <a:cs typeface="Verdana"/>
              </a:rPr>
              <a:t>j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20">
                <a:latin typeface="Verdana"/>
                <a:cs typeface="Verdana"/>
              </a:rPr>
              <a:t>c</a:t>
            </a:r>
            <a:r>
              <a:rPr dirty="0" sz="2300" spc="10">
                <a:latin typeface="Verdana"/>
                <a:cs typeface="Verdana"/>
              </a:rPr>
              <a:t>t</a:t>
            </a:r>
            <a:r>
              <a:rPr dirty="0" sz="2300" spc="-135">
                <a:latin typeface="Verdana"/>
                <a:cs typeface="Verdana"/>
              </a:rPr>
              <a:t>-  </a:t>
            </a:r>
            <a:r>
              <a:rPr dirty="0" sz="2300" spc="45">
                <a:latin typeface="Verdana"/>
                <a:cs typeface="Verdana"/>
              </a:rPr>
              <a:t>Oriented </a:t>
            </a:r>
            <a:r>
              <a:rPr dirty="0" sz="2300" spc="90">
                <a:latin typeface="Verdana"/>
                <a:cs typeface="Verdana"/>
              </a:rPr>
              <a:t>Programming </a:t>
            </a:r>
            <a:r>
              <a:rPr dirty="0" sz="2300" spc="-10">
                <a:latin typeface="Verdana"/>
                <a:cs typeface="Verdana"/>
              </a:rPr>
              <a:t>(OOP) </a:t>
            </a:r>
            <a:r>
              <a:rPr dirty="0" sz="2300" spc="80">
                <a:latin typeface="Verdana"/>
                <a:cs typeface="Verdana"/>
              </a:rPr>
              <a:t>and </a:t>
            </a:r>
            <a:r>
              <a:rPr dirty="0" sz="2300" spc="55" b="1">
                <a:latin typeface="Tahoma"/>
                <a:cs typeface="Tahoma"/>
              </a:rPr>
              <a:t>File </a:t>
            </a:r>
            <a:r>
              <a:rPr dirty="0" sz="2300" spc="60" b="1">
                <a:latin typeface="Tahoma"/>
                <a:cs typeface="Tahoma"/>
              </a:rPr>
              <a:t> </a:t>
            </a:r>
            <a:r>
              <a:rPr dirty="0" sz="2300" spc="120" b="1">
                <a:latin typeface="Tahoma"/>
                <a:cs typeface="Tahoma"/>
              </a:rPr>
              <a:t>H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60" b="1">
                <a:latin typeface="Tahoma"/>
                <a:cs typeface="Tahoma"/>
              </a:rPr>
              <a:t>d</a:t>
            </a:r>
            <a:r>
              <a:rPr dirty="0" sz="2300" spc="5" b="1">
                <a:latin typeface="Tahoma"/>
                <a:cs typeface="Tahoma"/>
              </a:rPr>
              <a:t>li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75" b="1">
                <a:latin typeface="Tahoma"/>
                <a:cs typeface="Tahoma"/>
              </a:rPr>
              <a:t>g</a:t>
            </a:r>
            <a:r>
              <a:rPr dirty="0" sz="2300" spc="-65" b="1">
                <a:latin typeface="Tahoma"/>
                <a:cs typeface="Tahom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J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4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75">
                <a:latin typeface="Verdana"/>
                <a:cs typeface="Verdana"/>
              </a:rPr>
              <a:t>W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5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40">
                <a:latin typeface="Verdana"/>
                <a:cs typeface="Verdana"/>
              </a:rPr>
              <a:t>o  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20">
                <a:latin typeface="Verdana"/>
                <a:cs typeface="Verdana"/>
              </a:rPr>
              <a:t>c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105">
                <a:latin typeface="Verdana"/>
                <a:cs typeface="Verdana"/>
              </a:rPr>
              <a:t>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ili</a:t>
            </a:r>
            <a:r>
              <a:rPr dirty="0" sz="2300" spc="-50">
                <a:latin typeface="Verdana"/>
                <a:cs typeface="Verdana"/>
              </a:rPr>
              <a:t>z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OO</a:t>
            </a:r>
            <a:r>
              <a:rPr dirty="0" sz="2300" spc="280">
                <a:latin typeface="Verdana"/>
                <a:cs typeface="Verdana"/>
              </a:rPr>
              <a:t>P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50">
                <a:latin typeface="Verdana"/>
                <a:cs typeface="Verdana"/>
              </a:rPr>
              <a:t>s  </a:t>
            </a:r>
            <a:r>
              <a:rPr dirty="0" sz="2300" spc="100" b="1">
                <a:latin typeface="Tahoma"/>
                <a:cs typeface="Tahoma"/>
              </a:rPr>
              <a:t>e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60" b="1">
                <a:latin typeface="Tahoma"/>
                <a:cs typeface="Tahoma"/>
              </a:rPr>
              <a:t>c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155" b="1">
                <a:latin typeface="Tahoma"/>
                <a:cs typeface="Tahoma"/>
              </a:rPr>
              <a:t>p</a:t>
            </a:r>
            <a:r>
              <a:rPr dirty="0" sz="2300" spc="50" b="1">
                <a:latin typeface="Tahoma"/>
                <a:cs typeface="Tahoma"/>
              </a:rPr>
              <a:t>s</a:t>
            </a:r>
            <a:r>
              <a:rPr dirty="0" sz="2300" spc="125" b="1">
                <a:latin typeface="Tahoma"/>
                <a:cs typeface="Tahoma"/>
              </a:rPr>
              <a:t>u</a:t>
            </a:r>
            <a:r>
              <a:rPr dirty="0" sz="2300" spc="5" b="1">
                <a:latin typeface="Tahoma"/>
                <a:cs typeface="Tahoma"/>
              </a:rPr>
              <a:t>l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55" b="1">
                <a:latin typeface="Tahoma"/>
                <a:cs typeface="Tahoma"/>
              </a:rPr>
              <a:t>t</a:t>
            </a:r>
            <a:r>
              <a:rPr dirty="0" sz="2300" spc="5" b="1">
                <a:latin typeface="Tahoma"/>
                <a:cs typeface="Tahoma"/>
              </a:rPr>
              <a:t>i</a:t>
            </a:r>
            <a:r>
              <a:rPr dirty="0" sz="2300" spc="100" b="1">
                <a:latin typeface="Tahoma"/>
                <a:cs typeface="Tahoma"/>
              </a:rPr>
              <a:t>o</a:t>
            </a:r>
            <a:r>
              <a:rPr dirty="0" sz="2300" spc="130" b="1">
                <a:latin typeface="Tahoma"/>
                <a:cs typeface="Tahoma"/>
              </a:rPr>
              <a:t>n</a:t>
            </a:r>
            <a:r>
              <a:rPr dirty="0" sz="2300" spc="-345">
                <a:latin typeface="Verdana"/>
                <a:cs typeface="Verdana"/>
              </a:rPr>
              <a:t>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5" b="1">
                <a:latin typeface="Tahoma"/>
                <a:cs typeface="Tahoma"/>
              </a:rPr>
              <a:t>i</a:t>
            </a:r>
            <a:r>
              <a:rPr dirty="0" sz="2300" spc="130" b="1">
                <a:latin typeface="Tahoma"/>
                <a:cs typeface="Tahoma"/>
              </a:rPr>
              <a:t>n</a:t>
            </a:r>
            <a:r>
              <a:rPr dirty="0" sz="2300" spc="140" b="1">
                <a:latin typeface="Tahoma"/>
                <a:cs typeface="Tahoma"/>
              </a:rPr>
              <a:t>h</a:t>
            </a:r>
            <a:r>
              <a:rPr dirty="0" sz="2300" spc="100" b="1">
                <a:latin typeface="Tahoma"/>
                <a:cs typeface="Tahoma"/>
              </a:rPr>
              <a:t>e</a:t>
            </a:r>
            <a:r>
              <a:rPr dirty="0" sz="2300" spc="-10" b="1">
                <a:latin typeface="Tahoma"/>
                <a:cs typeface="Tahoma"/>
              </a:rPr>
              <a:t>r</a:t>
            </a:r>
            <a:r>
              <a:rPr dirty="0" sz="2300" spc="5" b="1">
                <a:latin typeface="Tahoma"/>
                <a:cs typeface="Tahoma"/>
              </a:rPr>
              <a:t>i</a:t>
            </a:r>
            <a:r>
              <a:rPr dirty="0" sz="2300" spc="55" b="1">
                <a:latin typeface="Tahoma"/>
                <a:cs typeface="Tahoma"/>
              </a:rPr>
              <a:t>t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140" b="1">
                <a:latin typeface="Tahoma"/>
                <a:cs typeface="Tahoma"/>
              </a:rPr>
              <a:t>n</a:t>
            </a:r>
            <a:r>
              <a:rPr dirty="0" sz="2300" spc="140" b="1">
                <a:latin typeface="Tahoma"/>
                <a:cs typeface="Tahoma"/>
              </a:rPr>
              <a:t>c</a:t>
            </a:r>
            <a:r>
              <a:rPr dirty="0" sz="2300" spc="100" b="1">
                <a:latin typeface="Tahoma"/>
                <a:cs typeface="Tahoma"/>
              </a:rPr>
              <a:t>e</a:t>
            </a:r>
            <a:r>
              <a:rPr dirty="0" sz="2300" spc="-345">
                <a:latin typeface="Verdana"/>
                <a:cs typeface="Verdana"/>
              </a:rPr>
              <a:t>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00">
                <a:latin typeface="Verdana"/>
                <a:cs typeface="Verdana"/>
              </a:rPr>
              <a:t>d  </a:t>
            </a:r>
            <a:r>
              <a:rPr dirty="0" sz="2300" spc="105" b="1">
                <a:latin typeface="Tahoma"/>
                <a:cs typeface="Tahoma"/>
              </a:rPr>
              <a:t>polymorphism </a:t>
            </a:r>
            <a:r>
              <a:rPr dirty="0" sz="2300" spc="25">
                <a:latin typeface="Verdana"/>
                <a:cs typeface="Verdana"/>
              </a:rPr>
              <a:t>to </a:t>
            </a:r>
            <a:r>
              <a:rPr dirty="0" sz="2300" spc="5">
                <a:latin typeface="Verdana"/>
                <a:cs typeface="Verdana"/>
              </a:rPr>
              <a:t>create </a:t>
            </a:r>
            <a:r>
              <a:rPr dirty="0" sz="2300" spc="30">
                <a:latin typeface="Verdana"/>
                <a:cs typeface="Verdana"/>
              </a:rPr>
              <a:t>robust </a:t>
            </a:r>
            <a:r>
              <a:rPr dirty="0" sz="2300" spc="80">
                <a:latin typeface="Verdana"/>
                <a:cs typeface="Verdana"/>
              </a:rPr>
              <a:t>and </a:t>
            </a:r>
            <a:r>
              <a:rPr dirty="0" sz="2300" spc="85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75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dd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ll</a:t>
            </a:r>
            <a:r>
              <a:rPr dirty="0" sz="2300" spc="-185">
                <a:latin typeface="Verdana"/>
                <a:cs typeface="Verdana"/>
              </a:rPr>
              <a:t>y</a:t>
            </a:r>
            <a:r>
              <a:rPr dirty="0" sz="2300" spc="-345">
                <a:latin typeface="Verdana"/>
                <a:cs typeface="Verdana"/>
              </a:rPr>
              <a:t>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25">
                <a:latin typeface="Verdana"/>
                <a:cs typeface="Verdana"/>
              </a:rPr>
              <a:t>w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4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114">
                <a:latin typeface="Verdana"/>
                <a:cs typeface="Verdana"/>
              </a:rPr>
              <a:t>hn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40">
                <a:latin typeface="Verdana"/>
                <a:cs typeface="Verdana"/>
              </a:rPr>
              <a:t>q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90">
                <a:latin typeface="Verdana"/>
                <a:cs typeface="Verdana"/>
              </a:rPr>
              <a:t>A</a:t>
            </a:r>
            <a:r>
              <a:rPr dirty="0" sz="2300" spc="254">
                <a:latin typeface="Verdana"/>
                <a:cs typeface="Verdana"/>
              </a:rPr>
              <a:t>P</a:t>
            </a:r>
            <a:r>
              <a:rPr dirty="0" sz="2300" spc="-145">
                <a:latin typeface="Verdana"/>
                <a:cs typeface="Verdana"/>
              </a:rPr>
              <a:t>Is  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4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il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J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4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50">
                <a:latin typeface="Verdana"/>
                <a:cs typeface="Verdana"/>
              </a:rPr>
              <a:t>r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5">
                <a:latin typeface="Verdana"/>
                <a:cs typeface="Verdana"/>
              </a:rPr>
              <a:t>f</a:t>
            </a:r>
            <a:r>
              <a:rPr dirty="0" sz="2300" spc="160">
                <a:latin typeface="Verdana"/>
                <a:cs typeface="Verdana"/>
              </a:rPr>
              <a:t>ﬁ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 b="1">
                <a:latin typeface="Tahoma"/>
                <a:cs typeface="Tahoma"/>
              </a:rPr>
              <a:t>ﬁ</a:t>
            </a:r>
            <a:r>
              <a:rPr dirty="0" sz="2300" spc="5" b="1">
                <a:latin typeface="Tahoma"/>
                <a:cs typeface="Tahoma"/>
              </a:rPr>
              <a:t>l</a:t>
            </a:r>
            <a:r>
              <a:rPr dirty="0" sz="2300" spc="65" b="1">
                <a:latin typeface="Tahoma"/>
                <a:cs typeface="Tahoma"/>
              </a:rPr>
              <a:t>e  </a:t>
            </a:r>
            <a:r>
              <a:rPr dirty="0" sz="2300" spc="245" b="1">
                <a:latin typeface="Tahoma"/>
                <a:cs typeface="Tahoma"/>
              </a:rPr>
              <a:t>m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130" b="1">
                <a:latin typeface="Tahoma"/>
                <a:cs typeface="Tahoma"/>
              </a:rPr>
              <a:t>n</a:t>
            </a:r>
            <a:r>
              <a:rPr dirty="0" sz="2300" spc="5" b="1">
                <a:latin typeface="Tahoma"/>
                <a:cs typeface="Tahoma"/>
              </a:rPr>
              <a:t>i</a:t>
            </a:r>
            <a:r>
              <a:rPr dirty="0" sz="2300" spc="155" b="1">
                <a:latin typeface="Tahoma"/>
                <a:cs typeface="Tahoma"/>
              </a:rPr>
              <a:t>p</a:t>
            </a:r>
            <a:r>
              <a:rPr dirty="0" sz="2300" spc="125" b="1">
                <a:latin typeface="Tahoma"/>
                <a:cs typeface="Tahoma"/>
              </a:rPr>
              <a:t>u</a:t>
            </a:r>
            <a:r>
              <a:rPr dirty="0" sz="2300" spc="5" b="1">
                <a:latin typeface="Tahoma"/>
                <a:cs typeface="Tahoma"/>
              </a:rPr>
              <a:t>l</a:t>
            </a:r>
            <a:r>
              <a:rPr dirty="0" sz="2300" spc="55" b="1">
                <a:latin typeface="Tahoma"/>
                <a:cs typeface="Tahoma"/>
              </a:rPr>
              <a:t>a</a:t>
            </a:r>
            <a:r>
              <a:rPr dirty="0" sz="2300" spc="55" b="1">
                <a:latin typeface="Tahoma"/>
                <a:cs typeface="Tahoma"/>
              </a:rPr>
              <a:t>t</a:t>
            </a:r>
            <a:r>
              <a:rPr dirty="0" sz="2300" spc="5" b="1">
                <a:latin typeface="Tahoma"/>
                <a:cs typeface="Tahoma"/>
              </a:rPr>
              <a:t>i</a:t>
            </a:r>
            <a:r>
              <a:rPr dirty="0" sz="2300" spc="100" b="1">
                <a:latin typeface="Tahoma"/>
                <a:cs typeface="Tahoma"/>
              </a:rPr>
              <a:t>o</a:t>
            </a:r>
            <a:r>
              <a:rPr dirty="0" sz="2300" spc="130" b="1">
                <a:latin typeface="Tahoma"/>
                <a:cs typeface="Tahoma"/>
              </a:rPr>
              <a:t>n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G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-5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105">
                <a:latin typeface="Verdana"/>
                <a:cs typeface="Verdana"/>
              </a:rPr>
              <a:t>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50">
                <a:latin typeface="Verdana"/>
                <a:cs typeface="Verdana"/>
              </a:rPr>
              <a:t>r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OO</a:t>
            </a:r>
            <a:r>
              <a:rPr dirty="0" sz="2300" spc="280">
                <a:latin typeface="Verdana"/>
                <a:cs typeface="Verdana"/>
              </a:rPr>
              <a:t>P</a:t>
            </a:r>
            <a:r>
              <a:rPr dirty="0" sz="2300" spc="-50">
                <a:latin typeface="Verdana"/>
                <a:cs typeface="Verdana"/>
              </a:rPr>
              <a:t>s  </a:t>
            </a:r>
            <a:r>
              <a:rPr dirty="0" sz="2300" spc="80">
                <a:latin typeface="Verdana"/>
                <a:cs typeface="Verdana"/>
              </a:rPr>
              <a:t>and</a:t>
            </a:r>
            <a:r>
              <a:rPr dirty="0" sz="2300" spc="-204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ﬁle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80">
                <a:latin typeface="Verdana"/>
                <a:cs typeface="Verdana"/>
              </a:rPr>
              <a:t>handling</a:t>
            </a:r>
            <a:r>
              <a:rPr dirty="0" sz="2300" spc="-204">
                <a:latin typeface="Verdana"/>
                <a:cs typeface="Verdana"/>
              </a:rPr>
              <a:t> </a:t>
            </a:r>
            <a:r>
              <a:rPr dirty="0" sz="2300" spc="55">
                <a:latin typeface="Verdana"/>
                <a:cs typeface="Verdana"/>
              </a:rPr>
              <a:t>in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75">
                <a:latin typeface="Verdana"/>
                <a:cs typeface="Verdana"/>
              </a:rPr>
              <a:t>Java!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6158865" cy="44830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5">
                <a:solidFill>
                  <a:srgbClr val="000000"/>
                </a:solidFill>
              </a:rPr>
              <a:t>Object-Oriented</a:t>
            </a:r>
            <a:r>
              <a:rPr dirty="0" sz="2750" spc="25">
                <a:solidFill>
                  <a:srgbClr val="000000"/>
                </a:solidFill>
              </a:rPr>
              <a:t> </a:t>
            </a:r>
            <a:r>
              <a:rPr dirty="0" sz="2750" spc="40">
                <a:solidFill>
                  <a:srgbClr val="000000"/>
                </a:solidFill>
              </a:rPr>
              <a:t>Programming</a:t>
            </a:r>
            <a:r>
              <a:rPr dirty="0" sz="2750" spc="30">
                <a:solidFill>
                  <a:srgbClr val="000000"/>
                </a:solidFill>
              </a:rPr>
              <a:t> </a:t>
            </a:r>
            <a:r>
              <a:rPr dirty="0" sz="2750" spc="5">
                <a:solidFill>
                  <a:srgbClr val="000000"/>
                </a:solidFill>
              </a:rPr>
              <a:t>(OOP)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10553191" y="2855220"/>
            <a:ext cx="6066155" cy="520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5"/>
              </a:spcBef>
            </a:pPr>
            <a:r>
              <a:rPr dirty="0" sz="2400" spc="120">
                <a:latin typeface="Verdana"/>
                <a:cs typeface="Verdana"/>
              </a:rPr>
              <a:t>OO</a:t>
            </a:r>
            <a:r>
              <a:rPr dirty="0" sz="2400" spc="275">
                <a:latin typeface="Verdana"/>
                <a:cs typeface="Verdana"/>
              </a:rPr>
              <a:t>P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mm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20">
                <a:latin typeface="Verdana"/>
                <a:cs typeface="Verdana"/>
              </a:rPr>
              <a:t>p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 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60">
                <a:latin typeface="Verdana"/>
                <a:cs typeface="Verdana"/>
              </a:rPr>
              <a:t>z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 b="1">
                <a:latin typeface="Tahoma"/>
                <a:cs typeface="Tahoma"/>
              </a:rPr>
              <a:t>o</a:t>
            </a:r>
            <a:r>
              <a:rPr dirty="0" sz="2400" spc="135" b="1">
                <a:latin typeface="Tahoma"/>
                <a:cs typeface="Tahoma"/>
              </a:rPr>
              <a:t>b</a:t>
            </a:r>
            <a:r>
              <a:rPr dirty="0" sz="2400" spc="-135" b="1">
                <a:latin typeface="Tahoma"/>
                <a:cs typeface="Tahoma"/>
              </a:rPr>
              <a:t>j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165" b="1">
                <a:latin typeface="Tahoma"/>
                <a:cs typeface="Tahoma"/>
              </a:rPr>
              <a:t>c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35" b="1">
                <a:latin typeface="Tahoma"/>
                <a:cs typeface="Tahoma"/>
              </a:rPr>
              <a:t>s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  </a:t>
            </a:r>
            <a:r>
              <a:rPr dirty="0" sz="2400" spc="10">
                <a:latin typeface="Verdana"/>
                <a:cs typeface="Verdana"/>
              </a:rPr>
              <a:t>interact </a:t>
            </a:r>
            <a:r>
              <a:rPr dirty="0" sz="2400" spc="65">
                <a:latin typeface="Verdana"/>
                <a:cs typeface="Verdana"/>
              </a:rPr>
              <a:t>with </a:t>
            </a:r>
            <a:r>
              <a:rPr dirty="0" sz="2400" spc="35">
                <a:latin typeface="Verdana"/>
                <a:cs typeface="Verdana"/>
              </a:rPr>
              <a:t>each </a:t>
            </a:r>
            <a:r>
              <a:rPr dirty="0" sz="2400" spc="-45">
                <a:latin typeface="Verdana"/>
                <a:cs typeface="Verdana"/>
              </a:rPr>
              <a:t>other. </a:t>
            </a:r>
            <a:r>
              <a:rPr dirty="0" sz="2400" spc="-130">
                <a:latin typeface="Verdana"/>
                <a:cs typeface="Verdana"/>
              </a:rPr>
              <a:t>It </a:t>
            </a:r>
            <a:r>
              <a:rPr dirty="0" sz="2400" spc="-5">
                <a:latin typeface="Verdana"/>
                <a:cs typeface="Verdana"/>
              </a:rPr>
              <a:t>provides </a:t>
            </a:r>
            <a:r>
              <a:rPr dirty="0" sz="2400" spc="-3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w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w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-30">
                <a:latin typeface="Verdana"/>
                <a:cs typeface="Verdana"/>
              </a:rPr>
              <a:t>systems </a:t>
            </a:r>
            <a:r>
              <a:rPr dirty="0" sz="2400" spc="50">
                <a:latin typeface="Verdana"/>
                <a:cs typeface="Verdana"/>
              </a:rPr>
              <a:t>using </a:t>
            </a:r>
            <a:r>
              <a:rPr dirty="0" sz="2400" b="1">
                <a:latin typeface="Tahoma"/>
                <a:cs typeface="Tahoma"/>
              </a:rPr>
              <a:t>classes</a:t>
            </a:r>
            <a:r>
              <a:rPr dirty="0" sz="2400">
                <a:latin typeface="Verdana"/>
                <a:cs typeface="Verdana"/>
              </a:rPr>
              <a:t>, </a:t>
            </a:r>
            <a:r>
              <a:rPr dirty="0" sz="2400" spc="5" b="1">
                <a:latin typeface="Tahoma"/>
                <a:cs typeface="Tahoma"/>
              </a:rPr>
              <a:t>objects</a:t>
            </a:r>
            <a:r>
              <a:rPr dirty="0" sz="2400" spc="5">
                <a:latin typeface="Verdana"/>
                <a:cs typeface="Verdana"/>
              </a:rPr>
              <a:t>, 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235" b="1">
                <a:latin typeface="Tahoma"/>
                <a:cs typeface="Tahoma"/>
              </a:rPr>
              <a:t>m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130" b="1">
                <a:latin typeface="Tahoma"/>
                <a:cs typeface="Tahoma"/>
              </a:rPr>
              <a:t>h</a:t>
            </a:r>
            <a:r>
              <a:rPr dirty="0" sz="2400" spc="90" b="1">
                <a:latin typeface="Tahoma"/>
                <a:cs typeface="Tahoma"/>
              </a:rPr>
              <a:t>o</a:t>
            </a:r>
            <a:r>
              <a:rPr dirty="0" sz="2400" spc="150" b="1">
                <a:latin typeface="Tahoma"/>
                <a:cs typeface="Tahoma"/>
              </a:rPr>
              <a:t>d</a:t>
            </a:r>
            <a:r>
              <a:rPr dirty="0" sz="2400" spc="35" b="1">
                <a:latin typeface="Tahoma"/>
                <a:cs typeface="Tahom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 b="1">
                <a:latin typeface="Tahoma"/>
                <a:cs typeface="Tahoma"/>
              </a:rPr>
              <a:t>p</a:t>
            </a:r>
            <a:r>
              <a:rPr dirty="0" sz="2400" spc="-35" b="1">
                <a:latin typeface="Tahoma"/>
                <a:cs typeface="Tahoma"/>
              </a:rPr>
              <a:t>r</a:t>
            </a:r>
            <a:r>
              <a:rPr dirty="0" sz="2400" spc="90" b="1">
                <a:latin typeface="Tahoma"/>
                <a:cs typeface="Tahoma"/>
              </a:rPr>
              <a:t>o</a:t>
            </a:r>
            <a:r>
              <a:rPr dirty="0" sz="2400" spc="145" b="1">
                <a:latin typeface="Tahoma"/>
                <a:cs typeface="Tahoma"/>
              </a:rPr>
              <a:t>p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25" b="1">
                <a:latin typeface="Tahoma"/>
                <a:cs typeface="Tahoma"/>
              </a:rPr>
              <a:t>r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-5" b="1">
                <a:latin typeface="Tahoma"/>
                <a:cs typeface="Tahoma"/>
              </a:rPr>
              <a:t>i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35" b="1">
                <a:latin typeface="Tahoma"/>
                <a:cs typeface="Tahom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K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20">
                <a:latin typeface="Verdana"/>
                <a:cs typeface="Verdana"/>
              </a:rPr>
              <a:t>OO</a:t>
            </a:r>
            <a:r>
              <a:rPr dirty="0" sz="2400" spc="195">
                <a:latin typeface="Verdana"/>
                <a:cs typeface="Verdana"/>
              </a:rPr>
              <a:t>P 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130" b="1">
                <a:latin typeface="Tahoma"/>
                <a:cs typeface="Tahoma"/>
              </a:rPr>
              <a:t>n</a:t>
            </a:r>
            <a:r>
              <a:rPr dirty="0" sz="2400" spc="150" b="1">
                <a:latin typeface="Tahoma"/>
                <a:cs typeface="Tahoma"/>
              </a:rPr>
              <a:t>c</a:t>
            </a:r>
            <a:r>
              <a:rPr dirty="0" sz="2400" spc="40" b="1">
                <a:latin typeface="Tahoma"/>
                <a:cs typeface="Tahoma"/>
              </a:rPr>
              <a:t>a</a:t>
            </a:r>
            <a:r>
              <a:rPr dirty="0" sz="2400" spc="145" b="1">
                <a:latin typeface="Tahoma"/>
                <a:cs typeface="Tahoma"/>
              </a:rPr>
              <a:t>p</a:t>
            </a:r>
            <a:r>
              <a:rPr dirty="0" sz="2400" spc="35" b="1">
                <a:latin typeface="Tahoma"/>
                <a:cs typeface="Tahoma"/>
              </a:rPr>
              <a:t>s</a:t>
            </a:r>
            <a:r>
              <a:rPr dirty="0" sz="2400" spc="110" b="1">
                <a:latin typeface="Tahoma"/>
                <a:cs typeface="Tahoma"/>
              </a:rPr>
              <a:t>u</a:t>
            </a:r>
            <a:r>
              <a:rPr dirty="0" sz="2400" spc="-5" b="1">
                <a:latin typeface="Tahoma"/>
                <a:cs typeface="Tahoma"/>
              </a:rPr>
              <a:t>l</a:t>
            </a:r>
            <a:r>
              <a:rPr dirty="0" sz="2400" spc="40" b="1">
                <a:latin typeface="Tahoma"/>
                <a:cs typeface="Tahoma"/>
              </a:rPr>
              <a:t>a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-5" b="1">
                <a:latin typeface="Tahoma"/>
                <a:cs typeface="Tahoma"/>
              </a:rPr>
              <a:t>i</a:t>
            </a:r>
            <a:r>
              <a:rPr dirty="0" sz="2400" spc="90" b="1">
                <a:latin typeface="Tahoma"/>
                <a:cs typeface="Tahoma"/>
              </a:rPr>
              <a:t>o</a:t>
            </a:r>
            <a:r>
              <a:rPr dirty="0" sz="2400" spc="120" b="1">
                <a:latin typeface="Tahoma"/>
                <a:cs typeface="Tahoma"/>
              </a:rPr>
              <a:t>n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80">
                <a:latin typeface="Verdana"/>
                <a:cs typeface="Verdana"/>
              </a:rPr>
              <a:t>h  h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il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70">
                <a:latin typeface="Verdana"/>
                <a:cs typeface="Verdana"/>
              </a:rPr>
              <a:t>j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t</a:t>
            </a:r>
            <a:r>
              <a:rPr dirty="0" sz="2400" spc="-360">
                <a:latin typeface="Verdana"/>
                <a:cs typeface="Verdana"/>
              </a:rPr>
              <a:t>,  </a:t>
            </a:r>
            <a:r>
              <a:rPr dirty="0" sz="2400" spc="-5" b="1">
                <a:latin typeface="Tahoma"/>
                <a:cs typeface="Tahoma"/>
              </a:rPr>
              <a:t>i</a:t>
            </a:r>
            <a:r>
              <a:rPr dirty="0" sz="2400" spc="120" b="1">
                <a:latin typeface="Tahoma"/>
                <a:cs typeface="Tahoma"/>
              </a:rPr>
              <a:t>n</a:t>
            </a:r>
            <a:r>
              <a:rPr dirty="0" sz="2400" spc="130" b="1">
                <a:latin typeface="Tahoma"/>
                <a:cs typeface="Tahoma"/>
              </a:rPr>
              <a:t>h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-20" b="1">
                <a:latin typeface="Tahoma"/>
                <a:cs typeface="Tahoma"/>
              </a:rPr>
              <a:t>r</a:t>
            </a:r>
            <a:r>
              <a:rPr dirty="0" sz="2400" spc="-5" b="1">
                <a:latin typeface="Tahoma"/>
                <a:cs typeface="Tahoma"/>
              </a:rPr>
              <a:t>i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40" b="1">
                <a:latin typeface="Tahoma"/>
                <a:cs typeface="Tahoma"/>
              </a:rPr>
              <a:t>a</a:t>
            </a:r>
            <a:r>
              <a:rPr dirty="0" sz="2400" spc="130" b="1">
                <a:latin typeface="Tahoma"/>
                <a:cs typeface="Tahoma"/>
              </a:rPr>
              <a:t>n</a:t>
            </a:r>
            <a:r>
              <a:rPr dirty="0" sz="2400" spc="130" b="1">
                <a:latin typeface="Tahoma"/>
                <a:cs typeface="Tahoma"/>
              </a:rPr>
              <a:t>c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ll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w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30">
                <a:latin typeface="Verdana"/>
                <a:cs typeface="Verdana"/>
              </a:rPr>
              <a:t>o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20">
                <a:latin typeface="Verdana"/>
                <a:cs typeface="Verdana"/>
              </a:rPr>
              <a:t>v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75">
                <a:latin typeface="Verdana"/>
                <a:cs typeface="Verdana"/>
              </a:rPr>
              <a:t>r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90">
                <a:latin typeface="Verdana"/>
                <a:cs typeface="Verdana"/>
              </a:rPr>
              <a:t>d  </a:t>
            </a:r>
            <a:r>
              <a:rPr dirty="0" sz="2400" spc="55" b="1">
                <a:latin typeface="Tahoma"/>
                <a:cs typeface="Tahoma"/>
              </a:rPr>
              <a:t>polymorphism</a:t>
            </a:r>
            <a:r>
              <a:rPr dirty="0" sz="2400" spc="55">
                <a:latin typeface="Verdana"/>
                <a:cs typeface="Verdana"/>
              </a:rPr>
              <a:t>, </a:t>
            </a:r>
            <a:r>
              <a:rPr dirty="0" sz="2400" spc="85">
                <a:latin typeface="Verdana"/>
                <a:cs typeface="Verdana"/>
              </a:rPr>
              <a:t>which </a:t>
            </a:r>
            <a:r>
              <a:rPr dirty="0" sz="2400" spc="20">
                <a:latin typeface="Verdana"/>
                <a:cs typeface="Verdana"/>
              </a:rPr>
              <a:t>enables </a:t>
            </a:r>
            <a:r>
              <a:rPr dirty="0" sz="2400" spc="10">
                <a:latin typeface="Verdana"/>
                <a:cs typeface="Verdana"/>
              </a:rPr>
              <a:t>objects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k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ili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-204">
                <a:latin typeface="Verdana"/>
                <a:cs typeface="Verdana"/>
              </a:rPr>
              <a:t>y</a:t>
            </a:r>
            <a:r>
              <a:rPr dirty="0" sz="2400" spc="-360">
                <a:latin typeface="Verdana"/>
                <a:cs typeface="Verdana"/>
              </a:rPr>
              <a:t>, 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ili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-204">
                <a:latin typeface="Verdana"/>
                <a:cs typeface="Verdana"/>
              </a:rPr>
              <a:t>y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-204">
                <a:latin typeface="Verdana"/>
                <a:cs typeface="Verdana"/>
              </a:rPr>
              <a:t>y</a:t>
            </a:r>
            <a:r>
              <a:rPr dirty="0" sz="2400" spc="-36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algn="ctr" marR="27940">
              <a:lnSpc>
                <a:spcPct val="100000"/>
              </a:lnSpc>
              <a:spcBef>
                <a:spcPts val="3350"/>
              </a:spcBef>
            </a:pPr>
            <a:r>
              <a:rPr dirty="0" sz="4400" spc="15"/>
              <a:t>File</a:t>
            </a:r>
            <a:r>
              <a:rPr dirty="0" sz="4400" spc="45"/>
              <a:t> </a:t>
            </a:r>
            <a:r>
              <a:rPr dirty="0" sz="4400" spc="70"/>
              <a:t>Handling</a:t>
            </a:r>
            <a:r>
              <a:rPr dirty="0" sz="4400" spc="45"/>
              <a:t> </a:t>
            </a:r>
            <a:r>
              <a:rPr dirty="0" sz="4400" spc="35"/>
              <a:t>Basics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302302" y="3393156"/>
            <a:ext cx="7760970" cy="486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0970" marR="133350">
              <a:lnSpc>
                <a:spcPct val="117300"/>
              </a:lnSpc>
              <a:spcBef>
                <a:spcPts val="95"/>
              </a:spcBef>
            </a:pPr>
            <a:r>
              <a:rPr dirty="0" sz="2450" spc="35">
                <a:latin typeface="Verdana"/>
                <a:cs typeface="Verdana"/>
              </a:rPr>
              <a:t>File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handling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Java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involves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reading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from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 b="1">
                <a:latin typeface="Tahoma"/>
                <a:cs typeface="Tahoma"/>
              </a:rPr>
              <a:t>ﬁ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30" b="1">
                <a:latin typeface="Tahoma"/>
                <a:cs typeface="Tahoma"/>
              </a:rPr>
              <a:t>j</a:t>
            </a:r>
            <a:r>
              <a:rPr dirty="0" sz="2450" spc="35" b="1">
                <a:latin typeface="Tahoma"/>
                <a:cs typeface="Tahoma"/>
              </a:rPr>
              <a:t>a</a:t>
            </a:r>
            <a:r>
              <a:rPr dirty="0" sz="2450" spc="15" b="1">
                <a:latin typeface="Tahoma"/>
                <a:cs typeface="Tahoma"/>
              </a:rPr>
              <a:t>v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-120" b="1">
                <a:latin typeface="Tahoma"/>
                <a:cs typeface="Tahoma"/>
              </a:rPr>
              <a:t>.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0">
                <a:latin typeface="Verdana"/>
                <a:cs typeface="Verdana"/>
              </a:rPr>
              <a:t>k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 marL="12700" marR="5080">
              <a:lnSpc>
                <a:spcPct val="117700"/>
              </a:lnSpc>
              <a:spcBef>
                <a:spcPts val="65"/>
              </a:spcBef>
            </a:pP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 b="1">
                <a:latin typeface="Tahoma"/>
                <a:cs typeface="Tahoma"/>
              </a:rPr>
              <a:t>F</a:t>
            </a:r>
            <a:r>
              <a:rPr dirty="0" sz="2450" spc="5" b="1">
                <a:latin typeface="Tahoma"/>
                <a:cs typeface="Tahoma"/>
              </a:rPr>
              <a:t>il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375" b="1">
                <a:latin typeface="Tahoma"/>
                <a:cs typeface="Tahoma"/>
              </a:rPr>
              <a:t>I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165" b="1">
                <a:latin typeface="Tahoma"/>
                <a:cs typeface="Tahoma"/>
              </a:rPr>
              <a:t>p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25" b="1">
                <a:latin typeface="Tahoma"/>
                <a:cs typeface="Tahoma"/>
              </a:rPr>
              <a:t>S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65" b="1">
                <a:latin typeface="Tahoma"/>
                <a:cs typeface="Tahoma"/>
              </a:rPr>
              <a:t>e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210" b="1">
                <a:latin typeface="Tahoma"/>
                <a:cs typeface="Tahoma"/>
              </a:rPr>
              <a:t>B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20" b="1">
                <a:latin typeface="Tahoma"/>
                <a:cs typeface="Tahoma"/>
              </a:rPr>
              <a:t>f</a:t>
            </a:r>
            <a:r>
              <a:rPr dirty="0" sz="2450" b="1">
                <a:latin typeface="Tahoma"/>
                <a:cs typeface="Tahoma"/>
              </a:rPr>
              <a:t>f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40" b="1">
                <a:latin typeface="Tahoma"/>
                <a:cs typeface="Tahoma"/>
              </a:rPr>
              <a:t>R</a:t>
            </a:r>
            <a:r>
              <a:rPr dirty="0" sz="2450" spc="65" b="1">
                <a:latin typeface="Tahoma"/>
                <a:cs typeface="Tahoma"/>
              </a:rPr>
              <a:t>e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b="1">
                <a:latin typeface="Tahoma"/>
                <a:cs typeface="Tahoma"/>
              </a:rPr>
              <a:t>r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 b="1">
                <a:latin typeface="Tahoma"/>
                <a:cs typeface="Tahoma"/>
              </a:rPr>
              <a:t>F</a:t>
            </a:r>
            <a:r>
              <a:rPr dirty="0" sz="2450" spc="5" b="1">
                <a:latin typeface="Tahoma"/>
                <a:cs typeface="Tahoma"/>
              </a:rPr>
              <a:t>il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200" b="1">
                <a:latin typeface="Tahoma"/>
                <a:cs typeface="Tahoma"/>
              </a:rPr>
              <a:t>O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165" b="1">
                <a:latin typeface="Tahoma"/>
                <a:cs typeface="Tahoma"/>
              </a:rPr>
              <a:t>p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25" b="1">
                <a:latin typeface="Tahoma"/>
                <a:cs typeface="Tahoma"/>
              </a:rPr>
              <a:t>S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65" b="1">
                <a:latin typeface="Tahoma"/>
                <a:cs typeface="Tahoma"/>
              </a:rPr>
              <a:t>e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0" b="1">
                <a:latin typeface="Tahoma"/>
                <a:cs typeface="Tahoma"/>
              </a:rPr>
              <a:t>B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20" b="1">
                <a:latin typeface="Tahoma"/>
                <a:cs typeface="Tahoma"/>
              </a:rPr>
              <a:t>f</a:t>
            </a:r>
            <a:r>
              <a:rPr dirty="0" sz="2450" b="1">
                <a:latin typeface="Tahoma"/>
                <a:cs typeface="Tahoma"/>
              </a:rPr>
              <a:t>f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270" b="1">
                <a:latin typeface="Tahoma"/>
                <a:cs typeface="Tahoma"/>
              </a:rPr>
              <a:t>W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" b="1">
                <a:latin typeface="Tahoma"/>
                <a:cs typeface="Tahoma"/>
              </a:rPr>
              <a:t>t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b="1">
                <a:latin typeface="Tahoma"/>
                <a:cs typeface="Tahoma"/>
              </a:rPr>
              <a:t>r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5">
                <a:latin typeface="Verdana"/>
                <a:cs typeface="Verdana"/>
              </a:rPr>
              <a:t>essential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65">
                <a:latin typeface="Verdana"/>
                <a:cs typeface="Verdana"/>
              </a:rPr>
              <a:t>handle </a:t>
            </a:r>
            <a:r>
              <a:rPr dirty="0" sz="2450" spc="80" b="1">
                <a:latin typeface="Tahoma"/>
                <a:cs typeface="Tahoma"/>
              </a:rPr>
              <a:t>exceptions </a:t>
            </a:r>
            <a:r>
              <a:rPr dirty="0" sz="2450" spc="45">
                <a:latin typeface="Verdana"/>
                <a:cs typeface="Verdana"/>
              </a:rPr>
              <a:t>that </a:t>
            </a:r>
            <a:r>
              <a:rPr dirty="0" sz="2450" spc="30">
                <a:latin typeface="Verdana"/>
                <a:cs typeface="Verdana"/>
              </a:rPr>
              <a:t>may </a:t>
            </a:r>
            <a:r>
              <a:rPr dirty="0" sz="2450" spc="65">
                <a:latin typeface="Verdana"/>
                <a:cs typeface="Verdana"/>
              </a:rPr>
              <a:t>occur </a:t>
            </a:r>
            <a:r>
              <a:rPr dirty="0" sz="2450" spc="7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35" b="1">
                <a:latin typeface="Tahoma"/>
                <a:cs typeface="Tahoma"/>
              </a:rPr>
              <a:t>r</a:t>
            </a:r>
            <a:r>
              <a:rPr dirty="0" sz="2450" spc="25" b="1">
                <a:latin typeface="Tahoma"/>
                <a:cs typeface="Tahoma"/>
              </a:rPr>
              <a:t>y</a:t>
            </a:r>
            <a:r>
              <a:rPr dirty="0" sz="2450" spc="-85" b="1">
                <a:latin typeface="Tahoma"/>
                <a:cs typeface="Tahoma"/>
              </a:rPr>
              <a:t>-</a:t>
            </a:r>
            <a:r>
              <a:rPr dirty="0" sz="2450" spc="170" b="1">
                <a:latin typeface="Tahoma"/>
                <a:cs typeface="Tahoma"/>
              </a:rPr>
              <a:t>c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0" b="1">
                <a:latin typeface="Tahoma"/>
                <a:cs typeface="Tahoma"/>
              </a:rPr>
              <a:t>t</a:t>
            </a:r>
            <a:r>
              <a:rPr dirty="0" sz="2450" spc="160" b="1">
                <a:latin typeface="Tahoma"/>
                <a:cs typeface="Tahoma"/>
              </a:rPr>
              <a:t>c</a:t>
            </a:r>
            <a:r>
              <a:rPr dirty="0" sz="2450" spc="140" b="1">
                <a:latin typeface="Tahoma"/>
                <a:cs typeface="Tahoma"/>
              </a:rPr>
              <a:t>h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k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F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80">
                <a:latin typeface="Verdana"/>
                <a:cs typeface="Verdana"/>
              </a:rPr>
              <a:t>handling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crucial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tasks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like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data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persistence,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conﬁguration </a:t>
            </a:r>
            <a:r>
              <a:rPr dirty="0" sz="2450" spc="55">
                <a:latin typeface="Verdana"/>
                <a:cs typeface="Verdana"/>
              </a:rPr>
              <a:t>management, </a:t>
            </a:r>
            <a:r>
              <a:rPr dirty="0" sz="2450" spc="90">
                <a:latin typeface="Verdana"/>
                <a:cs typeface="Verdana"/>
              </a:rPr>
              <a:t>and </a:t>
            </a:r>
            <a:r>
              <a:rPr dirty="0" sz="2450" spc="75">
                <a:latin typeface="Verdana"/>
                <a:cs typeface="Verdana"/>
              </a:rPr>
              <a:t>log </a:t>
            </a:r>
            <a:r>
              <a:rPr dirty="0" sz="2450" spc="65">
                <a:latin typeface="Verdana"/>
                <a:cs typeface="Verdana"/>
              </a:rPr>
              <a:t>ﬁle </a:t>
            </a:r>
            <a:r>
              <a:rPr dirty="0" sz="2450" spc="7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management.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41451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Working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40"/>
              <a:t> </a:t>
            </a:r>
            <a:r>
              <a:rPr dirty="0" spc="10"/>
              <a:t>Files</a:t>
            </a:r>
            <a:r>
              <a:rPr dirty="0" spc="40"/>
              <a:t> </a:t>
            </a:r>
            <a:r>
              <a:rPr dirty="0" spc="5"/>
              <a:t>and</a:t>
            </a:r>
            <a:r>
              <a:rPr dirty="0" spc="40"/>
              <a:t> </a:t>
            </a:r>
            <a:r>
              <a:rPr dirty="0" spc="10"/>
              <a:t>Directories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01902"/>
            <a:ext cx="5648960" cy="46850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300" spc="5" b="1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dirty="0" sz="2300" spc="1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ﬁles 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directories.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directories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using the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appropriate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300" spc="-1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12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300" spc="5" b="1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dirty="0" sz="2300" spc="1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70">
                <a:solidFill>
                  <a:srgbClr val="FFFFFF"/>
                </a:solidFill>
                <a:latin typeface="Verdana"/>
                <a:cs typeface="Verdana"/>
              </a:rPr>
              <a:t>speciﬁc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criteria.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Understanding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dirty="0" sz="2300" spc="-7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dirty="0" sz="23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Java.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170" y="1610369"/>
            <a:ext cx="615759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5">
                <a:solidFill>
                  <a:srgbClr val="000000"/>
                </a:solidFill>
              </a:rPr>
              <a:t>File</a:t>
            </a:r>
            <a:r>
              <a:rPr dirty="0" sz="3450" spc="30">
                <a:solidFill>
                  <a:srgbClr val="000000"/>
                </a:solidFill>
              </a:rPr>
              <a:t> </a:t>
            </a:r>
            <a:r>
              <a:rPr dirty="0" sz="3450" spc="20">
                <a:solidFill>
                  <a:srgbClr val="000000"/>
                </a:solidFill>
              </a:rPr>
              <a:t>Input</a:t>
            </a:r>
            <a:r>
              <a:rPr dirty="0" sz="3450" spc="10">
                <a:solidFill>
                  <a:srgbClr val="000000"/>
                </a:solidFill>
              </a:rPr>
              <a:t> </a:t>
            </a:r>
            <a:r>
              <a:rPr dirty="0" sz="3450" spc="-10">
                <a:solidFill>
                  <a:srgbClr val="000000"/>
                </a:solidFill>
              </a:rPr>
              <a:t>and</a:t>
            </a:r>
            <a:r>
              <a:rPr dirty="0" sz="3450" spc="30">
                <a:solidFill>
                  <a:srgbClr val="000000"/>
                </a:solidFill>
              </a:rPr>
              <a:t> </a:t>
            </a:r>
            <a:r>
              <a:rPr dirty="0" sz="3450" spc="50">
                <a:solidFill>
                  <a:srgbClr val="000000"/>
                </a:solidFill>
              </a:rPr>
              <a:t>Output</a:t>
            </a:r>
            <a:r>
              <a:rPr dirty="0" sz="3450" spc="10">
                <a:solidFill>
                  <a:srgbClr val="000000"/>
                </a:solidFill>
              </a:rPr>
              <a:t> Streams</a:t>
            </a:r>
            <a:endParaRPr sz="3450"/>
          </a:p>
        </p:txBody>
      </p:sp>
      <p:sp>
        <p:nvSpPr>
          <p:cNvPr id="3" name="object 3"/>
          <p:cNvSpPr txBox="1"/>
          <p:nvPr/>
        </p:nvSpPr>
        <p:spPr>
          <a:xfrm>
            <a:off x="1490072" y="2873098"/>
            <a:ext cx="6188710" cy="55784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L="12700" marR="5080" indent="1947545">
              <a:lnSpc>
                <a:spcPct val="116599"/>
              </a:lnSpc>
              <a:spcBef>
                <a:spcPts val="114"/>
              </a:spcBef>
            </a:pPr>
            <a:r>
              <a:rPr dirty="0" sz="2400" spc="110">
                <a:latin typeface="Verdana"/>
                <a:cs typeface="Verdana"/>
              </a:rPr>
              <a:t>J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60">
                <a:latin typeface="Verdana"/>
                <a:cs typeface="Verdana"/>
              </a:rPr>
              <a:t>'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10" b="1">
                <a:latin typeface="Tahoma"/>
                <a:cs typeface="Tahoma"/>
              </a:rPr>
              <a:t>F</a:t>
            </a:r>
            <a:r>
              <a:rPr dirty="0" sz="2400" spc="-5" b="1">
                <a:latin typeface="Tahoma"/>
                <a:cs typeface="Tahoma"/>
              </a:rPr>
              <a:t>il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-375" b="1">
                <a:latin typeface="Tahoma"/>
                <a:cs typeface="Tahoma"/>
              </a:rPr>
              <a:t>I</a:t>
            </a:r>
            <a:r>
              <a:rPr dirty="0" sz="2400" spc="120" b="1">
                <a:latin typeface="Tahoma"/>
                <a:cs typeface="Tahoma"/>
              </a:rPr>
              <a:t>n</a:t>
            </a:r>
            <a:r>
              <a:rPr dirty="0" sz="2400" spc="145" b="1">
                <a:latin typeface="Tahoma"/>
                <a:cs typeface="Tahoma"/>
              </a:rPr>
              <a:t>p</a:t>
            </a:r>
            <a:r>
              <a:rPr dirty="0" sz="2400" spc="110" b="1">
                <a:latin typeface="Tahoma"/>
                <a:cs typeface="Tahoma"/>
              </a:rPr>
              <a:t>u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10" b="1">
                <a:latin typeface="Tahoma"/>
                <a:cs typeface="Tahoma"/>
              </a:rPr>
              <a:t>S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-35" b="1">
                <a:latin typeface="Tahoma"/>
                <a:cs typeface="Tahoma"/>
              </a:rPr>
              <a:t>r</a:t>
            </a:r>
            <a:r>
              <a:rPr dirty="0" sz="2400" spc="45" b="1">
                <a:latin typeface="Tahoma"/>
                <a:cs typeface="Tahoma"/>
              </a:rPr>
              <a:t>e</a:t>
            </a:r>
            <a:r>
              <a:rPr dirty="0" sz="2400" spc="40" b="1">
                <a:latin typeface="Tahoma"/>
                <a:cs typeface="Tahoma"/>
              </a:rPr>
              <a:t>a</a:t>
            </a:r>
            <a:r>
              <a:rPr dirty="0" sz="2400" spc="225" b="1">
                <a:latin typeface="Tahoma"/>
                <a:cs typeface="Tahoma"/>
              </a:rPr>
              <a:t>m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90">
                <a:latin typeface="Verdana"/>
                <a:cs typeface="Verdana"/>
              </a:rPr>
              <a:t>d  </a:t>
            </a:r>
            <a:r>
              <a:rPr dirty="0" sz="2400" spc="110" b="1">
                <a:latin typeface="Tahoma"/>
                <a:cs typeface="Tahoma"/>
              </a:rPr>
              <a:t>F</a:t>
            </a:r>
            <a:r>
              <a:rPr dirty="0" sz="2400" spc="-5" b="1">
                <a:latin typeface="Tahoma"/>
                <a:cs typeface="Tahoma"/>
              </a:rPr>
              <a:t>il</a:t>
            </a:r>
            <a:r>
              <a:rPr dirty="0" sz="2400" spc="85" b="1">
                <a:latin typeface="Tahoma"/>
                <a:cs typeface="Tahoma"/>
              </a:rPr>
              <a:t>e</a:t>
            </a:r>
            <a:r>
              <a:rPr dirty="0" sz="2400" spc="175" b="1">
                <a:latin typeface="Tahoma"/>
                <a:cs typeface="Tahoma"/>
              </a:rPr>
              <a:t>O</a:t>
            </a:r>
            <a:r>
              <a:rPr dirty="0" sz="2400" spc="110" b="1">
                <a:latin typeface="Tahoma"/>
                <a:cs typeface="Tahoma"/>
              </a:rPr>
              <a:t>u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145" b="1">
                <a:latin typeface="Tahoma"/>
                <a:cs typeface="Tahoma"/>
              </a:rPr>
              <a:t>p</a:t>
            </a:r>
            <a:r>
              <a:rPr dirty="0" sz="2400" spc="110" b="1">
                <a:latin typeface="Tahoma"/>
                <a:cs typeface="Tahoma"/>
              </a:rPr>
              <a:t>u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10" b="1">
                <a:latin typeface="Tahoma"/>
                <a:cs typeface="Tahoma"/>
              </a:rPr>
              <a:t>S</a:t>
            </a:r>
            <a:r>
              <a:rPr dirty="0" sz="2400" spc="45" b="1">
                <a:latin typeface="Tahoma"/>
                <a:cs typeface="Tahoma"/>
              </a:rPr>
              <a:t>t</a:t>
            </a:r>
            <a:r>
              <a:rPr dirty="0" sz="2400" spc="-35" b="1">
                <a:latin typeface="Tahoma"/>
                <a:cs typeface="Tahoma"/>
              </a:rPr>
              <a:t>r</a:t>
            </a:r>
            <a:r>
              <a:rPr dirty="0" sz="2400" spc="45" b="1">
                <a:latin typeface="Tahoma"/>
                <a:cs typeface="Tahoma"/>
              </a:rPr>
              <a:t>e</a:t>
            </a:r>
            <a:r>
              <a:rPr dirty="0" sz="2400" spc="40" b="1">
                <a:latin typeface="Tahoma"/>
                <a:cs typeface="Tahoma"/>
              </a:rPr>
              <a:t>a</a:t>
            </a:r>
            <a:r>
              <a:rPr dirty="0" sz="2400" spc="225" b="1">
                <a:latin typeface="Tahoma"/>
                <a:cs typeface="Tahoma"/>
              </a:rPr>
              <a:t>m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ll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30">
                <a:latin typeface="Verdana"/>
                <a:cs typeface="Verdana"/>
              </a:rPr>
              <a:t>o 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5">
                <a:latin typeface="Verdana"/>
                <a:cs typeface="Verdana"/>
              </a:rPr>
              <a:t>f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ﬁ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b</a:t>
            </a:r>
            <a:r>
              <a:rPr dirty="0" sz="2400" spc="-85">
                <a:latin typeface="Verdana"/>
                <a:cs typeface="Verdana"/>
              </a:rPr>
              <a:t>y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b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b</a:t>
            </a:r>
            <a:r>
              <a:rPr dirty="0" sz="2400" spc="-85">
                <a:latin typeface="Verdana"/>
                <a:cs typeface="Verdana"/>
              </a:rPr>
              <a:t>y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360">
                <a:latin typeface="Verdana"/>
                <a:cs typeface="Verdana"/>
              </a:rPr>
              <a:t>.  </a:t>
            </a:r>
            <a:r>
              <a:rPr dirty="0" sz="2400" spc="-10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05">
                <a:latin typeface="Verdana"/>
                <a:cs typeface="Verdana"/>
              </a:rPr>
              <a:t>g  </a:t>
            </a:r>
            <a:r>
              <a:rPr dirty="0" sz="2400" spc="5">
                <a:latin typeface="Verdana"/>
                <a:cs typeface="Verdana"/>
              </a:rPr>
              <a:t>binary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data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when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precise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control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over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455">
                <a:latin typeface="Verdana"/>
                <a:cs typeface="Verdana"/>
              </a:rPr>
              <a:t>/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q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5">
                <a:latin typeface="Verdana"/>
                <a:cs typeface="Verdana"/>
              </a:rPr>
              <a:t>W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90">
                <a:latin typeface="Verdana"/>
                <a:cs typeface="Verdana"/>
              </a:rPr>
              <a:t>d 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05">
                <a:latin typeface="Verdana"/>
                <a:cs typeface="Verdana"/>
              </a:rPr>
              <a:t>g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75">
                <a:latin typeface="Verdana"/>
                <a:cs typeface="Verdana"/>
              </a:rPr>
              <a:t>r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75">
                <a:latin typeface="Verdana"/>
                <a:cs typeface="Verdana"/>
              </a:rPr>
              <a:t>r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b</a:t>
            </a:r>
            <a:r>
              <a:rPr dirty="0" sz="2400" spc="-85">
                <a:latin typeface="Verdana"/>
                <a:cs typeface="Verdana"/>
              </a:rPr>
              <a:t>y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35">
                <a:latin typeface="Verdana"/>
                <a:cs typeface="Verdana"/>
              </a:rPr>
              <a:t>y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90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65">
                <a:latin typeface="Verdana"/>
                <a:cs typeface="Verdana"/>
              </a:rPr>
              <a:t>s 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90">
                <a:latin typeface="Verdana"/>
                <a:cs typeface="Verdana"/>
              </a:rPr>
              <a:t>y  </a:t>
            </a:r>
            <a:r>
              <a:rPr dirty="0" sz="2400" spc="-25">
                <a:latin typeface="Verdana"/>
                <a:cs typeface="Verdana"/>
              </a:rPr>
              <a:t>after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use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to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release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system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resources.</a:t>
            </a:r>
            <a:endParaRPr sz="2400">
              <a:latin typeface="Verdana"/>
              <a:cs typeface="Verdana"/>
            </a:endParaRPr>
          </a:p>
          <a:p>
            <a:pPr algn="r" marL="753110" marR="5080" indent="384810">
              <a:lnSpc>
                <a:spcPct val="117200"/>
              </a:lnSpc>
            </a:pPr>
            <a:r>
              <a:rPr dirty="0" sz="2400" spc="140">
                <a:latin typeface="Verdana"/>
                <a:cs typeface="Verdana"/>
              </a:rPr>
              <a:t>U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75">
                <a:latin typeface="Verdana"/>
                <a:cs typeface="Verdana"/>
              </a:rPr>
              <a:t>r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 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114">
                <a:latin typeface="Verdana"/>
                <a:cs typeface="Verdana"/>
              </a:rPr>
              <a:t>w</a:t>
            </a:r>
            <a:r>
              <a:rPr dirty="0" sz="2400" spc="-175">
                <a:latin typeface="Verdana"/>
                <a:cs typeface="Verdana"/>
              </a:rPr>
              <a:t>-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ﬁ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10">
                <a:latin typeface="Verdana"/>
                <a:cs typeface="Verdana"/>
              </a:rPr>
              <a:t>J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6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05150"/>
            <a:ext cx="9143851" cy="1008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3350"/>
              </a:spcBef>
            </a:pPr>
            <a:r>
              <a:rPr dirty="0" sz="4400" spc="350">
                <a:latin typeface="Trebuchet MS"/>
                <a:cs typeface="Trebuchet MS"/>
              </a:rPr>
              <a:t>B</a:t>
            </a:r>
            <a:r>
              <a:rPr dirty="0" sz="4400" spc="80">
                <a:latin typeface="Trebuchet MS"/>
                <a:cs typeface="Trebuchet MS"/>
              </a:rPr>
              <a:t>u</a:t>
            </a:r>
            <a:r>
              <a:rPr dirty="0" sz="4400" spc="-125">
                <a:latin typeface="Trebuchet MS"/>
                <a:cs typeface="Trebuchet MS"/>
              </a:rPr>
              <a:t>f</a:t>
            </a:r>
            <a:r>
              <a:rPr dirty="0" sz="4400" spc="-204">
                <a:latin typeface="Trebuchet MS"/>
                <a:cs typeface="Trebuchet MS"/>
              </a:rPr>
              <a:t>f</a:t>
            </a:r>
            <a:r>
              <a:rPr dirty="0" sz="4400" spc="-330">
                <a:latin typeface="Trebuchet MS"/>
                <a:cs typeface="Trebuchet MS"/>
              </a:rPr>
              <a:t>e</a:t>
            </a:r>
            <a:r>
              <a:rPr dirty="0" sz="4400" spc="120">
                <a:latin typeface="Trebuchet MS"/>
                <a:cs typeface="Trebuchet MS"/>
              </a:rPr>
              <a:t>r</a:t>
            </a:r>
            <a:r>
              <a:rPr dirty="0" sz="4400" spc="-300">
                <a:latin typeface="Trebuchet MS"/>
                <a:cs typeface="Trebuchet MS"/>
              </a:rPr>
              <a:t>e</a:t>
            </a:r>
            <a:r>
              <a:rPr dirty="0" sz="4400" spc="90">
                <a:latin typeface="Trebuchet MS"/>
                <a:cs typeface="Trebuchet MS"/>
              </a:rPr>
              <a:t>d</a:t>
            </a:r>
            <a:r>
              <a:rPr dirty="0" sz="4400" spc="-295">
                <a:latin typeface="Trebuchet MS"/>
                <a:cs typeface="Trebuchet MS"/>
              </a:rPr>
              <a:t> </a:t>
            </a:r>
            <a:r>
              <a:rPr dirty="0" sz="4400" spc="370">
                <a:latin typeface="Trebuchet MS"/>
                <a:cs typeface="Trebuchet MS"/>
              </a:rPr>
              <a:t>R</a:t>
            </a:r>
            <a:r>
              <a:rPr dirty="0" sz="4400" spc="-300">
                <a:latin typeface="Trebuchet MS"/>
                <a:cs typeface="Trebuchet MS"/>
              </a:rPr>
              <a:t>e</a:t>
            </a:r>
            <a:r>
              <a:rPr dirty="0" sz="4400" spc="-55">
                <a:latin typeface="Trebuchet MS"/>
                <a:cs typeface="Trebuchet MS"/>
              </a:rPr>
              <a:t>a</a:t>
            </a:r>
            <a:r>
              <a:rPr dirty="0" sz="4400" spc="90">
                <a:latin typeface="Trebuchet MS"/>
                <a:cs typeface="Trebuchet MS"/>
              </a:rPr>
              <a:t>d</a:t>
            </a:r>
            <a:r>
              <a:rPr dirty="0" sz="4400" spc="-330">
                <a:latin typeface="Trebuchet MS"/>
                <a:cs typeface="Trebuchet MS"/>
              </a:rPr>
              <a:t>e</a:t>
            </a:r>
            <a:r>
              <a:rPr dirty="0" sz="4400" spc="185">
                <a:latin typeface="Trebuchet MS"/>
                <a:cs typeface="Trebuchet MS"/>
              </a:rPr>
              <a:t>r</a:t>
            </a:r>
            <a:r>
              <a:rPr dirty="0" sz="4400" spc="145">
                <a:latin typeface="Trebuchet MS"/>
                <a:cs typeface="Trebuchet MS"/>
              </a:rPr>
              <a:t>s</a:t>
            </a:r>
            <a:r>
              <a:rPr dirty="0" sz="4400" spc="-295">
                <a:latin typeface="Trebuchet MS"/>
                <a:cs typeface="Trebuchet MS"/>
              </a:rPr>
              <a:t> </a:t>
            </a:r>
            <a:r>
              <a:rPr dirty="0" sz="4400" spc="-55">
                <a:latin typeface="Trebuchet MS"/>
                <a:cs typeface="Trebuchet MS"/>
              </a:rPr>
              <a:t>a</a:t>
            </a:r>
            <a:r>
              <a:rPr dirty="0" sz="4400" spc="114">
                <a:latin typeface="Trebuchet MS"/>
                <a:cs typeface="Trebuchet MS"/>
              </a:rPr>
              <a:t>n</a:t>
            </a:r>
            <a:r>
              <a:rPr dirty="0" sz="4400" spc="90">
                <a:latin typeface="Trebuchet MS"/>
                <a:cs typeface="Trebuchet MS"/>
              </a:rPr>
              <a:t>d</a:t>
            </a:r>
            <a:r>
              <a:rPr dirty="0" sz="4400" spc="-459">
                <a:latin typeface="Trebuchet MS"/>
                <a:cs typeface="Trebuchet MS"/>
              </a:rPr>
              <a:t> </a:t>
            </a:r>
            <a:r>
              <a:rPr dirty="0" sz="4400" spc="175">
                <a:latin typeface="Trebuchet MS"/>
                <a:cs typeface="Trebuchet MS"/>
              </a:rPr>
              <a:t>W</a:t>
            </a:r>
            <a:r>
              <a:rPr dirty="0" sz="4400" spc="185">
                <a:latin typeface="Trebuchet MS"/>
                <a:cs typeface="Trebuchet MS"/>
              </a:rPr>
              <a:t>r</a:t>
            </a:r>
            <a:r>
              <a:rPr dirty="0" sz="4400" spc="80">
                <a:latin typeface="Trebuchet MS"/>
                <a:cs typeface="Trebuchet MS"/>
              </a:rPr>
              <a:t>i</a:t>
            </a:r>
            <a:r>
              <a:rPr dirty="0" sz="4400" spc="-210">
                <a:latin typeface="Trebuchet MS"/>
                <a:cs typeface="Trebuchet MS"/>
              </a:rPr>
              <a:t>t</a:t>
            </a:r>
            <a:r>
              <a:rPr dirty="0" sz="4400" spc="-330">
                <a:latin typeface="Trebuchet MS"/>
                <a:cs typeface="Trebuchet MS"/>
              </a:rPr>
              <a:t>e</a:t>
            </a:r>
            <a:r>
              <a:rPr dirty="0" sz="4400" spc="185">
                <a:latin typeface="Trebuchet MS"/>
                <a:cs typeface="Trebuchet MS"/>
              </a:rPr>
              <a:t>r</a:t>
            </a:r>
            <a:r>
              <a:rPr dirty="0" sz="4400" spc="145"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8233" y="3393156"/>
            <a:ext cx="7629525" cy="53022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7145" marR="9525" indent="-635">
              <a:lnSpc>
                <a:spcPct val="117900"/>
              </a:lnSpc>
              <a:spcBef>
                <a:spcPts val="75"/>
              </a:spcBef>
            </a:pP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0" b="1">
                <a:latin typeface="Tahoma"/>
                <a:cs typeface="Tahoma"/>
              </a:rPr>
              <a:t>B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20" b="1">
                <a:latin typeface="Tahoma"/>
                <a:cs typeface="Tahoma"/>
              </a:rPr>
              <a:t>f</a:t>
            </a:r>
            <a:r>
              <a:rPr dirty="0" sz="2450" b="1">
                <a:latin typeface="Tahoma"/>
                <a:cs typeface="Tahoma"/>
              </a:rPr>
              <a:t>f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40" b="1">
                <a:latin typeface="Tahoma"/>
                <a:cs typeface="Tahoma"/>
              </a:rPr>
              <a:t>R</a:t>
            </a:r>
            <a:r>
              <a:rPr dirty="0" sz="2450" spc="65" b="1">
                <a:latin typeface="Tahoma"/>
                <a:cs typeface="Tahoma"/>
              </a:rPr>
              <a:t>e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b="1">
                <a:latin typeface="Tahoma"/>
                <a:cs typeface="Tahoma"/>
              </a:rPr>
              <a:t>r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0" b="1">
                <a:latin typeface="Tahoma"/>
                <a:cs typeface="Tahoma"/>
              </a:rPr>
              <a:t>B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20" b="1">
                <a:latin typeface="Tahoma"/>
                <a:cs typeface="Tahoma"/>
              </a:rPr>
              <a:t>f</a:t>
            </a:r>
            <a:r>
              <a:rPr dirty="0" sz="2450" b="1">
                <a:latin typeface="Tahoma"/>
                <a:cs typeface="Tahoma"/>
              </a:rPr>
              <a:t>f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270" b="1">
                <a:latin typeface="Tahoma"/>
                <a:cs typeface="Tahoma"/>
              </a:rPr>
              <a:t>W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" b="1">
                <a:latin typeface="Tahoma"/>
                <a:cs typeface="Tahoma"/>
              </a:rPr>
              <a:t>t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b="1">
                <a:latin typeface="Tahoma"/>
                <a:cs typeface="Tahoma"/>
              </a:rPr>
              <a:t>r  </a:t>
            </a:r>
            <a:r>
              <a:rPr dirty="0" sz="2450" spc="-15">
                <a:latin typeface="Verdana"/>
                <a:cs typeface="Verdana"/>
              </a:rPr>
              <a:t>classes </a:t>
            </a:r>
            <a:r>
              <a:rPr dirty="0" sz="2450" spc="20">
                <a:latin typeface="Verdana"/>
                <a:cs typeface="Verdana"/>
              </a:rPr>
              <a:t>provide </a:t>
            </a:r>
            <a:r>
              <a:rPr dirty="0" sz="2450" spc="60">
                <a:latin typeface="Verdana"/>
                <a:cs typeface="Verdana"/>
              </a:rPr>
              <a:t>efﬁcient </a:t>
            </a:r>
            <a:r>
              <a:rPr dirty="0" sz="2450" spc="-25">
                <a:latin typeface="Verdana"/>
                <a:cs typeface="Verdana"/>
              </a:rPr>
              <a:t>ways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10">
                <a:latin typeface="Verdana"/>
                <a:cs typeface="Verdana"/>
              </a:rPr>
              <a:t>read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0">
                <a:latin typeface="Verdana"/>
                <a:cs typeface="Verdana"/>
              </a:rPr>
              <a:t>write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text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data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from/to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ﬁles.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These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classes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use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internal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45">
                <a:latin typeface="Verdana"/>
                <a:cs typeface="Verdana"/>
              </a:rPr>
              <a:t>uf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mi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man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25">
                <a:latin typeface="Verdana"/>
                <a:cs typeface="Verdana"/>
              </a:rPr>
              <a:t>e  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 marL="123825" marR="116205" indent="-635">
              <a:lnSpc>
                <a:spcPct val="117300"/>
              </a:lnSpc>
              <a:spcBef>
                <a:spcPts val="5"/>
              </a:spcBef>
            </a:pP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80">
                <a:latin typeface="Verdana"/>
                <a:cs typeface="Verdana"/>
              </a:rPr>
              <a:t>methods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handling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5">
                <a:latin typeface="Verdana"/>
                <a:cs typeface="Verdana"/>
              </a:rPr>
              <a:t>common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ﬁle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operations,</a:t>
            </a:r>
            <a:endParaRPr sz="2450">
              <a:latin typeface="Verdana"/>
              <a:cs typeface="Verdana"/>
            </a:endParaRPr>
          </a:p>
          <a:p>
            <a:pPr algn="ctr" marL="12065" marR="5080">
              <a:lnSpc>
                <a:spcPct val="117300"/>
              </a:lnSpc>
              <a:spcBef>
                <a:spcPts val="75"/>
              </a:spcBef>
            </a:pP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80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new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ﬁle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if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it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doesn't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exist.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Buffered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readers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writers </a:t>
            </a:r>
            <a:r>
              <a:rPr dirty="0" sz="2450" spc="-25">
                <a:latin typeface="Verdana"/>
                <a:cs typeface="Verdana"/>
              </a:rPr>
              <a:t>are </a:t>
            </a:r>
            <a:r>
              <a:rPr dirty="0" sz="2450" spc="35">
                <a:latin typeface="Verdana"/>
                <a:cs typeface="Verdana"/>
              </a:rPr>
              <a:t>widely </a:t>
            </a:r>
            <a:r>
              <a:rPr dirty="0" sz="2450" spc="55">
                <a:latin typeface="Verdana"/>
                <a:cs typeface="Verdana"/>
              </a:rPr>
              <a:t>used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30">
                <a:latin typeface="Verdana"/>
                <a:cs typeface="Verdana"/>
              </a:rPr>
              <a:t>text </a:t>
            </a:r>
            <a:r>
              <a:rPr dirty="0" sz="2450" spc="65">
                <a:latin typeface="Verdana"/>
                <a:cs typeface="Verdana"/>
              </a:rPr>
              <a:t>ﬁle </a:t>
            </a:r>
            <a:r>
              <a:rPr dirty="0" sz="2450" spc="80">
                <a:latin typeface="Verdana"/>
                <a:cs typeface="Verdana"/>
              </a:rPr>
              <a:t>handling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60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Java.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2202" y="2122176"/>
            <a:ext cx="5635625" cy="580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500" spc="140" b="1">
                <a:solidFill>
                  <a:srgbClr val="FFFFFF"/>
                </a:solidFill>
                <a:latin typeface="Cambria"/>
                <a:cs typeface="Cambria"/>
              </a:rPr>
              <a:t>E	</a:t>
            </a:r>
            <a:r>
              <a:rPr dirty="0" sz="2500" spc="-5" b="1">
                <a:solidFill>
                  <a:srgbClr val="FFFFFF"/>
                </a:solidFill>
                <a:latin typeface="Cambria"/>
                <a:cs typeface="Cambria"/>
              </a:rPr>
              <a:t>ception</a:t>
            </a:r>
            <a:r>
              <a:rPr dirty="0" sz="2500" spc="25" b="1">
                <a:solidFill>
                  <a:srgbClr val="FFFFFF"/>
                </a:solidFill>
                <a:latin typeface="Cambria"/>
                <a:cs typeface="Cambria"/>
              </a:rPr>
              <a:t> Handling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ambria"/>
                <a:cs typeface="Cambria"/>
              </a:rPr>
              <a:t>File</a:t>
            </a:r>
            <a:r>
              <a:rPr dirty="0" sz="2500" spc="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5" b="1">
                <a:solidFill>
                  <a:srgbClr val="FFFFFF"/>
                </a:solidFill>
                <a:latin typeface="Cambria"/>
                <a:cs typeface="Cambria"/>
              </a:rPr>
              <a:t>Operations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Cambria"/>
              <a:cs typeface="Cambria"/>
            </a:endParaRPr>
          </a:p>
          <a:p>
            <a:pPr marL="12700" marR="140970">
              <a:lnSpc>
                <a:spcPct val="102400"/>
              </a:lnSpc>
              <a:spcBef>
                <a:spcPts val="5"/>
              </a:spcBef>
            </a:pPr>
            <a:r>
              <a:rPr dirty="0" sz="2150" spc="11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15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7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6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-50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150" spc="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1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1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50" spc="4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15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150" spc="-1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21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7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150" spc="114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150" spc="5" b="1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1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10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114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150" spc="1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50" spc="15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150" spc="114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-50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150" spc="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1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1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3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50" spc="1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114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-50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150" spc="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50" spc="1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50" spc="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50" spc="1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50" spc="-31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150" spc="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150" spc="45" b="1">
                <a:solidFill>
                  <a:srgbClr val="FFFFFF"/>
                </a:solidFill>
                <a:latin typeface="Tahoma"/>
                <a:cs typeface="Tahoma"/>
              </a:rPr>
              <a:t>SecurityException</a:t>
            </a:r>
            <a:r>
              <a:rPr dirty="0" sz="2150" spc="45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150" spc="6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dirty="0" sz="215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150" spc="2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150" spc="-70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50" spc="1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50" spc="1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14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1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15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-4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50" spc="1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50" spc="14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50" spc="1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15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4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14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2150">
              <a:latin typeface="Verdana"/>
              <a:cs typeface="Verdana"/>
            </a:endParaRPr>
          </a:p>
          <a:p>
            <a:pPr marL="12700" marR="120650">
              <a:lnSpc>
                <a:spcPct val="101699"/>
              </a:lnSpc>
            </a:pPr>
            <a:r>
              <a:rPr dirty="0" sz="2150" spc="2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t  t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15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150" spc="-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1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15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2150" spc="10">
                <a:solidFill>
                  <a:srgbClr val="FFFFFF"/>
                </a:solidFill>
                <a:latin typeface="Verdana"/>
                <a:cs typeface="Verdana"/>
              </a:rPr>
              <a:t>related</a:t>
            </a:r>
            <a:r>
              <a:rPr dirty="0" sz="21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dirty="0" sz="21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1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1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5">
                <a:solidFill>
                  <a:srgbClr val="FFFFFF"/>
                </a:solidFill>
                <a:latin typeface="Verdana"/>
                <a:cs typeface="Verdana"/>
              </a:rPr>
              <a:t>appropriate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15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150" spc="1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7472" y="1011506"/>
            <a:ext cx="9201150" cy="1866900"/>
          </a:xfrm>
          <a:prstGeom prst="rect"/>
          <a:solidFill>
            <a:srgbClr val="000000"/>
          </a:solidFill>
        </p:spPr>
        <p:txBody>
          <a:bodyPr wrap="square" lIns="0" tIns="46037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3625"/>
              </a:spcBef>
            </a:pPr>
            <a:r>
              <a:rPr dirty="0" sz="4050" spc="-10"/>
              <a:t>Advanced</a:t>
            </a:r>
            <a:r>
              <a:rPr dirty="0" sz="4050" spc="45"/>
              <a:t> </a:t>
            </a:r>
            <a:r>
              <a:rPr dirty="0" sz="4050" spc="10"/>
              <a:t>File</a:t>
            </a:r>
            <a:r>
              <a:rPr dirty="0" sz="4050" spc="50"/>
              <a:t> </a:t>
            </a:r>
            <a:r>
              <a:rPr dirty="0" sz="4050" spc="55"/>
              <a:t>Handling</a:t>
            </a:r>
            <a:r>
              <a:rPr dirty="0" sz="4050" spc="-45"/>
              <a:t> </a:t>
            </a:r>
            <a:r>
              <a:rPr dirty="0" sz="4050"/>
              <a:t>Techniques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9300814" y="3393156"/>
            <a:ext cx="7764145" cy="53022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ct val="117800"/>
              </a:lnSpc>
              <a:spcBef>
                <a:spcPts val="80"/>
              </a:spcBef>
            </a:pP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0">
                <a:latin typeface="Verdana"/>
                <a:cs typeface="Verdana"/>
              </a:rPr>
              <a:t>g,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80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li</a:t>
            </a:r>
            <a:r>
              <a:rPr dirty="0" sz="2450" spc="55" b="1">
                <a:latin typeface="Tahoma"/>
                <a:cs typeface="Tahoma"/>
              </a:rPr>
              <a:t>z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 b="1">
                <a:latin typeface="Tahoma"/>
                <a:cs typeface="Tahoma"/>
              </a:rPr>
              <a:t>r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cc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50" b="1">
                <a:latin typeface="Tahoma"/>
                <a:cs typeface="Tahoma"/>
              </a:rPr>
              <a:t>ss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 b="1">
                <a:latin typeface="Tahoma"/>
                <a:cs typeface="Tahoma"/>
              </a:rPr>
              <a:t>N</a:t>
            </a:r>
            <a:r>
              <a:rPr dirty="0" sz="2450" spc="-375" b="1">
                <a:latin typeface="Tahoma"/>
                <a:cs typeface="Tahoma"/>
              </a:rPr>
              <a:t>I</a:t>
            </a:r>
            <a:r>
              <a:rPr dirty="0" sz="2450" spc="200" b="1">
                <a:latin typeface="Tahoma"/>
                <a:cs typeface="Tahoma"/>
              </a:rPr>
              <a:t>O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335">
                <a:latin typeface="Verdana"/>
                <a:cs typeface="Verdana"/>
              </a:rPr>
              <a:t>/</a:t>
            </a:r>
            <a:r>
              <a:rPr dirty="0" sz="2450" spc="180">
                <a:latin typeface="Verdana"/>
                <a:cs typeface="Verdana"/>
              </a:rPr>
              <a:t>O</a:t>
            </a:r>
            <a:r>
              <a:rPr dirty="0" sz="2450" spc="-300">
                <a:latin typeface="Verdana"/>
                <a:cs typeface="Verdana"/>
              </a:rPr>
              <a:t>)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270">
                <a:latin typeface="Verdana"/>
                <a:cs typeface="Verdana"/>
              </a:rPr>
              <a:t>P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 b="1">
                <a:latin typeface="Tahoma"/>
                <a:cs typeface="Tahoma"/>
              </a:rPr>
              <a:t>S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li</a:t>
            </a:r>
            <a:r>
              <a:rPr dirty="0" sz="2450" spc="55" b="1">
                <a:latin typeface="Tahoma"/>
                <a:cs typeface="Tahoma"/>
              </a:rPr>
              <a:t>z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25">
                <a:latin typeface="Verdana"/>
                <a:cs typeface="Verdana"/>
              </a:rPr>
              <a:t>objects to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30">
                <a:latin typeface="Verdana"/>
                <a:cs typeface="Verdana"/>
              </a:rPr>
              <a:t>converted </a:t>
            </a:r>
            <a:r>
              <a:rPr dirty="0" sz="2450" spc="40">
                <a:latin typeface="Verdana"/>
                <a:cs typeface="Verdana"/>
              </a:rPr>
              <a:t>into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15">
                <a:latin typeface="Verdana"/>
                <a:cs typeface="Verdana"/>
              </a:rPr>
              <a:t>byte stream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storage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or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transmission.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25" b="1">
                <a:latin typeface="Tahoma"/>
                <a:cs typeface="Tahoma"/>
              </a:rPr>
              <a:t>Random</a:t>
            </a:r>
            <a:r>
              <a:rPr dirty="0" sz="2450" spc="-15" b="1">
                <a:latin typeface="Tahoma"/>
                <a:cs typeface="Tahoma"/>
              </a:rPr>
              <a:t> </a:t>
            </a:r>
            <a:r>
              <a:rPr dirty="0" sz="2450" spc="95" b="1">
                <a:latin typeface="Tahoma"/>
                <a:cs typeface="Tahoma"/>
              </a:rPr>
              <a:t>access</a:t>
            </a:r>
            <a:r>
              <a:rPr dirty="0" sz="2450" spc="-65" b="1">
                <a:latin typeface="Tahoma"/>
                <a:cs typeface="Tahoma"/>
              </a:rPr>
              <a:t> </a:t>
            </a:r>
            <a:r>
              <a:rPr dirty="0" sz="2450" spc="35">
                <a:latin typeface="Verdana"/>
                <a:cs typeface="Verdana"/>
              </a:rPr>
              <a:t>enables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 b="1">
                <a:latin typeface="Tahoma"/>
                <a:cs typeface="Tahoma"/>
              </a:rPr>
              <a:t>N</a:t>
            </a:r>
            <a:r>
              <a:rPr dirty="0" sz="2450" spc="-375" b="1">
                <a:latin typeface="Tahoma"/>
                <a:cs typeface="Tahoma"/>
              </a:rPr>
              <a:t>I</a:t>
            </a:r>
            <a:r>
              <a:rPr dirty="0" sz="2450" spc="200" b="1">
                <a:latin typeface="Tahoma"/>
                <a:cs typeface="Tahoma"/>
              </a:rPr>
              <a:t>O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270">
                <a:latin typeface="Verdana"/>
                <a:cs typeface="Verdana"/>
              </a:rPr>
              <a:t>P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30">
                <a:latin typeface="Verdana"/>
                <a:cs typeface="Verdana"/>
              </a:rPr>
              <a:t>ﬂ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25">
                <a:latin typeface="Verdana"/>
                <a:cs typeface="Verdana"/>
              </a:rPr>
              <a:t>asynchronous </a:t>
            </a:r>
            <a:r>
              <a:rPr dirty="0" sz="2450" spc="-160">
                <a:latin typeface="Verdana"/>
                <a:cs typeface="Verdana"/>
              </a:rPr>
              <a:t>I/O </a:t>
            </a:r>
            <a:r>
              <a:rPr dirty="0" sz="2450" spc="-5">
                <a:latin typeface="Verdana"/>
                <a:cs typeface="Verdana"/>
              </a:rPr>
              <a:t>operations. </a:t>
            </a:r>
            <a:r>
              <a:rPr dirty="0" sz="2450" spc="70">
                <a:latin typeface="Verdana"/>
                <a:cs typeface="Verdana"/>
              </a:rPr>
              <a:t>Understanding </a:t>
            </a:r>
            <a:r>
              <a:rPr dirty="0" sz="2450" spc="7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">
                <a:latin typeface="Verdana"/>
                <a:cs typeface="Verdana"/>
              </a:rPr>
              <a:t>developers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65">
                <a:latin typeface="Verdana"/>
                <a:cs typeface="Verdana"/>
              </a:rPr>
              <a:t>handle </a:t>
            </a:r>
            <a:r>
              <a:rPr dirty="0" sz="2450" spc="55">
                <a:latin typeface="Verdana"/>
                <a:cs typeface="Verdana"/>
              </a:rPr>
              <a:t>complex </a:t>
            </a:r>
            <a:r>
              <a:rPr dirty="0" sz="2450" spc="65">
                <a:latin typeface="Verdana"/>
                <a:cs typeface="Verdana"/>
              </a:rPr>
              <a:t>ﬁle </a:t>
            </a:r>
            <a:r>
              <a:rPr dirty="0" sz="2450" spc="30">
                <a:latin typeface="Verdana"/>
                <a:cs typeface="Verdana"/>
              </a:rPr>
              <a:t>operations </a:t>
            </a:r>
            <a:r>
              <a:rPr dirty="0" sz="2450" spc="3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effectively.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97901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2023-10-08T16:54:44Z</dcterms:created>
  <dcterms:modified xsi:type="dcterms:W3CDTF">2023-10-08T16:54:44Z</dcterms:modified>
</cp:coreProperties>
</file>