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5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3AC795-435C-46E6-B7B2-92828D70CB2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C5F8-56CB-92FE-37C9-5C76E196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399" y="2806994"/>
            <a:ext cx="8726245" cy="1517580"/>
          </a:xfrm>
        </p:spPr>
        <p:txBody>
          <a:bodyPr>
            <a:normAutofit/>
          </a:bodyPr>
          <a:lstStyle/>
          <a:p>
            <a:r>
              <a:rPr lang="en-US" sz="2800" b="1" kern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Price Predictions and Regional Characteristics in Airbnb Data</a:t>
            </a:r>
            <a:r>
              <a:rPr lang="en-US" sz="2000" b="1" kern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effectLst/>
              </a:rPr>
              <a:t> 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5A821-5957-EF7E-073E-091AD5E7A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913"/>
            <a:ext cx="9144000" cy="1705087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effectLst/>
                <a:latin typeface="ArialMT"/>
                <a:ea typeface="Calibri" panose="020F0502020204030204" pitchFamily="34" charset="0"/>
                <a:cs typeface="ArialMT"/>
              </a:rPr>
              <a:t>San José State University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effectLst/>
                <a:latin typeface="ArialMT"/>
                <a:ea typeface="Calibri" panose="020F0502020204030204" pitchFamily="34" charset="0"/>
                <a:cs typeface="ArialMT"/>
              </a:rPr>
              <a:t>Department of Applied Data Science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dirty="0"/>
              <a:t>DATA 230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0B59AC-89F8-43EB-624B-FF58AD8388F0}"/>
              </a:ext>
            </a:extLst>
          </p:cNvPr>
          <p:cNvSpPr txBox="1">
            <a:spLocks/>
          </p:cNvSpPr>
          <p:nvPr/>
        </p:nvSpPr>
        <p:spPr>
          <a:xfrm>
            <a:off x="1676400" y="4644656"/>
            <a:ext cx="9144000" cy="76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Dinesh Reddy </a:t>
            </a:r>
            <a:r>
              <a:rPr lang="en-US" dirty="0" err="1"/>
              <a:t>Kothur</a:t>
            </a:r>
            <a:endParaRPr lang="en-US" dirty="0"/>
          </a:p>
          <a:p>
            <a:pPr algn="r"/>
            <a:r>
              <a:rPr lang="en-US" dirty="0"/>
              <a:t>017475367</a:t>
            </a:r>
          </a:p>
        </p:txBody>
      </p:sp>
    </p:spTree>
    <p:extLst>
      <p:ext uri="{BB962C8B-B14F-4D97-AF65-F5344CB8AC3E}">
        <p14:creationId xmlns:p14="http://schemas.microsoft.com/office/powerpoint/2010/main" val="4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4637442" cy="831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u="sng" dirty="0">
                <a:latin typeface="Verdana" panose="020B0604030504040204" pitchFamily="34" charset="0"/>
                <a:ea typeface="Verdana" panose="020B0604030504040204" pitchFamily="34" charset="0"/>
              </a:rPr>
              <a:t>Data OVERVIEW</a:t>
            </a:r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613"/>
            <a:ext cx="9852837" cy="3535328"/>
          </a:xfrm>
        </p:spPr>
        <p:txBody>
          <a:bodyPr>
            <a:normAutofit lnSpcReduction="10000"/>
          </a:bodyPr>
          <a:lstStyle/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sz="2000" dirty="0">
                <a:ea typeface="Verdana" panose="020B0604030504040204" pitchFamily="34" charset="0"/>
              </a:rPr>
              <a:t>Acquired dataset from Kaggle.</a:t>
            </a:r>
          </a:p>
          <a:p>
            <a:pPr marL="0" indent="0">
              <a:buNone/>
            </a:pPr>
            <a:endParaRPr lang="en-US" sz="2000" dirty="0">
              <a:ea typeface="Verdana" panose="020B0604030504040204" pitchFamily="34" charset="0"/>
            </a:endParaRPr>
          </a:p>
          <a:p>
            <a:r>
              <a:rPr lang="en-US" sz="2000" dirty="0">
                <a:ea typeface="Verdana" panose="020B0604030504040204" pitchFamily="34" charset="0"/>
              </a:rPr>
              <a:t>Dataset consists of different  hotels and apartments in New York  and their </a:t>
            </a:r>
            <a:r>
              <a:rPr lang="en-US" sz="2000" dirty="0" err="1">
                <a:ea typeface="Verdana" panose="020B0604030504040204" pitchFamily="34" charset="0"/>
              </a:rPr>
              <a:t>prices,locations</a:t>
            </a:r>
            <a:r>
              <a:rPr lang="en-US" sz="2000" dirty="0">
                <a:ea typeface="Verdana" panose="020B0604030504040204" pitchFamily="34" charset="0"/>
              </a:rPr>
              <a:t> customer reviews from the year 2011 to 2019.</a:t>
            </a:r>
          </a:p>
          <a:p>
            <a:endParaRPr lang="en-US" sz="2000" dirty="0">
              <a:ea typeface="Verdana" panose="020B0604030504040204" pitchFamily="34" charset="0"/>
            </a:endParaRPr>
          </a:p>
          <a:p>
            <a:r>
              <a:rPr lang="en-US" sz="2000" dirty="0">
                <a:ea typeface="Verdana" panose="020B0604030504040204" pitchFamily="34" charset="0"/>
              </a:rPr>
              <a:t>It consists of 16 columns</a:t>
            </a:r>
          </a:p>
          <a:p>
            <a:endParaRPr lang="en-US" sz="2000" dirty="0">
              <a:ea typeface="Verdana" panose="020B0604030504040204" pitchFamily="34" charset="0"/>
            </a:endParaRPr>
          </a:p>
          <a:p>
            <a:r>
              <a:rPr lang="en-US" sz="2000" dirty="0">
                <a:ea typeface="Verdana" panose="020B0604030504040204" pitchFamily="34" charset="0"/>
              </a:rPr>
              <a:t>Performed data cleaning using python </a:t>
            </a:r>
            <a:r>
              <a:rPr lang="en-US" dirty="0">
                <a:ea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4755776" cy="831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Data Cleaning: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613"/>
            <a:ext cx="9852837" cy="3535328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Dataset comes with lots of missing values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Removed the columns with missing values for better accuracy.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Example: Few host names and residency names are missing , cannot impute values in its place.</a:t>
            </a:r>
            <a:br>
              <a:rPr lang="en-US" dirty="0">
                <a:ea typeface="Verdana" panose="020B0604030504040204" pitchFamily="34" charset="0"/>
              </a:rPr>
            </a:br>
            <a:r>
              <a:rPr lang="en-US" dirty="0">
                <a:ea typeface="Verdana" panose="020B0604030504040204" pitchFamily="34" charset="0"/>
              </a:rPr>
              <a:t>So dropped those rows.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Dropped necessary columns which are irrelevant.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1693"/>
            <a:ext cx="6616849" cy="831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Visualization 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613"/>
            <a:ext cx="9852837" cy="35353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Verdana" panose="020B0604030504040204" pitchFamily="34" charset="0"/>
              </a:rPr>
              <a:t>Performed analysis on  reviews by month for different neighborhoods using multiline chart.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Analyzed the  total no of reviews received over all year from 2011 to 2019 using a bubble chart.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Represented top performing hosts by reviews and their average pricing using horizontal bar graphs.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Visualized the distribution of Neighborhoods by neighborhood groups through a pie chart.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Explored average prices for different type of rooms within each </a:t>
            </a:r>
            <a:r>
              <a:rPr lang="en-US" dirty="0" err="1">
                <a:ea typeface="Verdana" panose="020B0604030504040204" pitchFamily="34" charset="0"/>
              </a:rPr>
              <a:t>neighbourhood</a:t>
            </a:r>
            <a:r>
              <a:rPr lang="en-US" dirty="0">
                <a:ea typeface="Verdana" panose="020B0604030504040204" pitchFamily="34" charset="0"/>
              </a:rPr>
              <a:t>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3238948" cy="831038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Use Cases: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613"/>
            <a:ext cx="9852837" cy="353532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Pricing Strategies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Estate Investment Decisions</a:t>
            </a: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endParaRPr lang="en-US" dirty="0">
              <a:ea typeface="Verdana" panose="020B060403050404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Expansion for Auxiliary Services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Experience Enhancement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3669254" cy="831038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613"/>
            <a:ext cx="9852837" cy="3535328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Affordable Accommodation Preference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Growth in Trust and popularity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Seasonal Trends and booking behavior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7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12" y="1661336"/>
            <a:ext cx="9852837" cy="353532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ea typeface="Verdana" panose="020B0604030504040204" pitchFamily="34" charset="0"/>
              </a:rPr>
              <a:t>THANK YOU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84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{E30DA900-DD32-1042-A6CD-29DBC32A709C}tf10001120</Template>
  <TotalTime>483</TotalTime>
  <Words>228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ArialMT</vt:lpstr>
      <vt:lpstr>Calibri</vt:lpstr>
      <vt:lpstr>Gill Sans MT</vt:lpstr>
      <vt:lpstr>Verdana</vt:lpstr>
      <vt:lpstr>Parcel</vt:lpstr>
      <vt:lpstr>Price Predictions and Regional Characteristics in Airbnb Data. </vt:lpstr>
      <vt:lpstr>Data OVERVIEW: </vt:lpstr>
      <vt:lpstr>Data Cleaning: </vt:lpstr>
      <vt:lpstr>Visualization summary: </vt:lpstr>
      <vt:lpstr>Use Cases: </vt:lpstr>
      <vt:lpstr>conclusion: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EXPLORATION OF  ACCIDENTS IN THE US</dc:title>
  <dc:creator>Nikitha Goturi</dc:creator>
  <cp:lastModifiedBy>Dinesh Reddy Kothur</cp:lastModifiedBy>
  <cp:revision>6</cp:revision>
  <dcterms:created xsi:type="dcterms:W3CDTF">2023-10-11T22:33:45Z</dcterms:created>
  <dcterms:modified xsi:type="dcterms:W3CDTF">2023-12-07T07:03:45Z</dcterms:modified>
</cp:coreProperties>
</file>