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DAC41-E231-4D09-C47A-D2725659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F404ED-9571-7B64-1C8F-D89E82FED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19F9A7-1D35-FBC2-FE50-7A3BC737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F8DAD7-62C9-52FF-8C94-D8A1C448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F0F6DD-13B7-0E6B-4423-953E931C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2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70392-AB48-BF71-B73A-F14848C4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08AD04-EB18-F4E6-C57F-F74F492BF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7E6FF-B30C-0ABA-04CC-4E35F302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83DB41-BF61-F2AA-77F3-6B864DB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8ABA0-90FE-ED5B-2629-AE4A3228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61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6627D2-CE0F-897E-CE3A-54C0A72C9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5C8712-B07D-2A52-21CB-9497DD818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F7818C-DDE3-2DCC-6C26-9FAF643E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9DE57A-E2E5-5B62-FE2D-7BEDD313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17FEDF-F285-E1F0-4037-896F58B5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26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B8BB8-ECC2-FDC7-0F19-96CEAB8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862400-44D6-8336-B19A-8BA6199D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298DE-EEEC-C06C-CD51-4403EFD4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7A427A-57C7-9FE8-9242-A31201C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0A698-17A0-343E-C4D2-C8D1BB3B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41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CA0F8-5F1E-58BD-D6ED-1414A362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871CDD-9B0D-C597-EDD3-64EB6CA3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5008B9-FB9D-9DCA-B6EF-303F754A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0FBA43-7C1C-659A-CC70-D7706FAA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2E3AE9-10D0-30D0-50FD-1E852971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75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DD264-4C09-386A-A15C-0B37B7D1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6262B-E40C-F69D-D548-4AE1E3339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E9431A-F86C-F117-9052-5CCA074BE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2523F8-EEE5-1AC7-C615-D368E143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80A108-7E1E-EA48-A98B-61A13D0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225277-3205-F111-4FD2-D85BA0F0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4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19979-7E99-62C1-B1E5-349E9D68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9BBF7F-53BF-12C1-FFEB-C33AC4D0E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81329C-1973-82A1-5B66-D560EA7F2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ADC315-6A3F-9E38-F9AB-84901ABD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7BCF59-F869-A6A9-B410-085FC1A4B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8A7C48-C959-F544-840E-85916265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10C27-F94B-BE91-3A48-BE592F0C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624C60-6F4E-840A-9F8C-9C2FEFC7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6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F3142-5B5F-82BF-B677-216A864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645E47-FE7B-E895-DD17-4D096DD2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E8BC21-37C0-EB18-849B-83913618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99EA46-CDB2-8500-D7D5-6BF05202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A86A6-4D99-2ACC-BDA1-2F9F27AD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EFE702-5235-D6CF-75C6-C658E349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3A092D-4A07-0888-E3EB-DEB3926B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6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6B154-E7A5-EE59-64F1-6CF437B1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33B2E3-2831-8FA7-09BC-A4132E22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C56970-928E-DD4B-6077-64FB7A9F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0F2101-0F99-466A-7267-7FDE2A2C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B072B9-5EBE-3B2E-1E50-430D19FB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C4C159-3A42-F664-A477-2D9507F5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34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BA201-27F5-DB2B-0BA3-99EC8885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195037-6523-784B-C82D-1F11506DE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7AB92B-2A4E-EC2B-A4B1-93FC09C7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22B3BC-A108-F2CC-923A-512DF02E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7F0F-5162-4C21-B583-CDF000B678E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E3DCDB-7885-4494-9B86-5610623A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F32D51-3249-D298-10A8-41FB4C95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97D03-2C1C-B704-7066-0B4E1A4A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DD1748-3EB6-EAA0-7F93-F38C09A8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A2C0AB-C517-70D3-0F40-4B743111F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F7F0F-5162-4C21-B583-CDF000B678E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C22D8-687B-EE28-9A86-1976DC8EB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2D95F7-4A14-5AC6-9F04-2A45C3088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F775-16D8-4563-9A66-7C95A4B27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1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iKod/moscowtraffic/blob/master/moscowtraffic/bin/Debug/moscowtraffic.ex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86384-8437-78E7-AC24-404F1E1CA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dirty="0" err="1">
                <a:effectLst/>
                <a:latin typeface="-apple-system"/>
                <a:hlinkClick r:id="rId2" tooltip="moscowtraffic.exe"/>
              </a:rPr>
              <a:t>moscowtraffic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946CC8-3F8B-D814-DCE1-3AD4459CB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Васильев Михаил</a:t>
            </a:r>
            <a:br>
              <a:rPr lang="ru-RU" dirty="0"/>
            </a:br>
            <a:r>
              <a:rPr lang="ru-RU" dirty="0"/>
              <a:t>Татьянин Лев</a:t>
            </a:r>
            <a:br>
              <a:rPr lang="ru-RU" dirty="0"/>
            </a:br>
            <a:r>
              <a:rPr lang="ru-RU" dirty="0"/>
              <a:t>Новокрещенов Павел</a:t>
            </a:r>
          </a:p>
        </p:txBody>
      </p:sp>
    </p:spTree>
    <p:extLst>
      <p:ext uri="{BB962C8B-B14F-4D97-AF65-F5344CB8AC3E}">
        <p14:creationId xmlns:p14="http://schemas.microsoft.com/office/powerpoint/2010/main" val="376028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D9F93-88BF-31A3-CBB3-E639E5D1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Добрый день!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056FBE-6404-9D1F-FE22-EBD9C26E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16" y="1433297"/>
            <a:ext cx="6988368" cy="50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5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332D7-A2E3-0C8B-05B1-F115BDC7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45DE5C-5704-A0B3-D41B-029B68C5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1371600"/>
            <a:ext cx="5232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59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16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Тема Office</vt:lpstr>
      <vt:lpstr>moscowtraffic</vt:lpstr>
      <vt:lpstr>Добрый день!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</dc:creator>
  <cp:lastModifiedBy>Михаил</cp:lastModifiedBy>
  <cp:revision>2</cp:revision>
  <dcterms:created xsi:type="dcterms:W3CDTF">2024-10-02T18:27:28Z</dcterms:created>
  <dcterms:modified xsi:type="dcterms:W3CDTF">2024-10-02T20:42:50Z</dcterms:modified>
</cp:coreProperties>
</file>